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16272-8768-4007-B26E-DC8BE0BB6EB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BFCBB-83D7-49A1-8981-242563B62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1BB800-26FB-493E-B7C2-D4808747B852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7C39-8BF8-4DD4-A094-8DA6A7AEBD0F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C8E-E35B-4802-8E08-1D244FF286B6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8211-970A-4912-B336-E8D5533F0E3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891C81-7A20-47C0-AF13-AD1CC09ECBF3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73A-820B-46B0-8FCE-53B14FE63AC1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DAB6-4025-4DA2-A994-394791B7FE33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8B83-DC9E-4F5D-A0BF-EAF1E9FF61AE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7CD8-7D40-414D-AF3B-399A844B56D8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E685C-8573-44B3-B6EF-F9EB0CCC018F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DD137-37F4-4907-8099-8A2C2B3EBCD9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6660A8-315B-4531-B649-024D7B13C82B}" type="datetime1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  Welcome to</a:t>
            </a:r>
            <a:br>
              <a:rPr lang="en-US" b="1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        		     our</a:t>
            </a:r>
            <a:br>
              <a:rPr lang="en-US" b="1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883522" cy="404614"/>
          </a:xfrm>
        </p:spPr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pPr/>
              <a:t>1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27" y="3707025"/>
            <a:ext cx="3274541" cy="280498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Music will be stored according to genre and it will show the singer’s name also </a:t>
            </a:r>
            <a:br>
              <a:rPr lang="en-GB" sz="2800" dirty="0">
                <a:latin typeface="Arial" pitchFamily="34" charset="0"/>
                <a:cs typeface="Arial" pitchFamily="34" charset="0"/>
              </a:rPr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8" y="0"/>
            <a:ext cx="8927432" cy="35814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22304"/>
              </p:ext>
            </p:extLst>
          </p:nvPr>
        </p:nvGraphicFramePr>
        <p:xfrm>
          <a:off x="4238368" y="3989536"/>
          <a:ext cx="7850832" cy="2646040"/>
        </p:xfrm>
        <a:graphic>
          <a:graphicData uri="http://schemas.openxmlformats.org/drawingml/2006/table">
            <a:tbl>
              <a:tblPr firstRow="1" bandRow="1"/>
              <a:tblGrid>
                <a:gridCol w="2616944">
                  <a:extLst>
                    <a:ext uri="{9D8B030D-6E8A-4147-A177-3AD203B41FA5}">
                      <a16:colId xmlns:a16="http://schemas.microsoft.com/office/drawing/2014/main" val="1221784008"/>
                    </a:ext>
                  </a:extLst>
                </a:gridCol>
                <a:gridCol w="2616944">
                  <a:extLst>
                    <a:ext uri="{9D8B030D-6E8A-4147-A177-3AD203B41FA5}">
                      <a16:colId xmlns:a16="http://schemas.microsoft.com/office/drawing/2014/main" val="2040406474"/>
                    </a:ext>
                  </a:extLst>
                </a:gridCol>
                <a:gridCol w="2616944">
                  <a:extLst>
                    <a:ext uri="{9D8B030D-6E8A-4147-A177-3AD203B41FA5}">
                      <a16:colId xmlns:a16="http://schemas.microsoft.com/office/drawing/2014/main" val="1092179014"/>
                    </a:ext>
                  </a:extLst>
                </a:gridCol>
              </a:tblGrid>
              <a:tr h="9706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Track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2400" dirty="0">
                          <a:solidFill>
                            <a:srgbClr val="00B050"/>
                          </a:solidFill>
                        </a:rPr>
                        <a:t>Singer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2400" dirty="0">
                          <a:solidFill>
                            <a:srgbClr val="00B050"/>
                          </a:solidFill>
                        </a:rPr>
                        <a:t>Genre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03214"/>
                  </a:ext>
                </a:extLst>
              </a:tr>
              <a:tr h="16753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Heal The World</a:t>
                      </a:r>
                    </a:p>
                    <a:p>
                      <a:pPr algn="ctr"/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Michael Jackson </a:t>
                      </a:r>
                    </a:p>
                    <a:p>
                      <a:pPr algn="ctr"/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GB" sz="2400" b="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Dance, Pop, Rock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14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346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10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9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396" y="1878227"/>
            <a:ext cx="7216346" cy="39891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Integrate this desktop application with mobile app.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Mobile app will be available for all operating system.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Getting upgrade of the project will continue.</a:t>
            </a:r>
          </a:p>
          <a:p>
            <a:pPr marL="0" indent="0"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To assure its security.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 Add Singers Biography.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11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222" y="2426042"/>
            <a:ext cx="5301049" cy="344135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ternateGothic2 BT" panose="020B0608020202050204" pitchFamily="34" charset="0"/>
              </a:rPr>
              <a:t>Thank You</a:t>
            </a:r>
            <a:br>
              <a:rPr lang="en-US" sz="7200" dirty="0">
                <a:latin typeface="AlternateGothic2 BT" panose="020B0608020202050204" pitchFamily="34" charset="0"/>
              </a:rPr>
            </a:br>
            <a:r>
              <a:rPr lang="en-US" sz="7200" dirty="0">
                <a:latin typeface="AlternateGothic2 BT" panose="020B060802020205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518" y="691978"/>
            <a:ext cx="420130" cy="628135"/>
          </a:xfrm>
        </p:spPr>
        <p:txBody>
          <a:bodyPr/>
          <a:lstStyle/>
          <a:p>
            <a:endParaRPr lang="en-US" dirty="0">
              <a:latin typeface="AlternateGothic2 BT" panose="020B060802020205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12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31788"/>
            <a:ext cx="9601200" cy="5146589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00B050"/>
                </a:solidFill>
              </a:rPr>
            </a:br>
            <a:br>
              <a:rPr lang="en-US" b="1" u="sng" dirty="0">
                <a:solidFill>
                  <a:srgbClr val="00B050"/>
                </a:solidFill>
              </a:rPr>
            </a:br>
            <a:r>
              <a:rPr lang="en-US" b="1" u="sng" dirty="0">
                <a:solidFill>
                  <a:srgbClr val="00B050"/>
                </a:solidFill>
              </a:rPr>
              <a:t>Submitted By</a:t>
            </a:r>
            <a:br>
              <a:rPr lang="en-US" b="1" u="sng" dirty="0">
                <a:solidFill>
                  <a:srgbClr val="00B050"/>
                </a:solidFill>
              </a:rPr>
            </a:br>
            <a:br>
              <a:rPr lang="en-US" b="1" u="sng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*Syed </a:t>
            </a:r>
            <a:r>
              <a:rPr lang="en-US" b="1" dirty="0" err="1">
                <a:solidFill>
                  <a:srgbClr val="00B050"/>
                </a:solidFill>
              </a:rPr>
              <a:t>Nazmul</a:t>
            </a:r>
            <a:r>
              <a:rPr lang="en-US" b="1" dirty="0">
                <a:solidFill>
                  <a:srgbClr val="00B050"/>
                </a:solidFill>
              </a:rPr>
              <a:t>              ID</a:t>
            </a:r>
            <a:r>
              <a:rPr lang="en-US" sz="5300" b="1" dirty="0">
                <a:solidFill>
                  <a:srgbClr val="00B050"/>
                </a:solidFill>
              </a:rPr>
              <a:t>: </a:t>
            </a:r>
            <a:r>
              <a:rPr lang="en-US" b="1" dirty="0">
                <a:solidFill>
                  <a:srgbClr val="00B050"/>
                </a:solidFill>
              </a:rPr>
              <a:t>141-15-3225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*Maria-</a:t>
            </a:r>
            <a:r>
              <a:rPr lang="en-US" b="1" dirty="0" err="1">
                <a:solidFill>
                  <a:srgbClr val="00B050"/>
                </a:solidFill>
              </a:rPr>
              <a:t>Tuz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b="1" dirty="0" err="1">
                <a:solidFill>
                  <a:srgbClr val="00B050"/>
                </a:solidFill>
              </a:rPr>
              <a:t>Zannah</a:t>
            </a:r>
            <a:r>
              <a:rPr lang="en-US" b="1" dirty="0">
                <a:solidFill>
                  <a:srgbClr val="00B050"/>
                </a:solidFill>
              </a:rPr>
              <a:t>      ID</a:t>
            </a:r>
            <a:r>
              <a:rPr lang="en-US" sz="5300" b="1" dirty="0">
                <a:solidFill>
                  <a:srgbClr val="00B050"/>
                </a:solidFill>
              </a:rPr>
              <a:t>:</a:t>
            </a:r>
            <a:r>
              <a:rPr lang="en-US" b="1" dirty="0">
                <a:solidFill>
                  <a:srgbClr val="00B050"/>
                </a:solidFill>
              </a:rPr>
              <a:t> 141-15-3191</a:t>
            </a:r>
            <a:br>
              <a:rPr lang="en-US" b="1" u="sng" dirty="0">
                <a:solidFill>
                  <a:srgbClr val="00B050"/>
                </a:solidFill>
              </a:rPr>
            </a:br>
            <a:br>
              <a:rPr lang="en-US" b="1" u="sng" dirty="0">
                <a:solidFill>
                  <a:srgbClr val="00B050"/>
                </a:solidFill>
              </a:rPr>
            </a:b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832" y="5609968"/>
            <a:ext cx="1037968" cy="25743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5" y="6453386"/>
            <a:ext cx="1808983" cy="404614"/>
          </a:xfrm>
        </p:spPr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2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15" y="281116"/>
            <a:ext cx="10317893" cy="1485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		   </a:t>
            </a:r>
            <a:r>
              <a:rPr lang="en-US" sz="8000" b="1" u="sng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156" y="1594022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3730752" lvl="8" indent="0">
              <a:buNone/>
            </a:pPr>
            <a:r>
              <a:rPr lang="en-US" sz="6000" dirty="0">
                <a:latin typeface="Blackadder ITC" panose="04020505051007020D02" pitchFamily="82" charset="0"/>
              </a:rPr>
              <a:t>                                                  </a:t>
            </a:r>
          </a:p>
          <a:p>
            <a:pPr marL="3730752" lvl="8" indent="0">
              <a:buNone/>
            </a:pPr>
            <a:endParaRPr lang="en-US" sz="6000" dirty="0">
              <a:latin typeface="Blackadder ITC" panose="04020505051007020D02" pitchFamily="82" charset="0"/>
            </a:endParaRPr>
          </a:p>
          <a:p>
            <a:pPr marL="3730752" lvl="8" indent="0">
              <a:buNone/>
            </a:pPr>
            <a:endParaRPr lang="en-US" sz="6000" dirty="0">
              <a:latin typeface="Blackadder ITC" panose="04020505051007020D02" pitchFamily="82" charset="0"/>
            </a:endParaRPr>
          </a:p>
          <a:p>
            <a:pPr marL="3730752" lvl="8" indent="0">
              <a:buNone/>
            </a:pPr>
            <a:r>
              <a:rPr lang="en-US" sz="6000" dirty="0">
                <a:latin typeface="Blackadder ITC" panose="04020505051007020D02" pitchFamily="82" charset="0"/>
              </a:rPr>
              <a:t>                                    	Online Music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8" y="1767016"/>
            <a:ext cx="4359555" cy="5004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3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9600" b="1" u="sng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Archived option</a:t>
            </a:r>
          </a:p>
          <a:p>
            <a:r>
              <a:rPr lang="en-US" dirty="0"/>
              <a:t>Get information about all the latest album.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4400" dirty="0">
                <a:latin typeface="Baskerville Old Face" panose="020206020805050203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49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Current system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Amazon mp3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iTunes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Sound cloud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DEEZER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Music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5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Playlist.</a:t>
            </a:r>
          </a:p>
          <a:p>
            <a:r>
              <a:rPr lang="en-US" dirty="0"/>
              <a:t>On demand music.</a:t>
            </a:r>
          </a:p>
          <a:p>
            <a:r>
              <a:rPr lang="en-US" dirty="0"/>
              <a:t>Variety of music.</a:t>
            </a:r>
          </a:p>
          <a:p>
            <a:r>
              <a:rPr lang="en-US" dirty="0"/>
              <a:t>Available 24*7</a:t>
            </a:r>
          </a:p>
          <a:p>
            <a:r>
              <a:rPr lang="en-US" dirty="0"/>
              <a:t>Search the music.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6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0"/>
            <a:ext cx="9601200" cy="14859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ngsanaUPC" panose="02020603050405020304" pitchFamily="18" charset="-34"/>
                <a:cs typeface="AngsanaUPC" panose="02020603050405020304" pitchFamily="18" charset="-34"/>
              </a:rPr>
              <a:t>E.R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05" y="1013618"/>
            <a:ext cx="11450595" cy="570639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7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3508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gency FB" panose="020B0503020202020204" pitchFamily="34" charset="0"/>
              </a:rPr>
              <a:t>Database Schema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58" y="1668162"/>
            <a:ext cx="9798908" cy="4930346"/>
          </a:xfrm>
          <a:ln>
            <a:solidFill>
              <a:srgbClr val="FF0000"/>
            </a:solidFill>
          </a:ln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Music store </a:t>
            </a:r>
            <a:r>
              <a:rPr lang="en-US" dirty="0"/>
              <a:t>( </a:t>
            </a:r>
            <a:r>
              <a:rPr lang="en-US" dirty="0" err="1"/>
              <a:t>M.address</a:t>
            </a:r>
            <a:r>
              <a:rPr lang="en-US" dirty="0"/>
              <a:t>#, M.id, name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Song </a:t>
            </a:r>
            <a:r>
              <a:rPr lang="en-US" dirty="0"/>
              <a:t>( </a:t>
            </a:r>
            <a:r>
              <a:rPr lang="en-US" dirty="0" err="1"/>
              <a:t>S.num</a:t>
            </a:r>
            <a:r>
              <a:rPr lang="en-US" dirty="0"/>
              <a:t>#, name, </a:t>
            </a:r>
            <a:r>
              <a:rPr lang="en-US" dirty="0" err="1"/>
              <a:t>M.address</a:t>
            </a:r>
            <a:r>
              <a:rPr lang="en-US" dirty="0"/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Played by </a:t>
            </a:r>
            <a:r>
              <a:rPr lang="en-US" dirty="0"/>
              <a:t>( </a:t>
            </a:r>
            <a:r>
              <a:rPr lang="en-US" dirty="0" err="1"/>
              <a:t>S.num</a:t>
            </a:r>
            <a:r>
              <a:rPr lang="en-US" dirty="0"/>
              <a:t>, Al.id )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Listen</a:t>
            </a:r>
            <a:r>
              <a:rPr lang="en-US" dirty="0"/>
              <a:t> ( U.id, </a:t>
            </a:r>
            <a:r>
              <a:rPr lang="en-US" dirty="0" err="1"/>
              <a:t>S.num</a:t>
            </a:r>
            <a:r>
              <a:rPr lang="en-US" dirty="0"/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Artist </a:t>
            </a:r>
            <a:r>
              <a:rPr lang="en-US" dirty="0"/>
              <a:t>( Al.id#, Al.name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Have </a:t>
            </a:r>
            <a:r>
              <a:rPr lang="en-US" dirty="0"/>
              <a:t>( A.id, Al.id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Album</a:t>
            </a:r>
            <a:r>
              <a:rPr lang="en-US" dirty="0"/>
              <a:t> ( A.id#, name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Ordered by </a:t>
            </a:r>
            <a:r>
              <a:rPr lang="en-US" dirty="0"/>
              <a:t>( Al.id, U.id 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( U.id#, U.name 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08173" y="2458995"/>
            <a:ext cx="506628" cy="185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56703" y="2903838"/>
            <a:ext cx="247135" cy="160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58995" y="3323968"/>
            <a:ext cx="1235675" cy="160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58995" y="3756454"/>
            <a:ext cx="0" cy="160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56703" y="4176584"/>
            <a:ext cx="247135" cy="1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72497" y="5053913"/>
            <a:ext cx="1062681" cy="568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656703" y="4633784"/>
            <a:ext cx="247135" cy="1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458996" y="3323968"/>
            <a:ext cx="5128053" cy="2323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1632" y="4831492"/>
            <a:ext cx="4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656703" y="2903838"/>
            <a:ext cx="5659394" cy="160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583947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8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/>
              <a:t>IMPLEMENTATION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11" y="2171700"/>
            <a:ext cx="9947189" cy="36957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develop this project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Microsoft visual web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ASP.NET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</a:rPr>
              <a:t>Sql</a:t>
            </a:r>
            <a:r>
              <a:rPr lang="en-US" b="1" dirty="0">
                <a:solidFill>
                  <a:srgbClr val="00B050"/>
                </a:solidFill>
              </a:rPr>
              <a:t>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Now it’s a desktop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4400" smtClean="0">
                <a:latin typeface="Baskerville Old Face" panose="02020602080505020303" pitchFamily="18" charset="0"/>
              </a:rPr>
              <a:t>9</a:t>
            </a:fld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950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328</TotalTime>
  <Words>175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Agency FB</vt:lpstr>
      <vt:lpstr>Aharoni</vt:lpstr>
      <vt:lpstr>Aldhabi</vt:lpstr>
      <vt:lpstr>AlternateGothic2 BT</vt:lpstr>
      <vt:lpstr>AngsanaUPC</vt:lpstr>
      <vt:lpstr>Arabic Typesetting</vt:lpstr>
      <vt:lpstr>Arial</vt:lpstr>
      <vt:lpstr>Arial Rounded MT Bold</vt:lpstr>
      <vt:lpstr>Baskerville Old Face</vt:lpstr>
      <vt:lpstr>Blackadder ITC</vt:lpstr>
      <vt:lpstr>Calibri</vt:lpstr>
      <vt:lpstr>Courier New</vt:lpstr>
      <vt:lpstr>Franklin Gothic Book</vt:lpstr>
      <vt:lpstr>Wingdings</vt:lpstr>
      <vt:lpstr>Crop</vt:lpstr>
      <vt:lpstr>  Welcome to                our presentation</vt:lpstr>
      <vt:lpstr>  Submitted By  *Syed Nazmul              ID: 141-15-3225  *Maria-Tuz-Zannah      ID: 141-15-3191  </vt:lpstr>
      <vt:lpstr>       Project Title</vt:lpstr>
      <vt:lpstr>    Proposal</vt:lpstr>
      <vt:lpstr>System Overview</vt:lpstr>
      <vt:lpstr>Advantage</vt:lpstr>
      <vt:lpstr>E.R Diagram</vt:lpstr>
      <vt:lpstr>Database Schema</vt:lpstr>
      <vt:lpstr>IMPLEMENTATION</vt:lpstr>
      <vt:lpstr>Music will be stored according to genre and it will show the singer’s name also  </vt:lpstr>
      <vt:lpstr>Future Enhancements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          our presentation</dc:title>
  <dc:creator>Windows User</dc:creator>
  <cp:lastModifiedBy>Windows User</cp:lastModifiedBy>
  <cp:revision>17</cp:revision>
  <dcterms:created xsi:type="dcterms:W3CDTF">2016-04-05T17:39:07Z</dcterms:created>
  <dcterms:modified xsi:type="dcterms:W3CDTF">2016-04-05T23:07:38Z</dcterms:modified>
</cp:coreProperties>
</file>