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77" r:id="rId9"/>
    <p:sldId id="264" r:id="rId10"/>
    <p:sldId id="265" r:id="rId11"/>
    <p:sldId id="266"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0" d="100"/>
          <a:sy n="80" d="100"/>
        </p:scale>
        <p:origin x="3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4607926-8AC1-4314-8C45-D25968BDD18B}" type="datetimeFigureOut">
              <a:rPr lang="en-US" smtClean="0"/>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0FAC9F-B2D9-498E-BA36-75C107E2EE92}" type="slidenum">
              <a:rPr lang="en-US" smtClean="0"/>
              <a:t>‹#›</a:t>
            </a:fld>
            <a:endParaRPr lang="en-US"/>
          </a:p>
        </p:txBody>
      </p:sp>
    </p:spTree>
    <p:extLst>
      <p:ext uri="{BB962C8B-B14F-4D97-AF65-F5344CB8AC3E}">
        <p14:creationId xmlns:p14="http://schemas.microsoft.com/office/powerpoint/2010/main" val="147522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607926-8AC1-4314-8C45-D25968BDD18B}" type="datetimeFigureOut">
              <a:rPr lang="en-US" smtClean="0"/>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0FAC9F-B2D9-498E-BA36-75C107E2EE92}" type="slidenum">
              <a:rPr lang="en-US" smtClean="0"/>
              <a:t>‹#›</a:t>
            </a:fld>
            <a:endParaRPr lang="en-US"/>
          </a:p>
        </p:txBody>
      </p:sp>
    </p:spTree>
    <p:extLst>
      <p:ext uri="{BB962C8B-B14F-4D97-AF65-F5344CB8AC3E}">
        <p14:creationId xmlns:p14="http://schemas.microsoft.com/office/powerpoint/2010/main" val="290600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607926-8AC1-4314-8C45-D25968BDD18B}" type="datetimeFigureOut">
              <a:rPr lang="en-US" smtClean="0"/>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0FAC9F-B2D9-498E-BA36-75C107E2EE92}" type="slidenum">
              <a:rPr lang="en-US" smtClean="0"/>
              <a:t>‹#›</a:t>
            </a:fld>
            <a:endParaRPr lang="en-US"/>
          </a:p>
        </p:txBody>
      </p:sp>
    </p:spTree>
    <p:extLst>
      <p:ext uri="{BB962C8B-B14F-4D97-AF65-F5344CB8AC3E}">
        <p14:creationId xmlns:p14="http://schemas.microsoft.com/office/powerpoint/2010/main" val="2947169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607926-8AC1-4314-8C45-D25968BDD18B}" type="datetimeFigureOut">
              <a:rPr lang="en-US" smtClean="0"/>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0FAC9F-B2D9-498E-BA36-75C107E2EE92}" type="slidenum">
              <a:rPr lang="en-US" smtClean="0"/>
              <a:t>‹#›</a:t>
            </a:fld>
            <a:endParaRPr lang="en-US"/>
          </a:p>
        </p:txBody>
      </p:sp>
    </p:spTree>
    <p:extLst>
      <p:ext uri="{BB962C8B-B14F-4D97-AF65-F5344CB8AC3E}">
        <p14:creationId xmlns:p14="http://schemas.microsoft.com/office/powerpoint/2010/main" val="690987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607926-8AC1-4314-8C45-D25968BDD18B}" type="datetimeFigureOut">
              <a:rPr lang="en-US" smtClean="0"/>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0FAC9F-B2D9-498E-BA36-75C107E2EE92}" type="slidenum">
              <a:rPr lang="en-US" smtClean="0"/>
              <a:t>‹#›</a:t>
            </a:fld>
            <a:endParaRPr lang="en-US"/>
          </a:p>
        </p:txBody>
      </p:sp>
    </p:spTree>
    <p:extLst>
      <p:ext uri="{BB962C8B-B14F-4D97-AF65-F5344CB8AC3E}">
        <p14:creationId xmlns:p14="http://schemas.microsoft.com/office/powerpoint/2010/main" val="3854327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4607926-8AC1-4314-8C45-D25968BDD18B}" type="datetimeFigureOut">
              <a:rPr lang="en-US" smtClean="0"/>
              <a:t>12/10/2015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0FAC9F-B2D9-498E-BA36-75C107E2EE92}" type="slidenum">
              <a:rPr lang="en-US" smtClean="0"/>
              <a:t>‹#›</a:t>
            </a:fld>
            <a:endParaRPr lang="en-US"/>
          </a:p>
        </p:txBody>
      </p:sp>
    </p:spTree>
    <p:extLst>
      <p:ext uri="{BB962C8B-B14F-4D97-AF65-F5344CB8AC3E}">
        <p14:creationId xmlns:p14="http://schemas.microsoft.com/office/powerpoint/2010/main" val="1027825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4607926-8AC1-4314-8C45-D25968BDD18B}" type="datetimeFigureOut">
              <a:rPr lang="en-US" smtClean="0"/>
              <a:t>12/10/2015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0FAC9F-B2D9-498E-BA36-75C107E2EE92}" type="slidenum">
              <a:rPr lang="en-US" smtClean="0"/>
              <a:t>‹#›</a:t>
            </a:fld>
            <a:endParaRPr lang="en-US"/>
          </a:p>
        </p:txBody>
      </p:sp>
    </p:spTree>
    <p:extLst>
      <p:ext uri="{BB962C8B-B14F-4D97-AF65-F5344CB8AC3E}">
        <p14:creationId xmlns:p14="http://schemas.microsoft.com/office/powerpoint/2010/main" val="3564084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4607926-8AC1-4314-8C45-D25968BDD18B}" type="datetimeFigureOut">
              <a:rPr lang="en-US" smtClean="0"/>
              <a:t>12/10/2015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0FAC9F-B2D9-498E-BA36-75C107E2EE92}" type="slidenum">
              <a:rPr lang="en-US" smtClean="0"/>
              <a:t>‹#›</a:t>
            </a:fld>
            <a:endParaRPr lang="en-US"/>
          </a:p>
        </p:txBody>
      </p:sp>
    </p:spTree>
    <p:extLst>
      <p:ext uri="{BB962C8B-B14F-4D97-AF65-F5344CB8AC3E}">
        <p14:creationId xmlns:p14="http://schemas.microsoft.com/office/powerpoint/2010/main" val="3089678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607926-8AC1-4314-8C45-D25968BDD18B}" type="datetimeFigureOut">
              <a:rPr lang="en-US" smtClean="0"/>
              <a:t>12/10/2015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0FAC9F-B2D9-498E-BA36-75C107E2EE92}" type="slidenum">
              <a:rPr lang="en-US" smtClean="0"/>
              <a:t>‹#›</a:t>
            </a:fld>
            <a:endParaRPr lang="en-US"/>
          </a:p>
        </p:txBody>
      </p:sp>
    </p:spTree>
    <p:extLst>
      <p:ext uri="{BB962C8B-B14F-4D97-AF65-F5344CB8AC3E}">
        <p14:creationId xmlns:p14="http://schemas.microsoft.com/office/powerpoint/2010/main" val="1427484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607926-8AC1-4314-8C45-D25968BDD18B}" type="datetimeFigureOut">
              <a:rPr lang="en-US" smtClean="0"/>
              <a:t>12/10/2015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0FAC9F-B2D9-498E-BA36-75C107E2EE92}" type="slidenum">
              <a:rPr lang="en-US" smtClean="0"/>
              <a:t>‹#›</a:t>
            </a:fld>
            <a:endParaRPr lang="en-US"/>
          </a:p>
        </p:txBody>
      </p:sp>
    </p:spTree>
    <p:extLst>
      <p:ext uri="{BB962C8B-B14F-4D97-AF65-F5344CB8AC3E}">
        <p14:creationId xmlns:p14="http://schemas.microsoft.com/office/powerpoint/2010/main" val="3351324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607926-8AC1-4314-8C45-D25968BDD18B}" type="datetimeFigureOut">
              <a:rPr lang="en-US" smtClean="0"/>
              <a:t>12/10/2015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0FAC9F-B2D9-498E-BA36-75C107E2EE92}" type="slidenum">
              <a:rPr lang="en-US" smtClean="0"/>
              <a:t>‹#›</a:t>
            </a:fld>
            <a:endParaRPr lang="en-US"/>
          </a:p>
        </p:txBody>
      </p:sp>
    </p:spTree>
    <p:extLst>
      <p:ext uri="{BB962C8B-B14F-4D97-AF65-F5344CB8AC3E}">
        <p14:creationId xmlns:p14="http://schemas.microsoft.com/office/powerpoint/2010/main" val="820632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607926-8AC1-4314-8C45-D25968BDD18B}" type="datetimeFigureOut">
              <a:rPr lang="en-US" smtClean="0"/>
              <a:t>12/10/2015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0FAC9F-B2D9-498E-BA36-75C107E2EE92}" type="slidenum">
              <a:rPr lang="en-US" smtClean="0"/>
              <a:t>‹#›</a:t>
            </a:fld>
            <a:endParaRPr lang="en-US"/>
          </a:p>
        </p:txBody>
      </p:sp>
    </p:spTree>
    <p:extLst>
      <p:ext uri="{BB962C8B-B14F-4D97-AF65-F5344CB8AC3E}">
        <p14:creationId xmlns:p14="http://schemas.microsoft.com/office/powerpoint/2010/main" val="13004699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27117" y="1811131"/>
            <a:ext cx="10006940" cy="3390261"/>
          </a:xfrm>
        </p:spPr>
        <p:txBody>
          <a:bodyPr>
            <a:normAutofit/>
          </a:bodyPr>
          <a:lstStyle/>
          <a:p>
            <a:r>
              <a:rPr lang="en-US" b="1" dirty="0" smtClean="0">
                <a:solidFill>
                  <a:srgbClr val="00B050"/>
                </a:solidFill>
              </a:rPr>
              <a:t>WELCOME </a:t>
            </a:r>
            <a:br>
              <a:rPr lang="en-US" b="1" dirty="0" smtClean="0">
                <a:solidFill>
                  <a:srgbClr val="00B050"/>
                </a:solidFill>
              </a:rPr>
            </a:br>
            <a:r>
              <a:rPr lang="en-US" b="1" dirty="0" smtClean="0">
                <a:solidFill>
                  <a:srgbClr val="00B050"/>
                </a:solidFill>
              </a:rPr>
              <a:t>TO</a:t>
            </a:r>
            <a:br>
              <a:rPr lang="en-US" b="1" dirty="0" smtClean="0">
                <a:solidFill>
                  <a:srgbClr val="00B050"/>
                </a:solidFill>
              </a:rPr>
            </a:br>
            <a:r>
              <a:rPr lang="en-US" b="1" dirty="0" smtClean="0">
                <a:solidFill>
                  <a:srgbClr val="00B050"/>
                </a:solidFill>
              </a:rPr>
              <a:t>OUR</a:t>
            </a:r>
            <a:br>
              <a:rPr lang="en-US" b="1" dirty="0" smtClean="0">
                <a:solidFill>
                  <a:srgbClr val="00B050"/>
                </a:solidFill>
              </a:rPr>
            </a:br>
            <a:r>
              <a:rPr lang="en-US" b="1" dirty="0" smtClean="0">
                <a:solidFill>
                  <a:srgbClr val="00B050"/>
                </a:solidFill>
              </a:rPr>
              <a:t>PRESENTATION</a:t>
            </a:r>
            <a:endParaRPr lang="en-US" b="1" dirty="0">
              <a:solidFill>
                <a:srgbClr val="00B050"/>
              </a:solidFill>
            </a:endParaRPr>
          </a:p>
        </p:txBody>
      </p:sp>
      <p:sp>
        <p:nvSpPr>
          <p:cNvPr id="3" name="Subtitle 2"/>
          <p:cNvSpPr>
            <a:spLocks noGrp="1"/>
          </p:cNvSpPr>
          <p:nvPr>
            <p:ph type="subTitle" idx="1"/>
          </p:nvPr>
        </p:nvSpPr>
        <p:spPr>
          <a:xfrm>
            <a:off x="9820893" y="6198918"/>
            <a:ext cx="585849" cy="460169"/>
          </a:xfrm>
        </p:spPr>
        <p:txBody>
          <a:bodyPr/>
          <a:lstStyle/>
          <a:p>
            <a:endParaRPr lang="en-US"/>
          </a:p>
        </p:txBody>
      </p:sp>
    </p:spTree>
    <p:extLst>
      <p:ext uri="{BB962C8B-B14F-4D97-AF65-F5344CB8AC3E}">
        <p14:creationId xmlns:p14="http://schemas.microsoft.com/office/powerpoint/2010/main" val="36684351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7619"/>
            <a:ext cx="1995055" cy="145513"/>
          </a:xfrm>
        </p:spPr>
        <p:txBody>
          <a:bodyPr>
            <a:normAutofit fontScale="90000"/>
          </a:bodyPr>
          <a:lstStyle/>
          <a:p>
            <a:endParaRPr lang="en-US" sz="6000" b="1" u="sng" dirty="0">
              <a:solidFill>
                <a:srgbClr val="FF0000"/>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273132"/>
            <a:ext cx="5094515" cy="6584868"/>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1182" y="273132"/>
            <a:ext cx="6010818" cy="6584868"/>
          </a:xfrm>
          <a:prstGeom prst="rect">
            <a:avLst/>
          </a:prstGeom>
        </p:spPr>
      </p:pic>
    </p:spTree>
    <p:extLst>
      <p:ext uri="{BB962C8B-B14F-4D97-AF65-F5344CB8AC3E}">
        <p14:creationId xmlns:p14="http://schemas.microsoft.com/office/powerpoint/2010/main" val="19186990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558" y="0"/>
            <a:ext cx="10515600" cy="1325563"/>
          </a:xfrm>
        </p:spPr>
        <p:txBody>
          <a:bodyPr>
            <a:normAutofit/>
          </a:bodyPr>
          <a:lstStyle/>
          <a:p>
            <a:r>
              <a:rPr lang="en-US" sz="6000" b="1" u="sng" dirty="0" smtClean="0">
                <a:solidFill>
                  <a:srgbClr val="FF0000"/>
                </a:solidFill>
              </a:rPr>
              <a:t>Output</a:t>
            </a:r>
            <a:endParaRPr lang="en-US" sz="6000" u="sng" dirty="0">
              <a:solidFill>
                <a:srgbClr val="FF0000"/>
              </a:solidFill>
            </a:endParaRPr>
          </a:p>
        </p:txBody>
      </p:sp>
      <p:sp>
        <p:nvSpPr>
          <p:cNvPr id="3" name="Content Placeholder 2"/>
          <p:cNvSpPr>
            <a:spLocks noGrp="1"/>
          </p:cNvSpPr>
          <p:nvPr>
            <p:ph idx="1"/>
          </p:nvPr>
        </p:nvSpPr>
        <p:spPr>
          <a:xfrm>
            <a:off x="232558" y="1576244"/>
            <a:ext cx="10515600" cy="4351338"/>
          </a:xfrm>
        </p:spPr>
        <p:txBody>
          <a:bodyPr>
            <a:normAutofit/>
          </a:bodyPr>
          <a:lstStyle/>
          <a:p>
            <a:pPr marL="0" indent="0">
              <a:buNone/>
            </a:pPr>
            <a:endParaRPr lang="en-US" sz="2400" b="1" dirty="0"/>
          </a:p>
          <a:p>
            <a:pPr marL="0" indent="0">
              <a:buNone/>
            </a:pPr>
            <a:r>
              <a:rPr lang="en-US" sz="2400" dirty="0" smtClean="0"/>
              <a:t/>
            </a:r>
            <a:br>
              <a:rPr lang="en-US" sz="2400" dirty="0" smtClean="0"/>
            </a:b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32487"/>
            <a:ext cx="6352381" cy="535238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2381" y="1070961"/>
            <a:ext cx="5763331" cy="4771700"/>
          </a:xfrm>
          <a:prstGeom prst="rect">
            <a:avLst/>
          </a:prstGeom>
        </p:spPr>
      </p:pic>
    </p:spTree>
    <p:extLst>
      <p:ext uri="{BB962C8B-B14F-4D97-AF65-F5344CB8AC3E}">
        <p14:creationId xmlns:p14="http://schemas.microsoft.com/office/powerpoint/2010/main" val="21218190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201392" y="3823855"/>
            <a:ext cx="6152408" cy="2353108"/>
          </a:xfrm>
        </p:spPr>
        <p:txBody>
          <a:bodyPr>
            <a:normAutofit/>
          </a:bodyPr>
          <a:lstStyle/>
          <a:p>
            <a:pPr marL="0" indent="0">
              <a:buNone/>
            </a:pPr>
            <a:r>
              <a:rPr lang="en-US" sz="8000" b="1" dirty="0" smtClean="0">
                <a:solidFill>
                  <a:srgbClr val="92D050"/>
                </a:solidFill>
              </a:rPr>
              <a:t>THANK YOU </a:t>
            </a:r>
            <a:endParaRPr lang="en-US" sz="8000" b="1" dirty="0">
              <a:solidFill>
                <a:srgbClr val="92D050"/>
              </a:solidFill>
            </a:endParaRPr>
          </a:p>
        </p:txBody>
      </p:sp>
    </p:spTree>
    <p:extLst>
      <p:ext uri="{BB962C8B-B14F-4D97-AF65-F5344CB8AC3E}">
        <p14:creationId xmlns:p14="http://schemas.microsoft.com/office/powerpoint/2010/main" val="24894868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314" y="970767"/>
            <a:ext cx="10515600" cy="1325563"/>
          </a:xfrm>
        </p:spPr>
        <p:txBody>
          <a:bodyPr>
            <a:normAutofit/>
          </a:bodyPr>
          <a:lstStyle/>
          <a:p>
            <a:r>
              <a:rPr lang="en-US" sz="5400" b="1" u="sng" dirty="0" smtClean="0">
                <a:solidFill>
                  <a:srgbClr val="FF0000"/>
                </a:solidFill>
              </a:rPr>
              <a:t>PRESENTATION TOPIC</a:t>
            </a:r>
            <a:endParaRPr lang="en-US" sz="5400" b="1" u="sng" dirty="0">
              <a:solidFill>
                <a:srgbClr val="FF0000"/>
              </a:solidFill>
            </a:endParaRPr>
          </a:p>
        </p:txBody>
      </p:sp>
      <p:sp>
        <p:nvSpPr>
          <p:cNvPr id="3" name="Content Placeholder 2"/>
          <p:cNvSpPr>
            <a:spLocks noGrp="1"/>
          </p:cNvSpPr>
          <p:nvPr>
            <p:ph idx="1"/>
          </p:nvPr>
        </p:nvSpPr>
        <p:spPr>
          <a:xfrm>
            <a:off x="648195" y="2716274"/>
            <a:ext cx="4410693" cy="632568"/>
          </a:xfrm>
        </p:spPr>
        <p:txBody>
          <a:bodyPr/>
          <a:lstStyle/>
          <a:p>
            <a:pPr marL="0" indent="0">
              <a:buNone/>
            </a:pPr>
            <a:r>
              <a:rPr lang="en-US" b="1" dirty="0"/>
              <a:t>Snake game in a box</a:t>
            </a:r>
            <a:endParaRPr lang="en-US" dirty="0"/>
          </a:p>
          <a:p>
            <a:pPr marL="0" indent="0">
              <a:buNone/>
            </a:pPr>
            <a:endParaRPr lang="en-US" b="1" dirty="0">
              <a:solidFill>
                <a:srgbClr val="00B050"/>
              </a:solidFill>
            </a:endParaRPr>
          </a:p>
        </p:txBody>
      </p:sp>
    </p:spTree>
    <p:extLst>
      <p:ext uri="{BB962C8B-B14F-4D97-AF65-F5344CB8AC3E}">
        <p14:creationId xmlns:p14="http://schemas.microsoft.com/office/powerpoint/2010/main" val="39021442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b="1" dirty="0" smtClean="0">
                <a:solidFill>
                  <a:srgbClr val="00B050"/>
                </a:solidFill>
              </a:rPr>
              <a:t>Group Members</a:t>
            </a:r>
            <a:endParaRPr lang="en-US" sz="6600" b="1" dirty="0">
              <a:solidFill>
                <a:srgbClr val="00B050"/>
              </a:solidFill>
            </a:endParaRPr>
          </a:p>
        </p:txBody>
      </p:sp>
      <p:sp>
        <p:nvSpPr>
          <p:cNvPr id="3" name="Content Placeholder 2"/>
          <p:cNvSpPr>
            <a:spLocks noGrp="1"/>
          </p:cNvSpPr>
          <p:nvPr>
            <p:ph idx="1"/>
          </p:nvPr>
        </p:nvSpPr>
        <p:spPr/>
        <p:txBody>
          <a:bodyPr/>
          <a:lstStyle/>
          <a:p>
            <a:endParaRPr lang="en-US" dirty="0"/>
          </a:p>
          <a:p>
            <a:endParaRPr lang="en-US" dirty="0" smtClean="0"/>
          </a:p>
          <a:p>
            <a:r>
              <a:rPr lang="en-US" dirty="0" smtClean="0"/>
              <a:t>Syed Nazmul Bin </a:t>
            </a:r>
            <a:r>
              <a:rPr lang="en-US" dirty="0" err="1" smtClean="0"/>
              <a:t>Nazrul</a:t>
            </a:r>
            <a:r>
              <a:rPr lang="en-US" dirty="0" smtClean="0"/>
              <a:t>-                        141-15-3225</a:t>
            </a:r>
          </a:p>
          <a:p>
            <a:r>
              <a:rPr lang="en-US" dirty="0" err="1" smtClean="0"/>
              <a:t>Rahnuma</a:t>
            </a:r>
            <a:r>
              <a:rPr lang="en-US" dirty="0" smtClean="0"/>
              <a:t> Islam-                                       141-15-3142</a:t>
            </a:r>
          </a:p>
          <a:p>
            <a:r>
              <a:rPr lang="en-US" dirty="0" smtClean="0"/>
              <a:t>Maria-</a:t>
            </a:r>
            <a:r>
              <a:rPr lang="en-US" dirty="0" err="1" smtClean="0"/>
              <a:t>Tuz</a:t>
            </a:r>
            <a:r>
              <a:rPr lang="en-US" dirty="0" smtClean="0"/>
              <a:t>-</a:t>
            </a:r>
            <a:r>
              <a:rPr lang="en-US" dirty="0" err="1" smtClean="0"/>
              <a:t>Jannah</a:t>
            </a:r>
            <a:r>
              <a:rPr lang="en-US" dirty="0" smtClean="0"/>
              <a:t>-                                   141-15-3191</a:t>
            </a:r>
          </a:p>
          <a:p>
            <a:endParaRPr lang="en-US" dirty="0"/>
          </a:p>
        </p:txBody>
      </p:sp>
    </p:spTree>
    <p:extLst>
      <p:ext uri="{BB962C8B-B14F-4D97-AF65-F5344CB8AC3E}">
        <p14:creationId xmlns:p14="http://schemas.microsoft.com/office/powerpoint/2010/main" val="23933604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53" y="286306"/>
            <a:ext cx="10515600" cy="1325563"/>
          </a:xfrm>
        </p:spPr>
        <p:txBody>
          <a:bodyPr>
            <a:normAutofit/>
          </a:bodyPr>
          <a:lstStyle/>
          <a:p>
            <a:r>
              <a:rPr lang="en-US" sz="5400" b="1" dirty="0" smtClean="0">
                <a:solidFill>
                  <a:srgbClr val="FF0000"/>
                </a:solidFill>
              </a:rPr>
              <a:t>Snake game</a:t>
            </a:r>
            <a:endParaRPr lang="en-US" sz="5400" b="1" dirty="0">
              <a:solidFill>
                <a:srgbClr val="FF0000"/>
              </a:solidFill>
            </a:endParaRPr>
          </a:p>
        </p:txBody>
      </p:sp>
      <p:sp>
        <p:nvSpPr>
          <p:cNvPr id="3" name="Content Placeholder 2"/>
          <p:cNvSpPr>
            <a:spLocks noGrp="1"/>
          </p:cNvSpPr>
          <p:nvPr>
            <p:ph idx="1"/>
          </p:nvPr>
        </p:nvSpPr>
        <p:spPr>
          <a:xfrm>
            <a:off x="118753" y="1742498"/>
            <a:ext cx="11827824" cy="4351338"/>
          </a:xfrm>
        </p:spPr>
        <p:txBody>
          <a:bodyPr>
            <a:normAutofit fontScale="70000" lnSpcReduction="20000"/>
          </a:bodyPr>
          <a:lstStyle/>
          <a:p>
            <a:pPr marL="0" indent="0">
              <a:buNone/>
            </a:pPr>
            <a:r>
              <a:rPr lang="en-US" dirty="0"/>
              <a:t> </a:t>
            </a:r>
            <a:r>
              <a:rPr lang="en-US" dirty="0" smtClean="0"/>
              <a:t/>
            </a:r>
            <a:br>
              <a:rPr lang="en-US" dirty="0" smtClean="0"/>
            </a:br>
            <a:r>
              <a:rPr lang="en-US" b="1" dirty="0"/>
              <a:t>What is a snake game?</a:t>
            </a:r>
          </a:p>
          <a:p>
            <a:pPr marL="0" indent="0">
              <a:buNone/>
            </a:pPr>
            <a:r>
              <a:rPr lang="en-US" dirty="0"/>
              <a:t>A snake game is a game that has a boundary within which there is a snake. The snake is moved around by the arrow keys and moved towards a fruit. Main process is to make the snake eat the fruit. Each fruit it eats gives points. As the snake keeps eating the fruit it gets bigger in length. It’s length increases but the boundary remains the same. So along with making the snake eat the fruit player must make sure the snake doesn’t touches the boundary, because if it touches the boundary the game will be over. </a:t>
            </a:r>
          </a:p>
          <a:p>
            <a:pPr marL="0" indent="0">
              <a:buNone/>
            </a:pPr>
            <a:r>
              <a:rPr lang="en-US" dirty="0"/>
              <a:t> </a:t>
            </a:r>
          </a:p>
          <a:p>
            <a:pPr marL="0" indent="0">
              <a:buNone/>
            </a:pPr>
            <a:r>
              <a:rPr lang="en-US" dirty="0"/>
              <a:t> </a:t>
            </a:r>
          </a:p>
          <a:p>
            <a:pPr marL="0" indent="0">
              <a:buNone/>
            </a:pPr>
            <a:r>
              <a:rPr lang="en-US" b="1" dirty="0"/>
              <a:t>Snake game and our project:</a:t>
            </a:r>
          </a:p>
          <a:p>
            <a:pPr marL="0" indent="0">
              <a:buNone/>
            </a:pPr>
            <a:r>
              <a:rPr lang="en-US" dirty="0"/>
              <a:t>Our project is to make the snake game using assembly language. As we know assembly language is not a very advanced language but it is possible to make this game using assembly language. To make this game we had to use mostly the stack and jump instruction. There are many loops in the code for making the boundary, to relocate the fruit, move the snake etc. as there are no direct loops in assembly coding we made the loops using conditional jump. The code for this program is given below. In the code comments in each line specify the work that is being done by that line.</a:t>
            </a:r>
          </a:p>
          <a:p>
            <a:pPr marL="0" indent="0">
              <a:buNone/>
            </a:pPr>
            <a:endParaRPr lang="en-US" dirty="0"/>
          </a:p>
        </p:txBody>
      </p:sp>
    </p:spTree>
    <p:extLst>
      <p:ext uri="{BB962C8B-B14F-4D97-AF65-F5344CB8AC3E}">
        <p14:creationId xmlns:p14="http://schemas.microsoft.com/office/powerpoint/2010/main" val="25063120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5289468" cy="323644"/>
          </a:xfrm>
        </p:spPr>
        <p:txBody>
          <a:bodyPr>
            <a:normAutofit fontScale="90000"/>
          </a:bodyPr>
          <a:lstStyle/>
          <a:p>
            <a:r>
              <a:rPr lang="en-US" sz="6000" b="1" u="sng" dirty="0" smtClean="0">
                <a:solidFill>
                  <a:srgbClr val="FF0000"/>
                </a:solidFill>
              </a:rPr>
              <a:t>Code</a:t>
            </a:r>
            <a:endParaRPr lang="en-US" sz="6000" b="1" u="sng" dirty="0">
              <a:solidFill>
                <a:srgbClr val="FF0000"/>
              </a:solidFill>
            </a:endParaRP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223158"/>
            <a:ext cx="4921333" cy="5618738"/>
          </a:xfr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6411" y="1223158"/>
            <a:ext cx="5487389" cy="5634842"/>
          </a:xfrm>
          <a:prstGeom prst="rect">
            <a:avLst/>
          </a:prstGeom>
        </p:spPr>
      </p:pic>
    </p:spTree>
    <p:extLst>
      <p:ext uri="{BB962C8B-B14F-4D97-AF65-F5344CB8AC3E}">
        <p14:creationId xmlns:p14="http://schemas.microsoft.com/office/powerpoint/2010/main" val="31222318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US" sz="6000" b="1" u="sng" dirty="0" smtClean="0">
                <a:solidFill>
                  <a:srgbClr val="FF0000"/>
                </a:solidFill>
              </a:rPr>
              <a:t>Code</a:t>
            </a:r>
            <a:endParaRPr lang="en-US" sz="6000" b="1" u="sng" dirty="0">
              <a:solidFill>
                <a:srgbClr val="FF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482" y="1116631"/>
            <a:ext cx="4455645" cy="569006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0335" y="1116631"/>
            <a:ext cx="5457282" cy="5581899"/>
          </a:xfrm>
          <a:prstGeom prst="rect">
            <a:avLst/>
          </a:prstGeom>
        </p:spPr>
      </p:pic>
    </p:spTree>
    <p:extLst>
      <p:ext uri="{BB962C8B-B14F-4D97-AF65-F5344CB8AC3E}">
        <p14:creationId xmlns:p14="http://schemas.microsoft.com/office/powerpoint/2010/main" val="31364402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US" sz="6000" b="1" u="sng" dirty="0" smtClean="0">
                <a:solidFill>
                  <a:srgbClr val="FF0000"/>
                </a:solidFill>
              </a:rPr>
              <a:t>Code</a:t>
            </a:r>
            <a:endParaRPr lang="en-US" sz="6000" b="1" u="sng" dirty="0">
              <a:solidFill>
                <a:srgbClr val="FF0000"/>
              </a:solidFill>
            </a:endParaRP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168174"/>
            <a:ext cx="5257800" cy="5689826"/>
          </a:xfr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6099" y="857"/>
            <a:ext cx="6305901" cy="6857143"/>
          </a:xfrm>
          <a:prstGeom prst="rect">
            <a:avLst/>
          </a:prstGeom>
        </p:spPr>
      </p:pic>
    </p:spTree>
    <p:extLst>
      <p:ext uri="{BB962C8B-B14F-4D97-AF65-F5344CB8AC3E}">
        <p14:creationId xmlns:p14="http://schemas.microsoft.com/office/powerpoint/2010/main" val="42157974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53800" y="1006393"/>
            <a:ext cx="213756" cy="145514"/>
          </a:xfrm>
        </p:spPr>
        <p:txBody>
          <a:bodyPr>
            <a:normAutofit fontScale="90000"/>
          </a:bodyPr>
          <a:lstStyle/>
          <a:p>
            <a:endParaRPr lang="en-US" dirty="0"/>
          </a:p>
        </p:txBody>
      </p:sp>
      <p:sp>
        <p:nvSpPr>
          <p:cNvPr id="3" name="Content Placeholder 2"/>
          <p:cNvSpPr>
            <a:spLocks noGrp="1"/>
          </p:cNvSpPr>
          <p:nvPr>
            <p:ph idx="1"/>
          </p:nvPr>
        </p:nvSpPr>
        <p:spPr>
          <a:xfrm>
            <a:off x="0" y="1555668"/>
            <a:ext cx="11353800" cy="5302331"/>
          </a:xfrm>
        </p:spPr>
        <p:txBody>
          <a:bodyPr>
            <a:normAutofit/>
          </a:bodyPr>
          <a:lstStyle/>
          <a:p>
            <a:pPr marL="0" indent="0">
              <a:buNone/>
            </a:pPr>
            <a:endParaRPr lang="en-US" sz="1400" b="1" u="sng" dirty="0" smtClean="0"/>
          </a:p>
          <a:p>
            <a:endParaRPr lang="en-US" sz="1400" b="1" u="sng"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59103"/>
            <a:ext cx="5450775" cy="639889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0774" y="459102"/>
            <a:ext cx="6741226" cy="6398897"/>
          </a:xfrm>
          <a:prstGeom prst="rect">
            <a:avLst/>
          </a:prstGeom>
        </p:spPr>
      </p:pic>
    </p:spTree>
    <p:extLst>
      <p:ext uri="{BB962C8B-B14F-4D97-AF65-F5344CB8AC3E}">
        <p14:creationId xmlns:p14="http://schemas.microsoft.com/office/powerpoint/2010/main" val="34885272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23701" cy="121763"/>
          </a:xfrm>
        </p:spPr>
        <p:txBody>
          <a:bodyPr>
            <a:normAutofit fontScale="90000"/>
          </a:bodyPr>
          <a:lstStyle/>
          <a:p>
            <a:endParaRPr lang="en-US" sz="6000" b="1" u="sng" dirty="0">
              <a:solidFill>
                <a:srgbClr val="FF0000"/>
              </a:solidFill>
            </a:endParaRPr>
          </a:p>
        </p:txBody>
      </p:sp>
      <p:sp>
        <p:nvSpPr>
          <p:cNvPr id="3" name="Content Placeholder 2"/>
          <p:cNvSpPr>
            <a:spLocks noGrp="1"/>
          </p:cNvSpPr>
          <p:nvPr>
            <p:ph idx="1"/>
          </p:nvPr>
        </p:nvSpPr>
        <p:spPr/>
        <p:txBody>
          <a:bodyPr/>
          <a:lstStyle/>
          <a:p>
            <a:pPr>
              <a:buNone/>
            </a:pPr>
            <a:r>
              <a:rPr lang="en-US" dirty="0" smtClean="0"/>
              <a:t>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051" y="250634"/>
            <a:ext cx="5468102" cy="660736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2664" y="250634"/>
            <a:ext cx="6159335" cy="6552381"/>
          </a:xfrm>
          <a:prstGeom prst="rect">
            <a:avLst/>
          </a:prstGeom>
        </p:spPr>
      </p:pic>
    </p:spTree>
    <p:extLst>
      <p:ext uri="{BB962C8B-B14F-4D97-AF65-F5344CB8AC3E}">
        <p14:creationId xmlns:p14="http://schemas.microsoft.com/office/powerpoint/2010/main" val="27582628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TotalTime>
  <Words>29</Words>
  <Application>Microsoft Office PowerPoint</Application>
  <PresentationFormat>Widescreen</PresentationFormat>
  <Paragraphs>24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WELCOME  TO OUR PRESENTATION</vt:lpstr>
      <vt:lpstr>PRESENTATION TOPIC</vt:lpstr>
      <vt:lpstr>Group Members</vt:lpstr>
      <vt:lpstr>Snake game</vt:lpstr>
      <vt:lpstr>Code</vt:lpstr>
      <vt:lpstr>Code</vt:lpstr>
      <vt:lpstr>Code</vt:lpstr>
      <vt:lpstr>PowerPoint Presentation</vt:lpstr>
      <vt:lpstr>PowerPoint Presentation</vt:lpstr>
      <vt:lpstr>PowerPoint Presentation</vt:lpstr>
      <vt:lpstr>Output</vt:lpstr>
      <vt:lpstr>PowerPoint Presentation</vt:lpstr>
    </vt:vector>
  </TitlesOfParts>
  <Company>CtrlSoft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OUR PRESENTATION</dc:title>
  <dc:creator>nazmul hridoy</dc:creator>
  <cp:lastModifiedBy>nazmul hridoy</cp:lastModifiedBy>
  <cp:revision>18</cp:revision>
  <dcterms:created xsi:type="dcterms:W3CDTF">2015-12-06T14:46:04Z</dcterms:created>
  <dcterms:modified xsi:type="dcterms:W3CDTF">2015-12-09T21:52:44Z</dcterms:modified>
</cp:coreProperties>
</file>