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1bf78eeb_0_6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51bf78eeb_0_6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1bf78eeb_0_12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051bf78eeb_0_12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51bf78eeb_0_11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51bf78eeb_0_11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1bf78eeb_0_14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051bf78eeb_0_14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1bf78eeb_0_13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51bf78eeb_0_13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1bf78eeb_0_15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51bf78eeb_0_15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51bf78eeb_0_16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051bf78eeb_0_16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51bf78eeb_0_17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051bf78eeb_0_17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51bf78eeb_0_7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51bf78eeb_0_7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52a2a38bd_0_1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052a2a38bd_0_1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52a2a38bd_0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052a2a38bd_0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717a576a_0_1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3717a576a_0_1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1bf78eeb_0_1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51bf78eeb_0_1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1bf78eeb_0_2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051bf78eeb_0_2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1bf78eeb_0_3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051bf78eeb_0_3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1bf78eeb_0_8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51bf78eeb_0_8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51bf78eeb_0_5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51bf78eeb_0_5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51bf78eeb_0_10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51bf78eeb_0_10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December 02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December 02,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00" y="2901950"/>
            <a:ext cx="2720750" cy="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8" y="1020763"/>
            <a:ext cx="35147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186875" y="3101975"/>
            <a:ext cx="43200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User shouldn’t have access to another account’s resources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00" y="748925"/>
            <a:ext cx="3468825" cy="2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4583"/>
            <a:ext cx="4610100" cy="173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4576"/>
            <a:ext cx="4610099" cy="185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38" y="2930525"/>
            <a:ext cx="24098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0" y="621500"/>
            <a:ext cx="46101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Believe: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resource belongs to exactly one account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948875" y="3101975"/>
            <a:ext cx="29748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Every Resource should have an account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650"/>
            <a:ext cx="4320000" cy="20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6452"/>
            <a:ext cx="4610100" cy="120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2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4576"/>
            <a:ext cx="4610099" cy="185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38" y="2930525"/>
            <a:ext cx="24098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p2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0" y="621500"/>
            <a:ext cx="46101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Believe: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resource belongs to exactly one account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500800" y="3101975"/>
            <a:ext cx="37299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Resource2 is shared with Account0 and Account1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0946"/>
            <a:ext cx="4610099" cy="186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/>
        </p:nvSpPr>
        <p:spPr>
          <a:xfrm>
            <a:off x="0" y="648700"/>
            <a:ext cx="46101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2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5" y="964450"/>
            <a:ext cx="4537100" cy="15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49" y="2473325"/>
            <a:ext cx="2230325" cy="31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/>
          <p:nvPr/>
        </p:nvSpPr>
        <p:spPr>
          <a:xfrm>
            <a:off x="1001600" y="2839250"/>
            <a:ext cx="2176500" cy="4035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No counterexample found.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2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0" y="720325"/>
            <a:ext cx="4372249" cy="9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50" y="1772450"/>
            <a:ext cx="4372250" cy="15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Permission management system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kinds of things in it such as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belong to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direct access to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a parent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access a parent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s/he gets access to any child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SRS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 Specification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2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0" y="621500"/>
            <a:ext cx="46101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7300"/>
            <a:ext cx="4156543" cy="2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2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28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Marcus S. Fisher, Software Verification and Validation: An Engineering and Scientific Approach, Springer, 2007 edition, 2006.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Department of Software Engineering, University of Iowa.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330" name="Google Shape;330;p2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2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System: Signatures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450" y="787525"/>
            <a:ext cx="1331111" cy="19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00" y="2901950"/>
            <a:ext cx="2720750" cy="3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System: Fields (Relations)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00" y="3057125"/>
            <a:ext cx="2720750" cy="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25" y="622050"/>
            <a:ext cx="3357675" cy="24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00" y="724975"/>
            <a:ext cx="2746300" cy="2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/>
          <p:nvPr/>
        </p:nvSpPr>
        <p:spPr>
          <a:xfrm>
            <a:off x="556025" y="3072075"/>
            <a:ext cx="32292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For every user, there is exactly one account.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-1800" y="621500"/>
            <a:ext cx="46101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belong to one account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00" y="2901950"/>
            <a:ext cx="2720750" cy="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00" y="1074590"/>
            <a:ext cx="3821425" cy="181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130325" y="3072075"/>
            <a:ext cx="23502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Resource sharing: </a:t>
            </a:r>
            <a:r>
              <a:rPr lang="en-US" sz="1200">
                <a:solidFill>
                  <a:srgbClr val="FF0000"/>
                </a:solidFill>
              </a:rPr>
              <a:t>CONFLICT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75" name="Google Shape;1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00" y="714625"/>
            <a:ext cx="2494875" cy="2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00" y="2901950"/>
            <a:ext cx="2720750" cy="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6637"/>
            <a:ext cx="4610100" cy="182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 Management System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Instance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441000" y="621500"/>
            <a:ext cx="20595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1622000" y="3101975"/>
            <a:ext cx="799800" cy="209400"/>
          </a:xfrm>
          <a:prstGeom prst="roundRect">
            <a:avLst>
              <a:gd fmla="val 16667" name="adj"/>
            </a:avLst>
          </a:prstGeom>
          <a:solidFill>
            <a:srgbClr val="8484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CYCLE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00" y="687125"/>
            <a:ext cx="2878525" cy="23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