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1acff1730_2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01acff1730_2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1c431200d_0_3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01c431200d_0_3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1c431200d_0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1c431200d_0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1c431200d_0_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01c431200d_0_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1c431200d_0_3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01c431200d_0_3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1c431200d_0_4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01c431200d_0_4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1c431200d_0_5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1c431200d_0_5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acff1730_2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1acff1730_2_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acff1730_2_4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01acff1730_2_4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acff1730_2_1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01acff1730_2_1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b7304082_0_6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f9b7304082_0_6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acff1730_2_2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1acff1730_2_2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1acff1730_2_1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1acff1730_2_1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acff1730_2_5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1acff1730_2_5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November 16</a:t>
            </a:r>
            <a:r>
              <a:rPr lang="en-US" sz="600">
                <a:solidFill>
                  <a:srgbClr val="FFFFFF"/>
                </a:solidFill>
              </a:rPr>
              <a:t>, 2021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Introduction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November 16, 2021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 (~= 55%)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(~= 25%)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(~= 15%)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(~= 5%)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188" name="Google Shape;188;p1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Percentage of Bug in SDLC Stages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to fix a bug increases exponentially (10x)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i.e., it increases tenfold as time increases.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a bug found during specification costs $1 to fix.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if found in design cost is $10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if found in code cost is $100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if found in released software cost is $1000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196" name="Google Shape;196;p1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Relative cost of bugs</a:t>
            </a:r>
            <a:b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“bugs found later cost more to fix”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Definition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Erroneous, incomplete, inconsistent requirements.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Fundamental design flaws in the software.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Mistakes in chip fabrication, wiring, programming faults, malicious code.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Systems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Poor programming languages, faulty compilers and debuggers, misleading development tools.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Inadequate Testing of Software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Incomplete testing, poor verification, mistakes in debugging.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Sloppy redevelopment or maintenance, introduction of new flaws in attempts to fix old flaws, incremental escalation to inordinate complexity.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204" name="Google Shape;204;p1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1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Sources of Problems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Loss or corruption of communication media, non-delivery of data.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Applications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Lost lives, launch delays.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Defense and Warfare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Misidentification of friend or foe.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Deaths, delays, sudden acceleration, inability to brake.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Safety-critical Applications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Death, injuries.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 Power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Death, injuries, power outages, long-term health hazards (radiation).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212" name="Google Shape;212;p2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2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Adverse Effects of Faulty Software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Money Management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Fraud, violation of privacy, shutdown of stock exchanges and banks, negative interest rates.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of Elections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Wrong results (intentional or non-intentional).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of Jails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Technology-aided escape attempts and successes, accidental release of inmates, failures in software controlled locks.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False arrests and imprisonments.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220" name="Google Shape;220;p2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Google Shape;221;p2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Adverse Effects of Faulty Software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/>
          <p:nvPr/>
        </p:nvSpPr>
        <p:spPr>
          <a:xfrm>
            <a:off x="2033400" y="1602800"/>
            <a:ext cx="861300" cy="5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Solution</a:t>
            </a:r>
            <a:endParaRPr sz="1800"/>
          </a:p>
        </p:txBody>
      </p:sp>
      <p:sp>
        <p:nvSpPr>
          <p:cNvPr id="229" name="Google Shape;229;p2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2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Testing Model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0" y="873850"/>
            <a:ext cx="4458798" cy="19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Solution</a:t>
            </a:r>
            <a:endParaRPr sz="1800"/>
          </a:p>
        </p:txBody>
      </p:sp>
      <p:sp>
        <p:nvSpPr>
          <p:cNvPr id="238" name="Google Shape;238;p2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2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Testing Methodology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48" y="567062"/>
            <a:ext cx="3001777" cy="27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2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24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Marcus S. Fisher, Software Verification and Validation: An Engineering and Scientific Approach, Springer, 2007 edition, 2006.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Chauhan, Naresh. Software Testing: Principles and Practices. Oxford university press, 2010.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254" name="Google Shape;254;p2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2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22227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4 June 1996, the maiden flight of the Ariane 5 launcher ended in a failure. Only about 40 seconds after initiation of the flight sequence, at an altitude of about 3700m, the launcher veered off its flight path, broke up and exploded.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Floating-Point Error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625" y="1222303"/>
            <a:ext cx="2304426" cy="2073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/>
          <p:nvPr/>
        </p:nvSpPr>
        <p:spPr>
          <a:xfrm>
            <a:off x="2869325" y="694950"/>
            <a:ext cx="1404600" cy="4539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</a:rPr>
              <a:t>Specification </a:t>
            </a:r>
            <a:r>
              <a:rPr b="1" lang="en-US" sz="1000">
                <a:solidFill>
                  <a:srgbClr val="FF0000"/>
                </a:solidFill>
              </a:rPr>
              <a:t>Flaw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/>
        </p:nvSpPr>
        <p:spPr>
          <a:xfrm>
            <a:off x="0" y="648700"/>
            <a:ext cx="4551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1992, Mary received an invitation to attend a kindergarten in Winona, Minnesota, along with others born in '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Mary was 104 years old at the time.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137" name="Google Shape;137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Year Ambiguity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1499425" y="1719400"/>
            <a:ext cx="1404600" cy="4539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</a:rPr>
              <a:t>Specification Flaw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have to know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your product is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 you can say if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a bug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specification defines the product being created and includes: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describes the features the product will support. E.g., on a word processor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Save, print, check spelling, change font, …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constraints on the product. E.g,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Security, reliability, user-friendliness, platform, …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146" name="Google Shape;146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Specification</a:t>
            </a:r>
            <a:b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n-US" sz="11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can’t say it, you can’t do it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/>
        </p:nvSpPr>
        <p:spPr>
          <a:xfrm>
            <a:off x="0" y="648700"/>
            <a:ext cx="22137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September 2004, air traffic controllers in the Los Angeles area lost voice contact with 800 planes allowing 10 to fly too close together, after a radio system shut down.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154" name="Google Shape;154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Air Traffic Control System Failure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75" y="1702682"/>
            <a:ext cx="2304425" cy="135594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/>
          <p:nvPr/>
        </p:nvSpPr>
        <p:spPr>
          <a:xfrm>
            <a:off x="2869325" y="1196700"/>
            <a:ext cx="1323300" cy="4539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</a:rPr>
              <a:t>Design Flaw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Mercury’s FORTRAN code had the following fault: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I=1.10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instead of ...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I=1,10 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fault was discovered in an analysis of why the software did not seem to generate results that were sufficiently accurate.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erroneous 1.10 would cause the loop to be executed exactly once!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164" name="Google Shape;164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Bug in Space Code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F-18 crashed because of a missing exception condition: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... then  ...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clause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was thought could not possibly arise.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simulation, an F-16 program bug caused the virtual plane to flip over whenever it crossed the equator, as a result of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minus sign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indicate south latitude.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172" name="Google Shape;172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Military Aviation Problems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does not do something that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says it should do.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does something that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says it should not do.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does something that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mention.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does not do something that the product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mention but should.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is difficult to understand, hard to use, slow …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180" name="Google Shape;180;p1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 Software Bug Occurs When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