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a09399e9c_0_8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a09399e9c_0_8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a09399e9c_0_9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0a09399e9c_0_9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09399e9c_0_10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a09399e9c_0_10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09399e9c_0_1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a09399e9c_0_1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a09399e9c_0_12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a09399e9c_0_12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a09399e9c_0_13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0a09399e9c_0_13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a09399e9c_0_14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0a09399e9c_0_14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a09399e9c_0_15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0a09399e9c_0_15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9399e9c_0_15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0a09399e9c_0_15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1acff1730_2_4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09399e9c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a09399e9c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09399e9c_0_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0a09399e9c_0_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09399e9c_0_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a09399e9c_0_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a09399e9c_0_2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a09399e9c_0_2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a09399e9c_0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a09399e9c_0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09399e9c_0_7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a09399e9c_0_7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December 30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Unit Testing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December 30,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89" name="Google Shape;189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939"/>
            <a:ext cx="4610100" cy="8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98" name="Google Shape;198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75" y="560600"/>
            <a:ext cx="3774749" cy="27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207" name="Google Shape;207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0974"/>
            <a:ext cx="4610099" cy="20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216" name="Google Shape;216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625"/>
            <a:ext cx="4610099" cy="21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225" name="Google Shape;225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911"/>
            <a:ext cx="4610099" cy="2024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234" name="Google Shape;234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736"/>
            <a:ext cx="4610099" cy="175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243" name="Google Shape;243;p2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7961"/>
            <a:ext cx="4610101" cy="194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252" name="Google Shape;252;p2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2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692"/>
            <a:ext cx="4610102" cy="205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261" name="Google Shape;261;p2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2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337"/>
            <a:ext cx="4610100" cy="2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2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26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Unit testing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277" name="Google Shape;277;p2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2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Assume, there are two types of calculators, Basic and Advanced.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calculator has the following functionalities-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Add(a, b): It takes two numbers as input and returns a+b.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Subtract(a, b): It takes two numbers as input and returns a-b.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Multiply(a, b): It takes two numbers as input and returns a*b.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Divide(a, b): It takes two numbers and returns a/b.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advanced calculator has the following functionalities-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Pow(x, n): It takes two numbers as input and returns x^n.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Modulo(a, b): It takes two numbers as input and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%b.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Calculator example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35" name="Google Shape;135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File Structure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611188"/>
            <a:ext cx="23812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Implementation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25" y="565775"/>
            <a:ext cx="3967275" cy="27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53" name="Google Shape;153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Cases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573"/>
            <a:ext cx="4610100" cy="1553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62" name="Google Shape;162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0" y="572500"/>
            <a:ext cx="4334801" cy="27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71" name="Google Shape;171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 result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" y="491500"/>
            <a:ext cx="3736000" cy="28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80" name="Google Shape;180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Calculator: Test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25" y="557700"/>
            <a:ext cx="3040250" cy="27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