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6fd56cd0_0_5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26fd56cd0_0_5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6fd56cd0_0_6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26fd56cd0_0_6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4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1acff1730_2_4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acff1730_2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1acff1730_2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6fd56cd0_0_1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26fd56cd0_0_1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6fd56cd0_0_1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026fd56cd0_0_1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6fd56cd0_0_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26fd56cd0_0_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6fd56cd0_0_4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26fd56cd0_0_4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6fd56cd0_0_4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26fd56cd0_0_4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19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19,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0" y="573950"/>
            <a:ext cx="46101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expression in some </a:t>
            </a:r>
            <a:r>
              <a:rPr lang="en-US" sz="1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language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at some level of </a:t>
            </a:r>
            <a:r>
              <a:rPr lang="en-US" sz="1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collection of </a:t>
            </a:r>
            <a:r>
              <a:rPr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some system should </a:t>
            </a:r>
            <a:r>
              <a:rPr lang="en-US" sz="11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[van Lamsweerde]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language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can be mechanically processed and checked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is defined unambiguously by mathematical means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the level of source code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levels possible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expressed in some formal logic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well-defined semantics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ideally (but not always) decided mechanically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automated deduction and/or model checking techniques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88" name="Google Shape;188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Formal 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Formalization of system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hard,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Proving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systems can be hard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96" name="Google Shape;196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 Facts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9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11" name="Google Shape;211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verification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formal method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Verification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 &amp; V in Testing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21500"/>
            <a:ext cx="3906749" cy="237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2011650" y="2999950"/>
            <a:ext cx="146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Fig: V-Testing</a:t>
            </a:r>
            <a:endParaRPr i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can show 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presence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errors, but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absence.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(exhaustive testing viable only for trivial systems)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Representativeness of test cases/injected faults is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test for the unexpected? Rare cases?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is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labor-intensive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hence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Testing</a:t>
            </a:r>
            <a:endParaRPr sz="1800"/>
          </a:p>
        </p:txBody>
      </p:sp>
      <p:sp>
        <p:nvSpPr>
          <p:cNvPr id="137" name="Google Shape;137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of Testing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Sorting Program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45" name="Google Shape;145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Complementing Testing: Formal Verification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8" y="1014325"/>
            <a:ext cx="13811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/>
        </p:nvSpPr>
        <p:spPr>
          <a:xfrm>
            <a:off x="59825" y="2048050"/>
            <a:ext cx="2077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sort()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sort({3; 2; 5}) == {2; 3; 5}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sort({}) == {}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sort({17}) == {17}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2417300" y="2048050"/>
            <a:ext cx="2077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missed test cases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sort({2; 1; 2}) == {1; 2; 2}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sort(null) == exception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isPermutation(sort(a); a)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US" sz="1100">
                <a:solidFill>
                  <a:srgbClr val="ADAD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any given non-null int array </a:t>
            </a:r>
            <a:r>
              <a:rPr i="1" lang="en-US" sz="1100">
                <a:solidFill>
                  <a:srgbClr val="ADAD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calling the program </a:t>
            </a:r>
            <a:r>
              <a:rPr i="1" lang="en-US" sz="1100">
                <a:solidFill>
                  <a:srgbClr val="ADAD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sort(a)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int array that is sorted wrt ≤ and is a permutation of </a:t>
            </a:r>
            <a:r>
              <a:rPr i="1" lang="en-US" sz="1100">
                <a:solidFill>
                  <a:srgbClr val="ADAD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methodology differs from mathematics: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Formalize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expected property in 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language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property with the help of an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(semi-)automated tool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56" name="Google Shape;156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Formal Verification as Theorem Proving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and tools for 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computational (hardware/software) systems.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❖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at various stages of the development cycle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❖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used in reverse engineering to model and analyze existing systems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❖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 and symbolic logic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(formal)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64" name="Google Shape;164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Formal Verification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methods rely 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specification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(1)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execution model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(2)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tools to verify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mechanically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implementation satisfies (a) according to (b)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72" name="Google Shape;172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Main Artifacts in F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ormal Methods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❖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properties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properties: something bad will never happen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Liveness properties: something good will happen eventually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properties: runtime, memory, usability, …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❖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“Complete” behavior specification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 check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Refinement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consistency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Formal method</a:t>
            </a:r>
            <a:endParaRPr sz="1800"/>
          </a:p>
        </p:txBody>
      </p:sp>
      <p:sp>
        <p:nvSpPr>
          <p:cNvPr id="180" name="Google Shape;180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Specifications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What the system should do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