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92bb5f2a_0_5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cf92bb5f2a_0_5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92bb5f2a_0_9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f92bb5f2a_0_9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92bb5f2a_0_10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cf92bb5f2a_0_10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92bb5f2a_0_1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f92bb5f2a_0_1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fd56cd0_0_7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26fd56cd0_0_7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6fd56cd0_0_8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26fd56cd0_0_8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92bb5f2a_0_3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cf92bb5f2a_0_3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92bb5f2a_0_6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f92bb5f2a_0_6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92bb5f2a_0_3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cf92bb5f2a_0_3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92bb5f2a_0_4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cf92bb5f2a_0_4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92bb5f2a_0_5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cf92bb5f2a_0_5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19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19,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are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disjoint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share no elements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when modeling, we will take some set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divide its members into disjoint subsets called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call this division 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member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belongs to exactly one block of the partition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 Partitioning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00" y="1636477"/>
            <a:ext cx="3339425" cy="16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two sets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product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usually denoted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the set of all possible pairs (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where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∈ 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∈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508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≡ { (a, b) | a ∈ A, b ∈ B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PrimaryColor x Boolean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{(red,true), (red, false), (blue,true), (blue, false), (yellow, true), (yellow, false)}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binary relation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element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⊆ 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: Person x Person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= { (John, Autumn), (John, Sam)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: Z x 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= {(1,1), (-1,1), (-2,4)}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ClassGrades : Person x {A, B, C, D, F}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ClassGrades = { (Todd,A), (Jane,B)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ternary relation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element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N-ary relations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n&gt;3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defined analogously (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arity of the relation)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Alloy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calculus of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our Alloy models will be built using relations (sets of tuples)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Expressing relationships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21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26" name="Google Shape;226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set’s objects are drawn from a larger domain of objects all of which have the same type ---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are homogeneous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{2,4,5,6,…}		set of integers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{red, yellow, blue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set of colors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{true, false}		set of boolean values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{red, true, 2}  	 	not a set considering previous sets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a set is the collection of its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sets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equal iff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member of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member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member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member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є 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denotes “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member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denotes the empty set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olors = {red,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yellow, blue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= {true, false}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Evens = {…, -4, -2, 0, 2, 4, …}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(#) of a finite set is the number of its elements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#{red, yellow, blue}=3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40000" y="2208525"/>
            <a:ext cx="31767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you mean by “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…” 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REMEMBER: WE WANT TO BE PRECISE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 { x : D | P(x)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a new set of elements drawn from domain D by including exactly the elements that satisfy predicate (i.e., Boolean function) 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x : N | x &lt; 10}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x : Z | (∃ y : Z | x = 2y)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x : N | x &gt; x}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Sets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99525" y="2664475"/>
            <a:ext cx="19458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Exercise: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 positive integers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square of integers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304425" y="2664475"/>
            <a:ext cx="22023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Exercise: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has at least one element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has exactly one element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Union(X, Y sets over domain D):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∪ Y ≡ {e: D | e ∈ X or e ∈ Y}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{red} ∪ {blue} = {red, blue}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∩ Y ≡ {e: D | e ∈ X and e ∈ Y}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{red, blue} ∩ {blue, yellow} = {blue}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\ Y ≡ {e: D | e ∈ X and e ∉ Y}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{red, yellow, blue} \ {blue, yellow} = {red}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 operations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elements drawn from another set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⊆ 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every element of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7, 17, 24} ⊆ Z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subset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non-equal subset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view of set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equality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(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⊆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⊆ 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Subsets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set of set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(denoted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Pow(S)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set of all subsets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Pow(S) ≡ {e | e ⊆ S}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Pow({a,b,c}) = {Ø, {a}, {b}, {c}, {a,b}, {a,c}, {b,c}, {a,b,c}}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for any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Ø ⊆ 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thus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 ∈ Pow(S)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Power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