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be0cf1f38_0_1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be0cf1f38_0_1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6efbcbb3_0_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36efbcbb3_0_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be0cf1f38_0_1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fbe0cf1f38_0_1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e0cf1f38_0_2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fbe0cf1f38_0_2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6efbcbb3_0_4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036efbcbb3_0_4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26fd56cd0_0_7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26fd56cd0_0_7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92bb5f2a_0_10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cf92bb5f2a_0_10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26fd56cd0_0_8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026fd56cd0_0_8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6efbcbb3_0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036efbcbb3_0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6efbcbb3_0_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036efbcbb3_0_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6efbcbb3_0_1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036efbcbb3_0_1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e0cf1f38_0_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be0cf1f38_0_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23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23,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function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total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for all values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undefined for some values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kinds of Functions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" y="1523650"/>
            <a:ext cx="1868825" cy="12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375" y="1553637"/>
            <a:ext cx="2304425" cy="11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527875" y="2841725"/>
            <a:ext cx="10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Fig: Total function</a:t>
            </a:r>
            <a:endParaRPr sz="800"/>
          </a:p>
        </p:txBody>
      </p:sp>
      <p:sp>
        <p:nvSpPr>
          <p:cNvPr id="195" name="Google Shape;195;p17"/>
          <p:cNvSpPr txBox="1"/>
          <p:nvPr/>
        </p:nvSpPr>
        <p:spPr>
          <a:xfrm>
            <a:off x="3011725" y="2841725"/>
            <a:ext cx="10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Fig: Partial function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function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: S -&gt; T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injective (one-to-one)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no image element is associated with multiple domain elements.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surjective (onto)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its image is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bijective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is both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injective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surjective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kinds of Functions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27875" y="2841725"/>
            <a:ext cx="120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Fig: Injective function</a:t>
            </a:r>
            <a:endParaRPr sz="800"/>
          </a:p>
        </p:txBody>
      </p:sp>
      <p:sp>
        <p:nvSpPr>
          <p:cNvPr id="205" name="Google Shape;205;p18"/>
          <p:cNvSpPr txBox="1"/>
          <p:nvPr/>
        </p:nvSpPr>
        <p:spPr>
          <a:xfrm>
            <a:off x="2920900" y="2841725"/>
            <a:ext cx="129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Fig: Surjective function</a:t>
            </a:r>
            <a:endParaRPr sz="800"/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0" y="1856350"/>
            <a:ext cx="2209125" cy="106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625" y="1772775"/>
            <a:ext cx="210637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two relations to produce a new 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domain of first to image of second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Given,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s: A x 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r: B x 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s;r = A x C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{(red,1), (blue,2)}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{(1,2), (2,4), (3,6)}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s;r = {(red,2),	 (blue,4)}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 Composition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Intuitively, the closure of a relation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 S x 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written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r+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what you get when you keep navigating through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until you can’t go any further.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r+ ≡ r ∪ (r;r) ∪ (r;r;r) ∪ …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GrandParent = = Parent;Parent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 = = Parent+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 Closure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Intuitively, the transpose of a relation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r: S x 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written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is what you get when you reverse all	 the pairs in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~r ≡ {(b,a) | (a,b) ∈ r}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ChildOf = = ~Parent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DescendantOf == (~Parent)+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 Transpose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22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245" name="Google Shape;245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method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specification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execution model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set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Ternary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N-ary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Look Back to the Previous Class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binary relation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element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Pow(A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⊆ 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: Person x Person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= { (John, Autumn), (John, Sam)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: Z x 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■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= {(1,1), (-1,1), (-2,4)}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is the definition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relation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domain(Parent) = {John}	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Person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is 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relation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image(Square) = {1,4}		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Ν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Relation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971700" y="2686900"/>
            <a:ext cx="2885100" cy="564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Exercise: How about {(1,blue),(2,blue),(1,red)}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One-to-Many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Relation Structures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22" y="1102975"/>
            <a:ext cx="25241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Many-to-One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Relation Structures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1154113"/>
            <a:ext cx="3438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One-to-One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Relation Structures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1154113"/>
            <a:ext cx="3438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Many-to-Many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Relation Structures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8" y="1154113"/>
            <a:ext cx="3438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is a relation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arity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containing no two distinct tuples with the same first n elements.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n=1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 (a1,b1) ∈ F, ∀ (a2, b2) ∈ F, (a1 =a2 ⇒ b1=b2)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Sets and Relations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703850" y="1677425"/>
            <a:ext cx="3017700" cy="10029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Which of the following are functions?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= { (John, Autumn), (John, Sam)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Square = {(1,1), (-1,1), (-2,4)}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ClassGrades = { (Todd,A), (Jane,B)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703850" y="2865000"/>
            <a:ext cx="3017700" cy="2724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A function is a relation that is X-to-One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