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3717a576a_0_3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03717a576a_0_3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66389da2_12_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366389da2_12_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366389da2_12_1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0366389da2_12_1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366389da2_12_1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366389da2_12_1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366389da2_12_4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0366389da2_12_4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366389da2_12_2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0366389da2_12_2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366389da2_12_3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0366389da2_12_3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66389da2_12_3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0366389da2_12_3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366389da2_12_8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0366389da2_12_8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366389da2_12_7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0366389da2_12_7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366389da2_12_7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0366389da2_12_7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66389da2_12_6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0366389da2_12_6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366389da2_12_13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0366389da2_12_13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366389da2_12_13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0366389da2_12_13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366389da2_12_14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0366389da2_12_14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366389da2_12_15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0366389da2_12_15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366389da2_12_16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0366389da2_12_16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c95f33d72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fc95f33d72_0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c95f33d72_0_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fc95f33d72_0_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c95f33d72_0_1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fc95f33d72_0_1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6efbcbb3_0_5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036efbcbb3_0_5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c95f33d72_0_2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fc95f33d72_0_2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c95f33d72_0_4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fc95f33d72_0_4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c95f33d72_0_5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fc95f33d72_0_5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c95f33d72_0_35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fc95f33d72_0_35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c95f33d72_0_6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fc95f33d72_0_6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c95f33d72_0_76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fc95f33d72_0_76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717a576a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03717a576a_0_0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717a576a_0_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3717a576a_0_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3717a576a_0_1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03717a576a_0_1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3717a576a_0_2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3717a576a_0_2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3717a576a_0_44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03717a576a_0_44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3717a576a_0_2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3717a576a_0_2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Software Verification and Validation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November 26</a:t>
            </a:r>
            <a:r>
              <a:rPr lang="en-US" sz="600">
                <a:solidFill>
                  <a:srgbClr val="FFFFFF"/>
                </a:solidFill>
              </a:rPr>
              <a:t>, 2021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12,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November 26, 2021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SWE-4805: Software Verification and Validation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multiplicities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any number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one or more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zero or one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exactly one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multiplicity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one.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Multiplicity on sig:   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 A {} 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Multiplicity on fields: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 { f: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 { f: e1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e2}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Multiplicities can also be applied to whole expressions denoting relations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Multiplicity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Person {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Children: </a:t>
            </a:r>
            <a:r>
              <a:rPr b="1" i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b="1" i="1" lang="en-US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Person,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Siblings: </a:t>
            </a:r>
            <a:r>
              <a:rPr b="1" i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Man, Woman extends Person {}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Married in Person {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spouse:</a:t>
            </a:r>
            <a:r>
              <a:rPr b="1" i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Married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Family Structure with Multiplicity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(!)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Negation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(&amp;&amp;)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conjunction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(||)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disjunction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implies (=&gt;)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implication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alternatives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equivalence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Logical Operators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S | 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holds for every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S | F 	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holds for some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S | F 	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holds for no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S | F 	F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holds for at most one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S | F 	F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holds for exactly one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Quantifiers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Everything is a set in Alloy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union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intersection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difference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subset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equality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!=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disequality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 Men: 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 &amp; Man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Set Operators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arrow (cross product)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transpose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dot join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box join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^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transitive closure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reflexive-transitive closure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&lt;: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domain restriction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:&gt;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image restriction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override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" name="Google Shape;227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Relational Operators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-&gt; q</a:t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two relations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relation you get by taking every combination of a tuple from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tuple from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concatenating them.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= { (N0), (N1) }</a:t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 = { (D0), (D1) }</a:t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= { (B0)}</a:t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-&gt;Addr = {(N0,D0),(N0,D1),(N1,D0),(N1,D1)}</a:t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-&gt; Name -&gt; Addr = </a:t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{(B0,N0,D0),(B0,N0,D1),(B0,N1,D0),(B0,N1,D1)}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" name="Google Shape;235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Arrow (Cross Product)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p</a:t>
            </a:r>
            <a:endParaRPr b="1" i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the mirror image of the relation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i.e., reverse the order of atoms in each tuple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{(a0,a1,a2,a3),(b0,b1,b2,b3)}</a:t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~p = {(a3,a2,a1,a0),(b3,b2,b1,b0)}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it mean: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~children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2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Transpose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p.q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two relations that are not both unary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relation you get by taking every combination of a tuple from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tuple from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adding their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it exists.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 mechanism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,a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,....,a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,b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,....,b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!= b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the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undefined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=b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 it is: 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,a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,....,a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,b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,....,b</a:t>
            </a:r>
            <a:r>
              <a:rPr b="1" baseline="-25000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1" name="Google Shape;251;p2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Relational Composition (Join)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9" name="Google Shape;259;p2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Relational Composition (Join)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" y="687592"/>
            <a:ext cx="4425697" cy="254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Alloy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you use join to find Matt’s children or grandchildren?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Matt.children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Matt.children.children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married man (woman) has a wife (husband)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p: Married | 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 in Man =&gt; p.spouse in Woman) 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 in Woman =&gt; p.spouse in Man)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spouse can’t be a sibling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p: Married | p.spouse in p.siblings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2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Questions regarding Family Structure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p[q]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Semantically identical to dot join, but takes its arguments in different order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p[q] ≡ q.p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Matt’s children or grandchildren?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children[Matt]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children[children[Matt]]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2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Box Join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2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Transitive Closure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50" y="728900"/>
            <a:ext cx="4210675" cy="25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Matt’s descendants or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ancestors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Matt.^children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Matt.^(~children)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person can be their own ancestor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p: Person | p in p.^(~children)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3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Transitive Closure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endParaRPr sz="8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1" name="Google Shape;301;p3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Reflexive-Transitive Closure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50" y="669800"/>
            <a:ext cx="3640250" cy="24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restriction operators are used to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 to a given domain or image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set and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relation, then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&lt;: 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tuples of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starting with an element in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:&gt; 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contains tuples of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ending with an element in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 = {(M0),(M1),(M2),(M3)}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Woman = {(W0),(W1)} 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= {(M0,M1),(M0,M2),(M3,W0),(W1,M1)} 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 &lt;: children = {(M0,M1),(M0,M2),(M3,W0)}	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//father-child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children :&gt; Man = {(M0,M1),(M0,M2),(W1,M1)}	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parent-son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0" name="Google Shape;310;p3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Domain and Image Restrictions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++ q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two relations of arity two or more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like the union between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except that tuples of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replace tuples of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any tuple in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matches a tuple in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starting with the same element is dropped.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++ q = p – (domain(q) &lt;: p) + q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oldAddr = {(N0,D0),(N1,D1),(N1,D2)}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newAddr = {(N1,D4),(N3,D3)}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oldAddr ++ newAddr = {(N0,D0),(N1,D4),(N3,D3)}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8" name="Google Shape;318;p3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Override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/>
        </p:nvSpPr>
        <p:spPr>
          <a:xfrm>
            <a:off x="0" y="648700"/>
            <a:ext cx="46101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&amp;&amp;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!= in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-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&lt;: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:&gt;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 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1" i="1" sz="9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 * ^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6" name="Google Shape;326;p3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Operator precedence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Lower to Higher</a:t>
            </a:r>
            <a:endParaRPr b="1" i="1"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person can have more than one father and mother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p: Person | (lone (children.p &amp; Man)) and (lone (children.p &amp; Woman))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p: Person | (lone (Man &lt;: children).p) and (lone (Woman &lt;: children).p)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 P’s siblings are those people, other than P, with the same parents as 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p: Person | p.siblings = {q: Person | p.parents = q.parents} - p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4" name="Google Shape;334;p3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Family</a:t>
            </a: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 Structure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constraints on signatures and fields are expressed in Alloy as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Name { 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F2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 looks for instances of a model that also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satisfy all of its fact constraints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3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Facts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parent/child relationships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primitive relations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spousal relationship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primitive relations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relationships such as “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as derived relations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Enforce certain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biological constraints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 1st order predicates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people have only one mother)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Enforce certain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constraints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order predicates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a wife isn’t a sibling)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Confirm the existence of certain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 relationships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no one has a wife with whom he shares a parent)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Family Structure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person can be their own ancestor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selfAncestor {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p: Person | p in p.^parents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persons's siblings are other persons with the same parents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 siblingsDefinition {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all p: Person | p.siblings = {q: Person | p.parents = q.parents} - p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0" name="Google Shape;350;p3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Facts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endParaRPr sz="9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Limits the size of instances considered to make instance finding feasible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{}			// The scope of every signature is 3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{} for 5		//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scope of every signature is 5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pred		// pred is a predicate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3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3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8" name="Google Shape;358;p3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Run Command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constraints are defined as assertions and ask the AA to check if they hold.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constraint in an assertion does not hold, the analyzer will produce a counterexample instance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assertName { some constraints}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</a:t>
            </a: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assertName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No person has a parent that is also a sibling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a1 { all p: Person | no p.parents &amp; p.siblings }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a1</a:t>
            </a:r>
            <a:endParaRPr b="1" i="1" sz="110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3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Assertion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Parametrized macros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terms and formulas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named and reused in different contexts (facts, assertions and conditions of run)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zero or more parameters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factor out common patterns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good for: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expressions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want to reuse in different contexts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good for: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want to reuse in different contexts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4" name="Google Shape;374;p4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Predicates and Functions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named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expression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zero or more parameters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The sisters function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sisters [p: Person] : Woman { {w: Woman | w in p.siblings}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4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predicate is like a programming function that returns a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persons are blood relatives iff they have a common ancestor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 BloodRelated [p: Person, q: Person] { some (p.*parents &amp; q.*parents) 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○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 can't be married to a blood relative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p: Married | BloodRelated[p, p.spouse]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9" name="Google Shape;389;p4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0" name="Google Shape;390;p4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Predicates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4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43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Marcus S. Fisher, Software Verification and Validation: An Engineering and Scientific Approach, Springer, 2007 edition, 2006.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Chauhan, Naresh. Software Testing: Principles and Practices. Oxford university press, 2010.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Department of Software Engineering, University of Iowa.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 sz="1800"/>
          </a:p>
        </p:txBody>
      </p:sp>
      <p:sp>
        <p:nvSpPr>
          <p:cNvPr id="404" name="Google Shape;404;p4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4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Acknowledgements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Alloy, everything is built from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Atoms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primitive entity that is-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Indivisible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cannot be broken down into smaller parts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Immutable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its properties do not change over time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Uninterpreted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does not have any built-in property (the way numbers do, for example)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structure that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relates atoms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is a set of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tuples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each tuple being a sequence of atoms.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Atoms and Relations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Assertions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and scopes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Main components of Alloy model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introduces a set of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atoms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signature named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declared as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A{}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Even, a set can be introduced as an extension of another; thus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A1 extends A{}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introduces a set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Signatures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 {}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B {}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A1 extends A {}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A2 extends A {}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 {}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B {}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A1 extends A {}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A2 extends A {}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A3 </a:t>
            </a:r>
            <a:r>
              <a:rPr b="1" i="1" lang="en-US" sz="1200">
                <a:solidFill>
                  <a:srgbClr val="6D9EE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{}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Signatures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1" name="Google Shape;1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25" y="621650"/>
            <a:ext cx="10763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325" y="2148775"/>
            <a:ext cx="11239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declared as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signatures.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 { f: e}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introduces a relation f of type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expression denoting a </a:t>
            </a: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signatures. Some examples of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signatures A, B, C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are-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Relation: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 { f1: B}		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subset of A x B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Ternary Relation: </a:t>
            </a:r>
            <a:r>
              <a:rPr b="1" i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A { f2: B -&gt; C }	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subset of A x B x C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0" name="Google Shape;170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Fields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/>
        </p:nvSpPr>
        <p:spPr>
          <a:xfrm>
            <a:off x="0" y="648700"/>
            <a:ext cx="46101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Person {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Children: Person,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Siblings: Person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Man, Woman extends Person {} 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 Married in Person {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spouse: Married</a:t>
            </a:r>
            <a:endParaRPr b="1"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Alloy</a:t>
            </a:r>
            <a:endParaRPr sz="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Family Structure</a:t>
            </a:r>
            <a:endParaRPr i="1" sz="11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988" y="1491625"/>
            <a:ext cx="22464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