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6efbcbb3_0_5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36efbcbb3_0_5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717a576a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3717a576a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e151f522_0_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2e151f522_0_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e151f522_0_1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2e151f522_0_1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e151f522_26_1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2e151f522_26_1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e151f522_26_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2e151f522_26_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e151f522_26_2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2e151f522_26_2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26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26,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7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197" name="Google Shape;197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Alloy: An Example - Self Grandpas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radio skit originally written in the 1930's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into hit song by “Lonzo and Oscar” in 1948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I’m my own grandpa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9876"/>
            <a:ext cx="4610100" cy="2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men and women are persons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person is both a man and a woman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persons are either men or women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Signatures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441000" y="621500"/>
            <a:ext cx="20595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Person {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Man extends Person {}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Woman extends Person {}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0" y="2439500"/>
            <a:ext cx="4610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fathers are men and everyone has at most one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mothers are women and everyone has at most one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wives are women and every man has at most one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husbands are men and every woman has at most one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Fields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418575" y="648775"/>
            <a:ext cx="18129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Person {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father: </a:t>
            </a:r>
            <a:r>
              <a:rPr b="1" i="1" lang="en-US" sz="1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Man,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mother: </a:t>
            </a:r>
            <a:r>
              <a:rPr b="1" i="1" lang="en-US" sz="1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Woman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Man extends Person {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wife: </a:t>
            </a:r>
            <a:r>
              <a:rPr b="1" i="1" lang="en-US" sz="1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Woman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Woman extends Person {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husband: </a:t>
            </a:r>
            <a:r>
              <a:rPr b="1" i="1" lang="en-US" sz="1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</a:t>
            </a:r>
            <a:endParaRPr b="1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95300" y="1950875"/>
            <a:ext cx="32532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person is his or her own ancestor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man's wife has that man as a husband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woman's husband has that woman as a wife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fact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201825" y="648775"/>
            <a:ext cx="4305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Person | p in p.^(mother + father)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wife = ~husband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95300" y="2317125"/>
            <a:ext cx="44493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sanity check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instructs analyzer to search for counterexample to noSelfFather within a scope of at most 3 Persons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noSelfFather assertion follows from fact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assertion check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201825" y="648775"/>
            <a:ext cx="28926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Person | p in p.^(mother + father) wife = ~husband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noSelfFather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m: Man | m = m.father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noSelfFather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95300" y="2361975"/>
            <a:ext cx="4411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person's grandpas are the fathers of one's own mother and 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function and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predicate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01825" y="648775"/>
            <a:ext cx="25095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grandpas[p: Person] : set Person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p.(mother + father).father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 ownGrandpa[p: Person]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in grandpas[p]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95300" y="2556325"/>
            <a:ext cx="4513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instructs analyzer to search for configuration with at most 4 people in which a man is his own grandfather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Grandpa: predicate simulation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201825" y="648775"/>
            <a:ext cx="3102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grandpas[p: Person] : set Person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p.(mother + father).father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 ownGrandpa[p: Person] {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in grandpas[p]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ownGrandpa for 4 Person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