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e36f9fc4_0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06e36f9fc4_0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740d38804_0_4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0740d38804_0_4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740d38804_0_5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740d38804_0_5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740d38804_0_5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0740d38804_0_5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740d38804_0_6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0740d38804_0_6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740d38804_0_7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0740d38804_0_7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740d38804_0_7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0740d38804_0_7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740d38804_0_8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0740d38804_0_8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6efbcbb3_0_5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36efbcbb3_0_5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40d38804_0_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740d38804_0_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40d38804_0_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740d38804_0_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40d38804_0_1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0740d38804_0_1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40d38804_0_2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740d38804_0_2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740d38804_0_3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0740d38804_0_3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740d38804_0_3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0740d38804_0_3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December 14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Introduction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December 14,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perpetuating the seven myths, seven facts are offered to replace them-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are very helpful at finding errors early on and can nearly eliminate certain classes of errors.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work largely by making you think very hard about the system you propose to build.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useful for almost any application.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based on mathematical specifications, which are much easier to understand than programs.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decrease the cost of development.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help clients understand what they are buying.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being used successfully on practical projects in industry.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Facts of Formal Methods [1]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8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delay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development process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Inmos T800 floating-point unit chip, produced using Z and the Occam Transformation System, was finished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months ahead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schedule.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of Z (and more recently B) to IBM’s CICS system resulted in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percent savings in development costs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More Myths of Formal Methods [2]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9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lack tools.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Z, Alloy Analyzer, TLA (Temporal Logic of Actions), TLA+ and so on are available.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More Myths of Formal Methods [2]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10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replace the traditional engineering design methods.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major criticisms of formal methods is that they are not so much “methods” as formal systems.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More Myths of Formal Methods [2]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11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only apply to software.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can be applied equally well to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development. Indeed, this is one of the motivations of the HOL theorem prover that was used to verify parts of the Viper microprocessor.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More Myths of Formal Methods [2]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12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are unnecessary.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there are occasions in which formal methods are in a sense “overkill,” in other situations they are very desirable.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fact, the use of formal methods is recommended in any system where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of concern.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2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More Myths of Formal Methods [2]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13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are not supported.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(in particular Z, VDM, CSP, and CCS) are taught in most UK undergraduate computer science courses.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Google Shape;232;p2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More Myths of Formal Methods [2]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14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Formal-methods people always use formal methods.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2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More Myths of Formal Methods [2]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2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25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Hall, Anthony. "Seven myths of formal methods." IEEE software 7.5 (1990): 11-19.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Bowen, Jonathan P., and Michael G. Hinchey. "Seven more myths of formal methods." IEEE software 12.4 (1995): 34-41.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254" name="Google Shape;254;p2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2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 myths of formal methods [1]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 more myths of formal methods [2]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can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guarantee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software is perfect.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Formal methods are fallible. It has some intrinsic limitations, and it   arises from two facts-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things can never be proved.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make mistakes in the proof of those things we can prove.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Myths of Formal Methods [1]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2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are all about program proving.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Formal methods are all about specifications.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	 denote the use of mathematics in software development. The main activities are-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a formal specification.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Proving properties about the specification.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a program by mathematically manipulating the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specification,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Verifying a program by mathematical arguments.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Myths of Formal Methods 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[1]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3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are only useful for safety critical systems.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Formal specifications help with any system.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	 should be used wherever the cost of failure is high.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Myths of Formal Methods 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[1]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4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require highly trained mathematicians.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mathematics for specification is easy.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in an Alloy Analyzer, the only branches of mathematics we need to write specifications are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theory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logic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Myths of Formal Methods 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[1]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5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increase the cost of development.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Writing a formal specification decreases the cost of development.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Myths of Formal Methods 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[1]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6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are unacceptable to users.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Formal specifications help users understand what they are getting.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specification captures what the user wants before it is built.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Myths of Formal Methods 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[1]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 startAt="7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are not used on real, large-scale software.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Formal methods are used daily on industrial projects.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processing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Seven Myths of Formal Methods 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[1]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