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04e4397_1_6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4804e4397_1_6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47220a096_3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647220a096_3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bd4693550_1_6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acff1730_2_4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1acff1730_2_4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92c12626_0_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0992c12626_0_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92c12626_0_1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0992c12626_0_1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992c12626_0_22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0992c12626_0_22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92c12626_0_32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0992c12626_0_32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992c12626_0_4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0992c12626_0_4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da8cb6e75_0_28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4da8cb6e75_0_28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2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2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2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2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2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2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2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2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2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2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2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2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2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2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2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2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2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2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2"/>
          <p:cNvSpPr/>
          <p:nvPr/>
        </p:nvSpPr>
        <p:spPr>
          <a:xfrm>
            <a:off x="1038" y="3346704"/>
            <a:ext cx="1536065" cy="118917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537013" y="3346704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Software Verification and Validation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073001" y="3346706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December 23</a:t>
            </a:r>
            <a:r>
              <a:rPr lang="en-US" sz="600">
                <a:solidFill>
                  <a:srgbClr val="FFFFFF"/>
                </a:solidFill>
              </a:rPr>
              <a:t>, 2021          </a:t>
            </a:r>
            <a:r>
              <a:rPr lang="en-US" sz="600">
                <a:solidFill>
                  <a:srgbClr val="FFFFFF"/>
                </a:solidFill>
              </a:rPr>
              <a:t>  </a:t>
            </a:r>
            <a:fld id="{00000000-1234-1234-1234-123412341234}" type="slidenum">
              <a:rPr lang="en-US" sz="600">
                <a:solidFill>
                  <a:srgbClr val="FFFFFF"/>
                </a:solidFill>
              </a:rPr>
              <a:t>‹#›</a:t>
            </a:fld>
            <a:r>
              <a:rPr lang="en-US" sz="600">
                <a:solidFill>
                  <a:srgbClr val="FFFFFF"/>
                </a:solidFill>
              </a:rPr>
              <a:t> 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48" name="Google Shape;4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821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4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4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4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4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4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4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4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4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4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4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4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4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4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4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4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4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4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4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4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4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4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4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4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4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4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4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4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4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4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403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ctrTitle"/>
          </p:nvPr>
        </p:nvSpPr>
        <p:spPr>
          <a:xfrm>
            <a:off x="345757" y="1072832"/>
            <a:ext cx="3918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691515" y="1938020"/>
            <a:ext cx="32271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230505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2374201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1038" y="3355848"/>
            <a:ext cx="1536065" cy="109854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37013" y="3355848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Design Pattern</a:t>
            </a:r>
            <a:endParaRPr sz="600"/>
          </a:p>
        </p:txBody>
      </p:sp>
      <p:sp>
        <p:nvSpPr>
          <p:cNvPr id="12" name="Google Shape;12;p1"/>
          <p:cNvSpPr/>
          <p:nvPr/>
        </p:nvSpPr>
        <p:spPr>
          <a:xfrm>
            <a:off x="3073001" y="3355850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     July 12, 2021	                  </a:t>
            </a:r>
            <a:fld id="{00000000-1234-1234-1234-123412341234}" type="slidenum">
              <a:rPr lang="en-US" sz="600">
                <a:solidFill>
                  <a:schemeClr val="dk1"/>
                </a:solidFill>
              </a:rPr>
              <a:t>‹#›</a:t>
            </a:fld>
            <a:r>
              <a:rPr lang="en-US" sz="600">
                <a:solidFill>
                  <a:schemeClr val="dk1"/>
                </a:solidFill>
              </a:rPr>
              <a:t> / 28</a:t>
            </a:r>
            <a:endParaRPr sz="600"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305350" y="0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8"/>
          <p:cNvSpPr txBox="1"/>
          <p:nvPr/>
        </p:nvSpPr>
        <p:spPr>
          <a:xfrm>
            <a:off x="319050" y="965475"/>
            <a:ext cx="39720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747BA"/>
                </a:solidFill>
              </a:rPr>
              <a:t>Unit Testing</a:t>
            </a:r>
            <a:endParaRPr b="1" sz="1100">
              <a:solidFill>
                <a:srgbClr val="4747BA"/>
              </a:solidFill>
            </a:endParaRPr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Md. Nazmul Haque</a:t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Lecturer, IUT</a:t>
            </a:r>
            <a:endParaRPr sz="10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/>
              <a:t>Department of Computer Science and Engineering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Islamic University of Technology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December 23, 2021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941705" rtl="0" algn="ctr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8"/>
          <p:cNvSpPr txBox="1"/>
          <p:nvPr/>
        </p:nvSpPr>
        <p:spPr>
          <a:xfrm>
            <a:off x="95300" y="167600"/>
            <a:ext cx="4411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SWE-4805: Software Verification and Validation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/>
        </p:nvSpPr>
        <p:spPr>
          <a:xfrm>
            <a:off x="0" y="648700"/>
            <a:ext cx="46101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Chauhan, Naresh. Software Testing: Principles and Practices. Oxford university press, 2010.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Acknowledgements</a:t>
            </a:r>
            <a:endParaRPr sz="1800"/>
          </a:p>
        </p:txBody>
      </p:sp>
      <p:sp>
        <p:nvSpPr>
          <p:cNvPr id="185" name="Google Shape;185;p17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1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Acknowledgements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5080" rtl="0" algn="just"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Types of Software Testing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75" y="469100"/>
            <a:ext cx="3987749" cy="28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 is a way of testing the smallest piece of code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referred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as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can be logically isolated in a system. It is mainly focused on the functional correctness of standalone modules.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36" name="Google Shape;136;p1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1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Unit Testing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44" name="Google Shape;144;p1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1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Unit Testing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6" name="Google Shape;14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525" y="609600"/>
            <a:ext cx="1599825" cy="27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53" name="Google Shape;153;p1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1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Unit Testing Algorithm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5" name="Google Shape;1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00" y="575550"/>
            <a:ext cx="3283200" cy="273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coding practice more agile.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the quality of the code.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find software bugs early.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Facilitates changes &amp; simplifies integration.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documentation to developers.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debugging easier and quicker.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create better software designs.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testing cost.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62" name="Google Shape;162;p1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1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 of Unit Testing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covers the logic of the program, such as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coverage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Decision/branch coverage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 coverage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Decision-condition coverage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condition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 Box testing covers the functional specifications. Methods are-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 Value Analysis (BVA)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Equivalence class testing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table based testing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table based testing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 effect graphing based testing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70" name="Google Shape;170;p1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1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write Unit testing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16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16"/>
          <p:cNvSpPr txBox="1"/>
          <p:nvPr/>
        </p:nvSpPr>
        <p:spPr>
          <a:xfrm>
            <a:off x="150000" y="848675"/>
            <a:ext cx="4310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