
<file path=[Content_Types].xml><?xml version="1.0" encoding="utf-8"?>
<Types xmlns="http://schemas.openxmlformats.org/package/2006/content-types"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3" r:id="rId6"/>
    <p:sldId id="272" r:id="rId7"/>
    <p:sldId id="276" r:id="rId8"/>
    <p:sldId id="277" r:id="rId9"/>
    <p:sldId id="274" r:id="rId10"/>
    <p:sldId id="278" r:id="rId11"/>
    <p:sldId id="275" r:id="rId12"/>
    <p:sldId id="279" r:id="rId13"/>
    <p:sldId id="280" r:id="rId14"/>
    <p:sldId id="282" r:id="rId15"/>
    <p:sldId id="283" r:id="rId16"/>
    <p:sldId id="28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007"/>
    <a:srgbClr val="50F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750B-5217-447B-9A7E-DBF3B2687D3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426" y="2086378"/>
            <a:ext cx="9144000" cy="19644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ANDROID Basic User Interface:</a:t>
            </a:r>
            <a:b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Layouts Overview </a:t>
            </a:r>
          </a:p>
        </p:txBody>
      </p:sp>
    </p:spTree>
    <p:extLst>
      <p:ext uri="{BB962C8B-B14F-4D97-AF65-F5344CB8AC3E}">
        <p14:creationId xmlns:p14="http://schemas.microsoft.com/office/powerpoint/2010/main" val="19795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Linear Layout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" y="2608691"/>
            <a:ext cx="5234778" cy="1697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35" y="1895240"/>
            <a:ext cx="2157467" cy="4205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"/>
          <a:stretch/>
        </p:blipFill>
        <p:spPr>
          <a:xfrm>
            <a:off x="7485403" y="1533754"/>
            <a:ext cx="4706596" cy="51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9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Linear Layout: Layout Weight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41" y="1879711"/>
            <a:ext cx="7595165" cy="41862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5003" y="2008499"/>
            <a:ext cx="38765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android:layout_weight</a:t>
            </a:r>
            <a:br>
              <a:rPr lang="en-US" dirty="0"/>
            </a:br>
            <a:r>
              <a:rPr lang="en-US" dirty="0"/>
              <a:t>indicates how much of the</a:t>
            </a:r>
            <a:br>
              <a:rPr lang="en-US" dirty="0"/>
            </a:br>
            <a:r>
              <a:rPr lang="en-US" dirty="0"/>
              <a:t>extra space in the</a:t>
            </a:r>
            <a:br>
              <a:rPr lang="en-US" dirty="0"/>
            </a:br>
            <a:r>
              <a:rPr lang="en-US" dirty="0"/>
              <a:t>LinearLayout will be</a:t>
            </a:r>
            <a:br>
              <a:rPr lang="en-US" dirty="0"/>
            </a:br>
            <a:r>
              <a:rPr lang="en-US" dirty="0"/>
              <a:t>allocated to the view. The</a:t>
            </a:r>
            <a:br>
              <a:rPr lang="en-US" dirty="0"/>
            </a:br>
            <a:r>
              <a:rPr lang="en-US" dirty="0"/>
              <a:t>bigger the weight the</a:t>
            </a:r>
            <a:br>
              <a:rPr lang="en-US" dirty="0"/>
            </a:br>
            <a:r>
              <a:rPr lang="en-US" dirty="0"/>
              <a:t>larger the extra space given</a:t>
            </a:r>
            <a:br>
              <a:rPr lang="en-US" dirty="0"/>
            </a:br>
            <a:r>
              <a:rPr lang="en-US" dirty="0"/>
              <a:t>to that widget.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Use 0</a:t>
            </a:r>
            <a:r>
              <a:rPr lang="en-US" dirty="0"/>
              <a:t> if the view should not be</a:t>
            </a:r>
            <a:br>
              <a:rPr lang="en-US" dirty="0"/>
            </a:br>
            <a:r>
              <a:rPr lang="en-US" dirty="0"/>
              <a:t>stretched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0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4"/>
            <a:ext cx="4881606" cy="4327639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placement of widgets/views in a RelativeLayout is based on their positional relationship to other widgets in the container and the parent container.</a:t>
            </a:r>
          </a:p>
          <a:p>
            <a:pPr marL="0" indent="0">
              <a:buClr>
                <a:srgbClr val="FF0000"/>
              </a:buClr>
              <a:buNone/>
            </a:pP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4" y="3608560"/>
            <a:ext cx="6249607" cy="3249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59" y="1531457"/>
            <a:ext cx="5875607" cy="19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2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Relative Layout 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8" y="2638249"/>
            <a:ext cx="5826771" cy="2397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89" y="2638249"/>
            <a:ext cx="4987021" cy="27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Constraint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5"/>
            <a:ext cx="4834383" cy="44890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ConstraintLayout allows you to create large and complex layouts with a flat view hierarchy (no nested view groups).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It's similar to RelativeLayout in that all views are laid out according to relationships between sibling views and the parent layout.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But it's more flexible than RelativeLayout and easier to use with Android Studio's Layout Editor.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To define a view's position in ConstraintLayout, you must add at least one horizontal and one vertical constraint for the view.</a:t>
            </a:r>
          </a:p>
          <a:p>
            <a:pPr marL="0" indent="0">
              <a:buClr>
                <a:srgbClr val="FF0000"/>
              </a:buClr>
              <a:buNone/>
            </a:pP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10" name="constraint-layout-oppos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2111799"/>
            <a:ext cx="6213520" cy="32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Constraint Layout vs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4"/>
            <a:ext cx="10986191" cy="4559457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Flat View Hierarchy (Constraint) vs Nested View Groups (Relative)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Better performance for Constraint Layout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Drag and Drop (Constraint) vs Hard-Code (Relative)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With RelativeLayout is difficult for GUI builder to handle drag-drop and probably you will have to dig inside the XML code to get things done.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But in ConstraintLayout have an option to constraint applying by the use of Blueprint and Visual Editor tool which makes it easy to design a page.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Re-computing size and position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Since Constraint layout doesn’t use any nested loop there is no need for re-computation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But Relative layout might have a lot of nested loops so re-computation becomes an absolute necessity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Clr>
                <a:srgbClr val="FF0000"/>
              </a:buClr>
              <a:buNone/>
            </a:pP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975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Layout 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014"/>
            <a:ext cx="12152743" cy="55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5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394" y="284103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393163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Layout: ViewGroups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4"/>
            <a:ext cx="5821764" cy="4739763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b="1" dirty="0"/>
              <a:t>Layout</a:t>
            </a:r>
            <a:r>
              <a:rPr lang="en-US" sz="2000" dirty="0"/>
              <a:t> defines the structure for a user interface in your app, such as in an activity.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All user interface elements in an Android app are built using View and ViewGroup objects.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b="1" dirty="0"/>
              <a:t>View </a:t>
            </a:r>
            <a:r>
              <a:rPr lang="en-US" sz="2000" dirty="0"/>
              <a:t>is an object that draws something on the screen that the user can interact with.</a:t>
            </a:r>
            <a:br>
              <a:rPr lang="en-US" sz="2000" dirty="0"/>
            </a:br>
            <a:r>
              <a:rPr lang="en-US" sz="2000" dirty="0"/>
              <a:t>– Examples: </a:t>
            </a:r>
            <a:r>
              <a:rPr lang="en-US" sz="2000" dirty="0">
                <a:solidFill>
                  <a:srgbClr val="FF0000"/>
                </a:solidFill>
              </a:rPr>
              <a:t>buttons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text fields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ViewGroup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an object or invisible container that holds other View (and ViewGroup) objects in order to define the layout of the interface.</a:t>
            </a: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– Examples: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linear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relative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or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constraint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layout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5" y="1699674"/>
            <a:ext cx="5576954" cy="27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Graphical UI to XML Layout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84" y="1515095"/>
            <a:ext cx="7305675" cy="51530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5231" y="1739429"/>
            <a:ext cx="4463322" cy="4436083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Each Screen in your app will likely have an xml layout file describes the container and widgets on the screen / UI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Edit XML file or use drag and drop editor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Alter container and layout attributes for the set up you want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We can access and manipulate the container and widgets in our Java code associated with the UI / screen.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87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ViewGroup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4"/>
            <a:ext cx="11024828" cy="4920067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Linear Layout</a:t>
            </a:r>
            <a:r>
              <a:rPr lang="en-US" sz="2000" dirty="0"/>
              <a:t>: A view group that aligns all children in a single direction, vertically or horizontally.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Relative Layout: </a:t>
            </a:r>
            <a:r>
              <a:rPr lang="en-US" sz="2000" dirty="0"/>
              <a:t>A view group that displays child views in relative positions.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Constraint Layout:  </a:t>
            </a:r>
            <a:r>
              <a:rPr lang="en-US" sz="2000" dirty="0"/>
              <a:t>A view group where child views can be positioned in adaptable and flexible ways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Table Layout</a:t>
            </a:r>
            <a:r>
              <a:rPr lang="en-US" sz="2000" dirty="0"/>
              <a:t>: A view group that groups views into rows and columns.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Absolute Layout: </a:t>
            </a:r>
            <a:r>
              <a:rPr lang="en-US" sz="2000" dirty="0"/>
              <a:t>A view group enables you to specify the exact location of its children.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Frame Layout</a:t>
            </a:r>
            <a:r>
              <a:rPr lang="en-US" sz="2000" dirty="0"/>
              <a:t>: The FrameLayout is a placeholder on screen that you can use to display a single view.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Motion Layout: </a:t>
            </a:r>
            <a:r>
              <a:rPr lang="en-US" sz="2000" dirty="0"/>
              <a:t>A view group that manages view motion and widget animations.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Coordinator Layout: </a:t>
            </a:r>
            <a:r>
              <a:rPr lang="en-US" sz="2000" dirty="0"/>
              <a:t>A view group that enables views to inherit the attributes of the underlying view.</a:t>
            </a:r>
            <a:endParaRPr lang="en-US" sz="2000" b="1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List View: </a:t>
            </a:r>
            <a:r>
              <a:rPr lang="en-US" sz="2000" dirty="0"/>
              <a:t>ListView is a view group that displays a list of scrollable items.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Grid View: </a:t>
            </a:r>
            <a:r>
              <a:rPr lang="en-US" sz="2000" dirty="0"/>
              <a:t>GridView is a ViewGroup that displays items in a two-dimensional, scrollable grid.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Adapter View: </a:t>
            </a:r>
            <a:r>
              <a:rPr lang="en-US" sz="2000" dirty="0"/>
              <a:t>AdapterView is a ViewGroup that displays items loaded into an adapter.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3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Common Layouts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6207"/>
          <a:stretch/>
        </p:blipFill>
        <p:spPr>
          <a:xfrm>
            <a:off x="1040975" y="1897615"/>
            <a:ext cx="4273146" cy="3644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32" y="2236169"/>
            <a:ext cx="5168235" cy="1616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8020" y="1897615"/>
            <a:ext cx="219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Constraint Layout</a:t>
            </a:r>
          </a:p>
        </p:txBody>
      </p:sp>
    </p:spTree>
    <p:extLst>
      <p:ext uri="{BB962C8B-B14F-4D97-AF65-F5344CB8AC3E}">
        <p14:creationId xmlns:p14="http://schemas.microsoft.com/office/powerpoint/2010/main" val="8315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Layout Attributes &amp;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4"/>
            <a:ext cx="5483740" cy="4780639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android:id</a:t>
            </a:r>
            <a:r>
              <a:rPr lang="en-US" sz="1600" dirty="0"/>
              <a:t> - This is the ID which uniquely identifies the view.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android:layout_width</a:t>
            </a:r>
            <a:r>
              <a:rPr lang="en-US" sz="1600" dirty="0"/>
              <a:t> - This is the width of the layout.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android:layout_height</a:t>
            </a:r>
            <a:r>
              <a:rPr lang="en-US" sz="1600" dirty="0"/>
              <a:t> - This is the height of the layout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android:layout_marginTop</a:t>
            </a:r>
            <a:r>
              <a:rPr lang="en-US" sz="1600" dirty="0"/>
              <a:t> - This is the extra space on the top side of the layout.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android:layout_marginBottom</a:t>
            </a:r>
            <a:r>
              <a:rPr lang="en-US" sz="1600" dirty="0"/>
              <a:t> - This is the extra space on the bottom side of the layout.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android:layout_marginLeft</a:t>
            </a:r>
            <a:r>
              <a:rPr lang="en-US" sz="1600" dirty="0"/>
              <a:t> - This is the extra space on the left side of the layout.	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android:layout_marginRight</a:t>
            </a:r>
            <a:r>
              <a:rPr lang="en-US" sz="1600" dirty="0"/>
              <a:t> - This is the extra space on the right side of the layout.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android:layout_gravity</a:t>
            </a:r>
            <a:r>
              <a:rPr lang="en-US" sz="1600" dirty="0"/>
              <a:t> - This specifies how child Views are positioned.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android:layout_weight</a:t>
            </a:r>
            <a:r>
              <a:rPr lang="en-US" sz="1600" dirty="0"/>
              <a:t> - This specifies how much of the extra space in the layout should be allocated to the View.</a:t>
            </a:r>
          </a:p>
          <a:p>
            <a:pPr marL="0" indent="0">
              <a:buClr>
                <a:srgbClr val="FF0000"/>
              </a:buClr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b="1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7" y="1699674"/>
            <a:ext cx="6439539" cy="3309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4871" y="5155096"/>
            <a:ext cx="481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Layout attributes </a:t>
            </a:r>
            <a:r>
              <a:rPr lang="en-US" sz="1600"/>
              <a:t>define layout </a:t>
            </a:r>
            <a:r>
              <a:rPr lang="en-US" sz="1600" dirty="0"/>
              <a:t>parameters for the View that are appropriate for the ViewGroup in which it resides.</a:t>
            </a:r>
          </a:p>
        </p:txBody>
      </p:sp>
    </p:spTree>
    <p:extLst>
      <p:ext uri="{BB962C8B-B14F-4D97-AF65-F5344CB8AC3E}">
        <p14:creationId xmlns:p14="http://schemas.microsoft.com/office/powerpoint/2010/main" val="18414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Layout Attributes: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699675"/>
            <a:ext cx="11137607" cy="159731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Three types: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Specified (hard coded) size in </a:t>
            </a:r>
            <a:r>
              <a:rPr lang="en-US" sz="1800" b="1" dirty="0"/>
              <a:t>dp</a:t>
            </a:r>
            <a:r>
              <a:rPr lang="en-US" sz="1800" dirty="0"/>
              <a:t> (density independent pixels), </a:t>
            </a:r>
            <a:r>
              <a:rPr lang="en-US" sz="1800" b="1" dirty="0"/>
              <a:t>sp</a:t>
            </a:r>
            <a:r>
              <a:rPr lang="en-US" sz="1800" dirty="0"/>
              <a:t> (scale independent pixel) etc.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wrap_content</a:t>
            </a:r>
            <a:r>
              <a:rPr lang="en-US" sz="1800" dirty="0"/>
              <a:t> – tells your view to size itself to the dimensions required by its content.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match_parent</a:t>
            </a:r>
            <a:r>
              <a:rPr lang="en-US" sz="1800" dirty="0"/>
              <a:t> – tells your view to become as big as its parent view group will allow.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7" y="3360763"/>
            <a:ext cx="4621271" cy="837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198"/>
          <a:stretch/>
        </p:blipFill>
        <p:spPr>
          <a:xfrm>
            <a:off x="6426003" y="3296993"/>
            <a:ext cx="4711788" cy="871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32" y="4380639"/>
            <a:ext cx="2632294" cy="2123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839" y="4380639"/>
            <a:ext cx="2511380" cy="21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Layout Attributes: Margin &amp;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699675"/>
            <a:ext cx="11137607" cy="159731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Margins</a:t>
            </a:r>
            <a:r>
              <a:rPr lang="en-US" sz="1800" dirty="0"/>
              <a:t> are the spaces outside the border, between the border and the other elements next to this view.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Controlled by </a:t>
            </a:r>
            <a:r>
              <a:rPr lang="en-US" sz="1800" dirty="0" err="1"/>
              <a:t>android:layout_margin</a:t>
            </a:r>
            <a:r>
              <a:rPr lang="en-US" sz="1800" dirty="0"/>
              <a:t> property.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Padding</a:t>
            </a:r>
            <a:r>
              <a:rPr lang="en-US" sz="1800" dirty="0"/>
              <a:t> is the space inside the border, between the border and the actual view's content.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Controlled by </a:t>
            </a:r>
            <a:r>
              <a:rPr lang="en-US" sz="1800" dirty="0" err="1"/>
              <a:t>android:padding</a:t>
            </a:r>
            <a:r>
              <a:rPr lang="en-US" sz="1800" dirty="0"/>
              <a:t> property.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2" y="3342305"/>
            <a:ext cx="3356223" cy="1577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06" y="3411476"/>
            <a:ext cx="3169791" cy="1864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45" y="3411476"/>
            <a:ext cx="4006940" cy="1791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64350" y="5574898"/>
            <a:ext cx="13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Margin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09956" y="5574898"/>
            <a:ext cx="13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Padding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62393"/>
          <a:stretch/>
        </p:blipFill>
        <p:spPr>
          <a:xfrm>
            <a:off x="798502" y="4879227"/>
            <a:ext cx="2133470" cy="647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12284" y="5574898"/>
            <a:ext cx="13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60041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Linear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5"/>
            <a:ext cx="4727059" cy="2679142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Supports a filling strategy in which new elements are stacked either in a horizontal or vertical fashion.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If the layout has a vertical orientation new rows are placed one on top of the other.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 horizontal layout uses a side by-side column placement policy.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7" y="4203610"/>
            <a:ext cx="3889932" cy="2101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55" y="1673917"/>
            <a:ext cx="2712734" cy="4134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904" y="1699676"/>
            <a:ext cx="2690169" cy="4109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3748" y="5935506"/>
            <a:ext cx="13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Horizontal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8977" y="5935506"/>
            <a:ext cx="13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Vertical</a:t>
            </a:r>
          </a:p>
        </p:txBody>
      </p:sp>
    </p:spTree>
    <p:extLst>
      <p:ext uri="{BB962C8B-B14F-4D97-AF65-F5344CB8AC3E}">
        <p14:creationId xmlns:p14="http://schemas.microsoft.com/office/powerpoint/2010/main" val="28910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1108</Words>
  <Application>Microsoft Office PowerPoint</Application>
  <PresentationFormat>Widescreen</PresentationFormat>
  <Paragraphs>83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Wingdings</vt:lpstr>
      <vt:lpstr>Office Theme</vt:lpstr>
      <vt:lpstr>ANDROID Basic User Interface: Layouts Overview </vt:lpstr>
      <vt:lpstr>Layout: ViewGroups and Views</vt:lpstr>
      <vt:lpstr>Graphical UI to XML Layout</vt:lpstr>
      <vt:lpstr>ViewGroup Types </vt:lpstr>
      <vt:lpstr>Common Layouts</vt:lpstr>
      <vt:lpstr>Layout Attributes &amp; Parameters </vt:lpstr>
      <vt:lpstr>Layout Attributes: Size</vt:lpstr>
      <vt:lpstr>Layout Attributes: Margin &amp; Padding</vt:lpstr>
      <vt:lpstr>Linear Layout</vt:lpstr>
      <vt:lpstr>Linear Layout Attributes</vt:lpstr>
      <vt:lpstr>Linear Layout: Layout Weight</vt:lpstr>
      <vt:lpstr>Relative Layout</vt:lpstr>
      <vt:lpstr>Relative Layout Attributes</vt:lpstr>
      <vt:lpstr>Constraint Layout</vt:lpstr>
      <vt:lpstr>Constraint Layout vs Relative Layout</vt:lpstr>
      <vt:lpstr>Layout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UNICAST ROUTING PROTOCOLS</dc:title>
  <dc:creator>ASUS</dc:creator>
  <cp:lastModifiedBy>Fardin Saad, Lecturer,CSE</cp:lastModifiedBy>
  <cp:revision>87</cp:revision>
  <dcterms:created xsi:type="dcterms:W3CDTF">2020-07-05T14:09:45Z</dcterms:created>
  <dcterms:modified xsi:type="dcterms:W3CDTF">2021-12-23T13:34:54Z</dcterms:modified>
</cp:coreProperties>
</file>