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945600" cy="329184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368">
          <p15:clr>
            <a:srgbClr val="A4A3A4"/>
          </p15:clr>
        </p15:guide>
        <p15:guide id="2" pos="6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160D"/>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1482" y="2874"/>
      </p:cViewPr>
      <p:guideLst>
        <p:guide orient="horz" pos="10368"/>
        <p:guide pos="6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_rels/data2.xml.rels><?xml version="1.0" encoding="UTF-8" standalone="yes"?>
<Relationships xmlns="http://schemas.openxmlformats.org/package/2006/relationships"><Relationship Id="rId1"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909F5E-438A-405B-A8F2-6D0A90B7C95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476E94D-7FD7-4C22-842E-19D40E76612F}">
      <dgm:prSet/>
      <dgm:spPr/>
      <dgm:t>
        <a:bodyPr/>
        <a:lstStyle/>
        <a:p>
          <a:pPr rtl="0">
            <a:lnSpc>
              <a:spcPct val="100000"/>
            </a:lnSpc>
          </a:pPr>
          <a:endParaRPr lang="en-US" dirty="0" smtClean="0"/>
        </a:p>
        <a:p>
          <a:pPr rtl="0">
            <a:lnSpc>
              <a:spcPct val="100000"/>
            </a:lnSpc>
          </a:pPr>
          <a:r>
            <a:rPr lang="en-US" dirty="0" smtClean="0"/>
            <a:t>This problem is an optimization problem. Where we have to traverse a Directed Multigraph, G( B⋃D⋃S,E)</a:t>
          </a:r>
          <a:br>
            <a:rPr lang="en-US" dirty="0" smtClean="0"/>
          </a:br>
          <a:r>
            <a:rPr lang="en-US" dirty="0" smtClean="0"/>
            <a:t>B = Set of bins, </a:t>
          </a:r>
        </a:p>
        <a:p>
          <a:pPr rtl="0">
            <a:lnSpc>
              <a:spcPct val="100000"/>
            </a:lnSpc>
          </a:pPr>
          <a:r>
            <a:rPr lang="en-US" dirty="0" smtClean="0"/>
            <a:t>D = set of depots</a:t>
          </a:r>
          <a:br>
            <a:rPr lang="en-US" dirty="0" smtClean="0"/>
          </a:br>
          <a:r>
            <a:rPr lang="en-US" dirty="0" smtClean="0"/>
            <a:t>S = set of disposal sites,</a:t>
          </a:r>
        </a:p>
        <a:p>
          <a:pPr rtl="0">
            <a:lnSpc>
              <a:spcPct val="90000"/>
            </a:lnSpc>
          </a:pPr>
          <a:r>
            <a:rPr lang="en-US" dirty="0" smtClean="0"/>
            <a:t>N = Number of vehicle { 0,1,2….K}.</a:t>
          </a:r>
          <a:endParaRPr lang="en-US" dirty="0"/>
        </a:p>
      </dgm:t>
    </dgm:pt>
    <dgm:pt modelId="{FEECD737-8B66-42AC-814C-0C16D737623A}" type="parTrans" cxnId="{2E398EBD-520B-410D-A590-3FFADD15C2E4}">
      <dgm:prSet/>
      <dgm:spPr/>
      <dgm:t>
        <a:bodyPr/>
        <a:lstStyle/>
        <a:p>
          <a:endParaRPr lang="en-US"/>
        </a:p>
      </dgm:t>
    </dgm:pt>
    <dgm:pt modelId="{D0E15B47-3FC2-4E1C-ACC2-C55A1BDB38BB}" type="sibTrans" cxnId="{2E398EBD-520B-410D-A590-3FFADD15C2E4}">
      <dgm:prSet/>
      <dgm:spPr/>
      <dgm:t>
        <a:bodyPr/>
        <a:lstStyle/>
        <a:p>
          <a:endParaRPr lang="en-US"/>
        </a:p>
      </dgm:t>
    </dgm:pt>
    <mc:AlternateContent xmlns:mc="http://schemas.openxmlformats.org/markup-compatibility/2006">
      <mc:Choice xmlns:a14="http://schemas.microsoft.com/office/drawing/2010/main" Requires="a14">
        <dgm:pt modelId="{B424CC47-9359-40D6-BC7F-1C4365BCC0CC}">
          <dgm:prSet custT="1"/>
          <dgm:spPr/>
          <dgm:t>
            <a:bodyPr/>
            <a:lstStyle/>
            <a:p>
              <a:pPr rtl="0"/>
              <a:r>
                <a:rPr lang="en-US" sz="2100" dirty="0" smtClean="0"/>
                <a:t>Objective function of cost which will be minimized:</a:t>
              </a:r>
              <a:endParaRPr lang="en-US" sz="2100" dirty="0" smtClean="0"/>
            </a:p>
            <a:p>
              <a:pPr rtl="0"/>
              <a:r>
                <a:rPr lang="en-US" sz="2100" dirty="0" smtClean="0"/>
                <a:t>f</a:t>
              </a:r>
              <a14:m>
                <m:oMath xmlns:m="http://schemas.openxmlformats.org/officeDocument/2006/math">
                  <m:r>
                    <a:rPr lang="pt-BR" sz="2100" i="1"/>
                    <m:t>=</m:t>
                  </m:r>
                  <m:nary>
                    <m:naryPr>
                      <m:chr m:val="∑"/>
                      <m:ctrlPr>
                        <a:rPr lang="pt-BR" sz="2100" i="1"/>
                      </m:ctrlPr>
                    </m:naryPr>
                    <m:sub>
                      <m:r>
                        <m:rPr>
                          <m:brk m:alnAt="23"/>
                        </m:rPr>
                        <a:rPr lang="en-US" sz="2100" b="0" i="1"/>
                        <m:t>𝑖</m:t>
                      </m:r>
                      <m:r>
                        <a:rPr lang="en-US" sz="2100" b="0" i="1"/>
                        <m:t>,</m:t>
                      </m:r>
                      <m:r>
                        <a:rPr lang="en-US" sz="2100" b="0" i="1"/>
                        <m:t>𝑗</m:t>
                      </m:r>
                      <m:r>
                        <a:rPr lang="en-US" sz="2100" b="0" i="1"/>
                        <m:t>,</m:t>
                      </m:r>
                      <m:r>
                        <a:rPr lang="pt-BR" sz="2100" i="1"/>
                        <m:t>𝑘</m:t>
                      </m:r>
                      <m:r>
                        <a:rPr lang="pt-BR" sz="2100" i="1"/>
                        <m:t>=0</m:t>
                      </m:r>
                    </m:sub>
                    <m:sup>
                      <m:r>
                        <a:rPr lang="en-US" sz="2100" b="0" i="1"/>
                        <m:t>𝑁</m:t>
                      </m:r>
                    </m:sup>
                    <m:e>
                      <m:r>
                        <a:rPr lang="en-US" sz="2100" b="0" i="1"/>
                        <m:t>(</m:t>
                      </m:r>
                      <m:r>
                        <a:rPr lang="el-GR" sz="2100" i="1"/>
                        <m:t>𝜙</m:t>
                      </m:r>
                      <m:r>
                        <m:rPr>
                          <m:nor/>
                        </m:rPr>
                        <a:rPr lang="en-US" sz="2100" baseline="-25000"/>
                        <m:t>k</m:t>
                      </m:r>
                      <m:r>
                        <m:rPr>
                          <m:nor/>
                        </m:rPr>
                        <a:rPr lang="en-US" sz="2100"/>
                        <m:t>y</m:t>
                      </m:r>
                      <m:r>
                        <m:rPr>
                          <m:nor/>
                        </m:rPr>
                        <a:rPr lang="en-US" sz="2100" baseline="-25000"/>
                        <m:t>k</m:t>
                      </m:r>
                      <m:r>
                        <m:rPr>
                          <m:nor/>
                        </m:rPr>
                        <a:rPr lang="en-US" sz="2100"/>
                        <m:t>+</m:t>
                      </m:r>
                      <m:r>
                        <m:rPr>
                          <m:nor/>
                        </m:rPr>
                        <a:rPr lang="en-US" sz="2100"/>
                        <m:t>Bk</m:t>
                      </m:r>
                      <m:r>
                        <m:rPr>
                          <m:nor/>
                        </m:rPr>
                        <a:rPr lang="en-US" sz="2100" i="1"/>
                        <m:t>∑</m:t>
                      </m:r>
                      <m:r>
                        <a:rPr lang="en-US" sz="2100" i="1"/>
                        <m:t>∑</m:t>
                      </m:r>
                      <m:r>
                        <m:rPr>
                          <m:nor/>
                        </m:rPr>
                        <a:rPr lang="en-US" sz="2100"/>
                        <m:t>∏</m:t>
                      </m:r>
                      <m:r>
                        <m:rPr>
                          <m:nor/>
                        </m:rPr>
                        <a:rPr lang="en-US" sz="2100" baseline="-25000"/>
                        <m:t>ij</m:t>
                      </m:r>
                      <m:r>
                        <m:rPr>
                          <m:nor/>
                        </m:rPr>
                        <a:rPr lang="en-US" sz="2100" i="1" baseline="-25000"/>
                        <m:t> </m:t>
                      </m:r>
                      <m:r>
                        <m:rPr>
                          <m:nor/>
                        </m:rPr>
                        <a:rPr lang="en-US" sz="2100"/>
                        <m:t>x</m:t>
                      </m:r>
                      <m:r>
                        <m:rPr>
                          <m:nor/>
                        </m:rPr>
                        <a:rPr lang="en-US" sz="2100" baseline="-25000"/>
                        <m:t>ij</m:t>
                      </m:r>
                      <m:r>
                        <m:rPr>
                          <m:nor/>
                        </m:rPr>
                        <a:rPr lang="en-US" sz="2100" i="1"/>
                        <m:t> </m:t>
                      </m:r>
                      <m:r>
                        <m:rPr>
                          <m:nor/>
                        </m:rPr>
                        <a:rPr lang="en-US" sz="2100"/>
                        <m:t>+</m:t>
                      </m:r>
                      <m:r>
                        <m:rPr>
                          <m:nor/>
                        </m:rPr>
                        <a:rPr lang="en-US" sz="2100" i="1"/>
                        <m:t> </m:t>
                      </m:r>
                      <m:r>
                        <a:rPr lang="en-US" sz="2100" i="1"/>
                        <m:t>ᶿ</m:t>
                      </m:r>
                      <m:r>
                        <m:rPr>
                          <m:nor/>
                        </m:rPr>
                        <a:rPr lang="en-US" sz="2100" baseline="-25000"/>
                        <m:t>k</m:t>
                      </m:r>
                      <m:r>
                        <m:rPr>
                          <m:nor/>
                        </m:rPr>
                        <a:rPr lang="en-US" sz="2100" i="1"/>
                        <m:t> </m:t>
                      </m:r>
                      <m:r>
                        <m:rPr>
                          <m:nor/>
                        </m:rPr>
                        <a:rPr lang="en-US" sz="2100"/>
                        <m:t>(</m:t>
                      </m:r>
                      <m:r>
                        <a:rPr lang="en-US" sz="2100" i="1"/>
                        <m:t>∑</m:t>
                      </m:r>
                      <m:r>
                        <m:rPr>
                          <m:nor/>
                        </m:rPr>
                        <a:rPr lang="en-US" sz="2100"/>
                        <m:t>S</m:t>
                      </m:r>
                      <m:r>
                        <m:rPr>
                          <m:nor/>
                        </m:rPr>
                        <a:rPr lang="en-US" sz="2100" baseline="-25000"/>
                        <m:t>jk</m:t>
                      </m:r>
                      <m:r>
                        <m:rPr>
                          <m:nor/>
                        </m:rPr>
                        <a:rPr lang="en-US" sz="2100" i="1"/>
                        <m:t>− </m:t>
                      </m:r>
                      <m:r>
                        <m:rPr>
                          <m:sty m:val="p"/>
                        </m:rPr>
                        <a:rPr lang="en-US" sz="2100" smtClean="0"/>
                        <m:t>S</m:t>
                      </m:r>
                      <m:r>
                        <m:rPr>
                          <m:sty m:val="p"/>
                        </m:rPr>
                        <a:rPr lang="en-US" sz="2100" baseline="-25000" smtClean="0"/>
                        <m:t>ik</m:t>
                      </m:r>
                      <m:r>
                        <m:rPr>
                          <m:nor/>
                        </m:rPr>
                        <a:rPr lang="en-US" sz="2100"/>
                        <m:t>)</m:t>
                      </m:r>
                      <m:r>
                        <m:rPr>
                          <m:nor/>
                        </m:rPr>
                        <a:rPr lang="en-US" sz="2100" i="1"/>
                        <m:t> </m:t>
                      </m:r>
                      <m:r>
                        <a:rPr lang="en-US" sz="2100" b="0" i="1"/>
                        <m:t>)</m:t>
                      </m:r>
                    </m:e>
                  </m:nary>
                </m:oMath>
              </a14:m>
              <a:r>
                <a:rPr lang="en-US" sz="2100" dirty="0" smtClean="0"/>
                <a:t>.</a:t>
              </a:r>
            </a:p>
            <a:p>
              <a:pPr rtl="0"/>
              <a14:m>
                <m:oMath xmlns:m="http://schemas.openxmlformats.org/officeDocument/2006/math">
                  <m:r>
                    <a:rPr lang="el-GR" sz="2800" i="1" smtClean="0">
                      <a:latin typeface="Cambria Math"/>
                    </a:rPr>
                    <m:t>𝜙</m:t>
                  </m:r>
                  <m:r>
                    <m:rPr>
                      <m:nor/>
                    </m:rPr>
                    <a:rPr lang="en-US" sz="2800" baseline="-25000"/>
                    <m:t>k</m:t>
                  </m:r>
                  <m:r>
                    <m:rPr>
                      <m:nor/>
                    </m:rPr>
                    <a:rPr lang="en-US" sz="2800"/>
                    <m:t>y</m:t>
                  </m:r>
                  <m:r>
                    <m:rPr>
                      <m:nor/>
                    </m:rPr>
                    <a:rPr lang="en-US" sz="2800" baseline="-25000"/>
                    <m:t>k</m:t>
                  </m:r>
                </m:oMath>
              </a14:m>
              <a:r>
                <a:rPr lang="en-US" sz="2800" i="0" dirty="0" smtClean="0"/>
                <a:t>=</a:t>
              </a:r>
              <a:r>
                <a:rPr lang="en-US" sz="2100" i="0" dirty="0" smtClean="0"/>
                <a:t>The fixed cost of vehicle ‘k’</a:t>
              </a:r>
            </a:p>
            <a:p>
              <a:pPr rtl="0"/>
              <a:r>
                <a:rPr lang="en-US" sz="2800" dirty="0" smtClean="0"/>
                <a:t>B</a:t>
              </a:r>
              <a:r>
                <a:rPr lang="en-US" sz="2800" baseline="-25000" dirty="0" smtClean="0"/>
                <a:t>k</a:t>
              </a:r>
              <a:r>
                <a:rPr lang="en-US" sz="2800" dirty="0" smtClean="0"/>
                <a:t>= </a:t>
              </a:r>
              <a:r>
                <a:rPr lang="en-US" sz="2100" dirty="0" smtClean="0"/>
                <a:t>Hourly driver wage rate.</a:t>
              </a:r>
            </a:p>
            <a:p>
              <a:pPr rtl="0"/>
              <a:r>
                <a:rPr lang="en-US" sz="2100" dirty="0" smtClean="0"/>
                <a:t>ᶿk = Hourly driver wage rate.</a:t>
              </a:r>
            </a:p>
            <a:p>
              <a:pPr rtl="0"/>
              <a14:m>
                <m:oMath xmlns:m="http://schemas.openxmlformats.org/officeDocument/2006/math">
                  <m:r>
                    <a:rPr lang="en-US" sz="2800" i="1" smtClean="0">
                      <a:latin typeface="Cambria Math"/>
                    </a:rPr>
                    <m:t>ᶿ</m:t>
                  </m:r>
                  <m:r>
                    <m:rPr>
                      <m:nor/>
                    </m:rPr>
                    <a:rPr lang="en-US" sz="2800" baseline="-25000"/>
                    <m:t>k</m:t>
                  </m:r>
                  <m:r>
                    <m:rPr>
                      <m:nor/>
                    </m:rPr>
                    <a:rPr lang="en-US" sz="2800" i="1"/>
                    <m:t> </m:t>
                  </m:r>
                  <m:r>
                    <m:rPr>
                      <m:nor/>
                    </m:rPr>
                    <a:rPr lang="en-US" sz="2800"/>
                    <m:t>(</m:t>
                  </m:r>
                  <m:r>
                    <a:rPr lang="en-US" sz="2800" i="1">
                      <a:latin typeface="Cambria Math"/>
                    </a:rPr>
                    <m:t>∑</m:t>
                  </m:r>
                  <m:r>
                    <m:rPr>
                      <m:nor/>
                    </m:rPr>
                    <a:rPr lang="en-US" sz="2800"/>
                    <m:t>S</m:t>
                  </m:r>
                  <m:r>
                    <m:rPr>
                      <m:nor/>
                    </m:rPr>
                    <a:rPr lang="en-US" sz="2800" baseline="-25000"/>
                    <m:t>jk</m:t>
                  </m:r>
                  <m:r>
                    <m:rPr>
                      <m:nor/>
                    </m:rPr>
                    <a:rPr lang="en-US" sz="2800" i="1"/>
                    <m:t>− </m:t>
                  </m:r>
                </m:oMath>
              </a14:m>
              <a:r>
                <a:rPr lang="en-US" sz="2800" dirty="0" err="1" smtClean="0"/>
                <a:t>S</a:t>
              </a:r>
              <a:r>
                <a:rPr lang="en-US" sz="2800" baseline="-25000" dirty="0" err="1" smtClean="0"/>
                <a:t>ik</a:t>
              </a:r>
              <a14:m>
                <m:oMath xmlns:m="http://schemas.openxmlformats.org/officeDocument/2006/math">
                  <m:r>
                    <m:rPr>
                      <m:nor/>
                    </m:rPr>
                    <a:rPr lang="en-US" sz="2800"/>
                    <m:t>)</m:t>
                  </m:r>
                </m:oMath>
              </a14:m>
              <a:r>
                <a:rPr lang="en-US" sz="2100" dirty="0" smtClean="0"/>
                <a:t>= Wage rate * service time.</a:t>
              </a:r>
              <a:endParaRPr lang="en-US" sz="2100" dirty="0"/>
            </a:p>
          </dgm:t>
        </dgm:pt>
      </mc:Choice>
      <mc:Fallback>
        <dgm:pt modelId="{B424CC47-9359-40D6-BC7F-1C4365BCC0CC}">
          <dgm:prSet custT="1"/>
          <dgm:spPr/>
          <dgm:t>
            <a:bodyPr/>
            <a:lstStyle/>
            <a:p>
              <a:pPr rtl="0"/>
              <a:r>
                <a:rPr lang="en-US" sz="2100" dirty="0" smtClean="0"/>
                <a:t>Objective function of cost which will be minimized:</a:t>
              </a:r>
              <a:endParaRPr lang="en-US" sz="2100" dirty="0" smtClean="0"/>
            </a:p>
            <a:p>
              <a:pPr rtl="0"/>
              <a:r>
                <a:rPr lang="en-US" sz="2100" dirty="0" smtClean="0"/>
                <a:t>f</a:t>
              </a:r>
              <a:r>
                <a:rPr lang="pt-BR" sz="2100" i="0"/>
                <a:t>=∑_(</a:t>
              </a:r>
              <a:r>
                <a:rPr lang="en-US" sz="2100" b="0" i="0"/>
                <a:t>𝑖,𝑗,</a:t>
              </a:r>
              <a:r>
                <a:rPr lang="pt-BR" sz="2100" i="0"/>
                <a:t>𝑘=0)</a:t>
              </a:r>
              <a:r>
                <a:rPr lang="en-US" sz="2100" b="0" i="0"/>
                <a:t>^𝑁▒〖(</a:t>
              </a:r>
              <a:r>
                <a:rPr lang="el-GR" sz="2100" i="0"/>
                <a:t>𝜙</a:t>
              </a:r>
              <a:r>
                <a:rPr lang="en-US" sz="2100" i="0" baseline="-25000"/>
                <a:t>"k</a:t>
              </a:r>
              <a:r>
                <a:rPr lang="en-US" sz="2100" i="0"/>
                <a:t>y</a:t>
              </a:r>
              <a:r>
                <a:rPr lang="en-US" sz="2100" i="0" baseline="-25000"/>
                <a:t>k</a:t>
              </a:r>
              <a:r>
                <a:rPr lang="en-US" sz="2100" i="0"/>
                <a:t>+Bk∑" ∑"∏</a:t>
              </a:r>
              <a:r>
                <a:rPr lang="en-US" sz="2100" i="0" baseline="-25000"/>
                <a:t>ij </a:t>
              </a:r>
              <a:r>
                <a:rPr lang="en-US" sz="2100" i="0"/>
                <a:t>x</a:t>
              </a:r>
              <a:r>
                <a:rPr lang="en-US" sz="2100" i="0" baseline="-25000"/>
                <a:t>ij</a:t>
              </a:r>
              <a:r>
                <a:rPr lang="en-US" sz="2100" i="0"/>
                <a:t> + " ᶿ</a:t>
              </a:r>
              <a:r>
                <a:rPr lang="en-US" sz="2100" i="0" baseline="-25000"/>
                <a:t>"k</a:t>
              </a:r>
              <a:r>
                <a:rPr lang="en-US" sz="2100" i="0"/>
                <a:t> (" ∑"S</a:t>
              </a:r>
              <a:r>
                <a:rPr lang="en-US" sz="2100" i="0" baseline="-25000"/>
                <a:t>jk</a:t>
              </a:r>
              <a:r>
                <a:rPr lang="en-US" sz="2100" i="0"/>
                <a:t>− </a:t>
              </a:r>
              <a:r>
                <a:rPr lang="en-US" sz="2100" i="0" smtClean="0"/>
                <a:t>" S</a:t>
              </a:r>
              <a:r>
                <a:rPr lang="en-US" sz="2100" i="0" baseline="-25000" smtClean="0"/>
                <a:t>ik"</a:t>
              </a:r>
              <a:r>
                <a:rPr lang="en-US" sz="2100" i="0"/>
                <a:t>) </a:t>
              </a:r>
              <a:r>
                <a:rPr lang="en-US" sz="2100" b="0" i="0"/>
                <a:t>" )〗</a:t>
              </a:r>
              <a:r>
                <a:rPr lang="en-US" sz="2100" dirty="0" smtClean="0"/>
                <a:t>.</a:t>
              </a:r>
            </a:p>
            <a:p>
              <a:pPr rtl="0"/>
              <a:r>
                <a:rPr lang="el-GR" sz="2800" i="0" smtClean="0">
                  <a:latin typeface="Cambria Math"/>
                </a:rPr>
                <a:t>𝜙</a:t>
              </a:r>
              <a:r>
                <a:rPr lang="en-US" sz="2800" i="0" baseline="-25000">
                  <a:latin typeface="Cambria Math"/>
                </a:rPr>
                <a:t>"</a:t>
              </a:r>
              <a:r>
                <a:rPr lang="en-US" sz="2800" i="0" baseline="-25000">
                  <a:latin typeface="Cambria Math"/>
                </a:rPr>
                <a:t>k</a:t>
              </a:r>
              <a:r>
                <a:rPr lang="en-US" sz="2800" i="0">
                  <a:latin typeface="Cambria Math"/>
                </a:rPr>
                <a:t>y</a:t>
              </a:r>
              <a:r>
                <a:rPr lang="en-US" sz="2800" i="0" baseline="-25000">
                  <a:latin typeface="Cambria Math"/>
                </a:rPr>
                <a:t>k</a:t>
              </a:r>
              <a:r>
                <a:rPr lang="en-US" sz="2800" i="0" baseline="-25000"/>
                <a:t>"</a:t>
              </a:r>
              <a:r>
                <a:rPr lang="en-US" sz="2800" i="0" dirty="0" smtClean="0"/>
                <a:t>=</a:t>
              </a:r>
              <a:r>
                <a:rPr lang="en-US" sz="2100" i="0" dirty="0" smtClean="0"/>
                <a:t>The fixed cost of vehicle ‘k’</a:t>
              </a:r>
            </a:p>
            <a:p>
              <a:pPr rtl="0"/>
              <a:r>
                <a:rPr lang="en-US" sz="2800" dirty="0" smtClean="0"/>
                <a:t>B</a:t>
              </a:r>
              <a:r>
                <a:rPr lang="en-US" sz="2800" baseline="-25000" dirty="0" smtClean="0"/>
                <a:t>k</a:t>
              </a:r>
              <a:r>
                <a:rPr lang="en-US" sz="2800" dirty="0" smtClean="0"/>
                <a:t>= </a:t>
              </a:r>
              <a:r>
                <a:rPr lang="en-US" sz="2100" dirty="0" smtClean="0"/>
                <a:t>Hourly driver wage rate.</a:t>
              </a:r>
            </a:p>
            <a:p>
              <a:pPr rtl="0"/>
              <a:r>
                <a:rPr lang="en-US" sz="2100" dirty="0" smtClean="0"/>
                <a:t>ᶿk = Hourly driver wage rate.</a:t>
              </a:r>
            </a:p>
            <a:p>
              <a:pPr rtl="0"/>
              <a:r>
                <a:rPr lang="en-US" sz="2800" i="0" smtClean="0">
                  <a:latin typeface="Cambria Math"/>
                </a:rPr>
                <a:t>ᶿ</a:t>
              </a:r>
              <a:r>
                <a:rPr lang="en-US" sz="2800" i="0" baseline="-25000">
                  <a:latin typeface="Cambria Math"/>
                </a:rPr>
                <a:t>"</a:t>
              </a:r>
              <a:r>
                <a:rPr lang="en-US" sz="2800" i="0" baseline="-25000">
                  <a:latin typeface="Cambria Math"/>
                </a:rPr>
                <a:t>k</a:t>
              </a:r>
              <a:r>
                <a:rPr lang="en-US" sz="2800" i="0">
                  <a:latin typeface="Cambria Math"/>
                </a:rPr>
                <a:t> ("∑"S</a:t>
              </a:r>
              <a:r>
                <a:rPr lang="en-US" sz="2800" i="0" baseline="-25000">
                  <a:latin typeface="Cambria Math"/>
                </a:rPr>
                <a:t>jk</a:t>
              </a:r>
              <a:r>
                <a:rPr lang="en-US" sz="2800" i="0">
                  <a:latin typeface="Cambria Math"/>
                </a:rPr>
                <a:t>− </a:t>
              </a:r>
              <a:r>
                <a:rPr lang="en-US" sz="2800" i="0"/>
                <a:t>"</a:t>
              </a:r>
              <a:r>
                <a:rPr lang="en-US" sz="2800" dirty="0" err="1" smtClean="0"/>
                <a:t>S</a:t>
              </a:r>
              <a:r>
                <a:rPr lang="en-US" sz="2800" baseline="-25000" dirty="0" err="1" smtClean="0"/>
                <a:t>ik</a:t>
              </a:r>
              <a:r>
                <a:rPr lang="en-US" sz="2800" i="0">
                  <a:latin typeface="Cambria Math"/>
                </a:rPr>
                <a:t>")</a:t>
              </a:r>
              <a:r>
                <a:rPr lang="en-US" sz="2800" i="0"/>
                <a:t>"</a:t>
              </a:r>
              <a:r>
                <a:rPr lang="en-US" sz="2100" dirty="0" smtClean="0"/>
                <a:t>= Wage rate * service time.</a:t>
              </a:r>
              <a:endParaRPr lang="en-US" sz="2100" dirty="0"/>
            </a:p>
          </dgm:t>
        </dgm:pt>
      </mc:Fallback>
    </mc:AlternateContent>
    <dgm:pt modelId="{59B03579-DDB9-4612-BCF0-D9AADBA6A300}" type="parTrans" cxnId="{F2BDF089-A32A-4C27-8A3B-AFD05BA313D7}">
      <dgm:prSet/>
      <dgm:spPr/>
      <dgm:t>
        <a:bodyPr/>
        <a:lstStyle/>
        <a:p>
          <a:endParaRPr lang="en-US"/>
        </a:p>
      </dgm:t>
    </dgm:pt>
    <dgm:pt modelId="{DEC787E3-5427-4413-9853-46E5B2C74C90}" type="sibTrans" cxnId="{F2BDF089-A32A-4C27-8A3B-AFD05BA313D7}">
      <dgm:prSet/>
      <dgm:spPr/>
      <dgm:t>
        <a:bodyPr/>
        <a:lstStyle/>
        <a:p>
          <a:endParaRPr lang="en-US"/>
        </a:p>
      </dgm:t>
    </dgm:pt>
    <dgm:pt modelId="{B0635919-5C67-4807-8E28-4604FB9457B1}" type="pres">
      <dgm:prSet presAssocID="{5B909F5E-438A-405B-A8F2-6D0A90B7C957}" presName="linear" presStyleCnt="0">
        <dgm:presLayoutVars>
          <dgm:animLvl val="lvl"/>
          <dgm:resizeHandles val="exact"/>
        </dgm:presLayoutVars>
      </dgm:prSet>
      <dgm:spPr/>
    </dgm:pt>
    <dgm:pt modelId="{AD3FA8A4-6B49-424C-9DB3-7A7BB58690BD}" type="pres">
      <dgm:prSet presAssocID="{C476E94D-7FD7-4C22-842E-19D40E76612F}" presName="parentText" presStyleLbl="node1" presStyleIdx="0" presStyleCnt="2" custScaleX="97383" custScaleY="88159">
        <dgm:presLayoutVars>
          <dgm:chMax val="0"/>
          <dgm:bulletEnabled val="1"/>
        </dgm:presLayoutVars>
      </dgm:prSet>
      <dgm:spPr/>
      <dgm:t>
        <a:bodyPr/>
        <a:lstStyle/>
        <a:p>
          <a:endParaRPr lang="en-US"/>
        </a:p>
      </dgm:t>
    </dgm:pt>
    <dgm:pt modelId="{85D3752C-643D-47A7-94B9-568AFF2F1ECE}" type="pres">
      <dgm:prSet presAssocID="{D0E15B47-3FC2-4E1C-ACC2-C55A1BDB38BB}" presName="spacer" presStyleCnt="0"/>
      <dgm:spPr/>
    </dgm:pt>
    <dgm:pt modelId="{E07E51C9-BA1F-439D-998A-6B5FBAEAD8CF}" type="pres">
      <dgm:prSet presAssocID="{B424CC47-9359-40D6-BC7F-1C4365BCC0CC}" presName="parentText" presStyleLbl="node1" presStyleIdx="1" presStyleCnt="2" custScaleY="106470" custLinFactY="28474" custLinFactNeighborY="100000">
        <dgm:presLayoutVars>
          <dgm:chMax val="0"/>
          <dgm:bulletEnabled val="1"/>
        </dgm:presLayoutVars>
      </dgm:prSet>
      <dgm:spPr/>
      <dgm:t>
        <a:bodyPr/>
        <a:lstStyle/>
        <a:p>
          <a:endParaRPr lang="en-US"/>
        </a:p>
      </dgm:t>
    </dgm:pt>
  </dgm:ptLst>
  <dgm:cxnLst>
    <dgm:cxn modelId="{B965F337-3CAA-4E29-82BB-C437B27C1CDF}" type="presOf" srcId="{C476E94D-7FD7-4C22-842E-19D40E76612F}" destId="{AD3FA8A4-6B49-424C-9DB3-7A7BB58690BD}" srcOrd="0" destOrd="0" presId="urn:microsoft.com/office/officeart/2005/8/layout/vList2"/>
    <dgm:cxn modelId="{2E398EBD-520B-410D-A590-3FFADD15C2E4}" srcId="{5B909F5E-438A-405B-A8F2-6D0A90B7C957}" destId="{C476E94D-7FD7-4C22-842E-19D40E76612F}" srcOrd="0" destOrd="0" parTransId="{FEECD737-8B66-42AC-814C-0C16D737623A}" sibTransId="{D0E15B47-3FC2-4E1C-ACC2-C55A1BDB38BB}"/>
    <dgm:cxn modelId="{F2BDF089-A32A-4C27-8A3B-AFD05BA313D7}" srcId="{5B909F5E-438A-405B-A8F2-6D0A90B7C957}" destId="{B424CC47-9359-40D6-BC7F-1C4365BCC0CC}" srcOrd="1" destOrd="0" parTransId="{59B03579-DDB9-4612-BCF0-D9AADBA6A300}" sibTransId="{DEC787E3-5427-4413-9853-46E5B2C74C90}"/>
    <dgm:cxn modelId="{8BD40FFC-CCDD-4C10-B87D-7383299829C9}" type="presOf" srcId="{5B909F5E-438A-405B-A8F2-6D0A90B7C957}" destId="{B0635919-5C67-4807-8E28-4604FB9457B1}" srcOrd="0" destOrd="0" presId="urn:microsoft.com/office/officeart/2005/8/layout/vList2"/>
    <dgm:cxn modelId="{FDDA74A2-6284-4A4F-B124-2ADAC36B3406}" type="presOf" srcId="{B424CC47-9359-40D6-BC7F-1C4365BCC0CC}" destId="{E07E51C9-BA1F-439D-998A-6B5FBAEAD8CF}" srcOrd="0" destOrd="0" presId="urn:microsoft.com/office/officeart/2005/8/layout/vList2"/>
    <dgm:cxn modelId="{8E137464-3549-4BB6-8A29-F3626EF1DC53}" type="presParOf" srcId="{B0635919-5C67-4807-8E28-4604FB9457B1}" destId="{AD3FA8A4-6B49-424C-9DB3-7A7BB58690BD}" srcOrd="0" destOrd="0" presId="urn:microsoft.com/office/officeart/2005/8/layout/vList2"/>
    <dgm:cxn modelId="{97E9556E-975E-4FEA-B136-93DBA16978E9}" type="presParOf" srcId="{B0635919-5C67-4807-8E28-4604FB9457B1}" destId="{85D3752C-643D-47A7-94B9-568AFF2F1ECE}" srcOrd="1" destOrd="0" presId="urn:microsoft.com/office/officeart/2005/8/layout/vList2"/>
    <dgm:cxn modelId="{2F5B5110-104E-4169-B35B-88DEA7E9C98E}" type="presParOf" srcId="{B0635919-5C67-4807-8E28-4604FB9457B1}" destId="{E07E51C9-BA1F-439D-998A-6B5FBAEAD8CF}" srcOrd="2" destOrd="0" presId="urn:microsoft.com/office/officeart/2005/8/layout/vList2"/>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909F5E-438A-405B-A8F2-6D0A90B7C95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476E94D-7FD7-4C22-842E-19D40E76612F}">
      <dgm:prSet/>
      <dgm:spPr/>
      <dgm:t>
        <a:bodyPr/>
        <a:lstStyle/>
        <a:p>
          <a:pPr rtl="0">
            <a:lnSpc>
              <a:spcPct val="100000"/>
            </a:lnSpc>
          </a:pPr>
          <a:endParaRPr lang="en-US" dirty="0" smtClean="0"/>
        </a:p>
        <a:p>
          <a:pPr rtl="0">
            <a:lnSpc>
              <a:spcPct val="100000"/>
            </a:lnSpc>
          </a:pPr>
          <a:r>
            <a:rPr lang="en-US" dirty="0" smtClean="0"/>
            <a:t>This problem is an optimization problem. Where we have to traverse a Directed Multigraph, G( B⋃D⋃S,E)</a:t>
          </a:r>
          <a:br>
            <a:rPr lang="en-US" dirty="0" smtClean="0"/>
          </a:br>
          <a:r>
            <a:rPr lang="en-US" dirty="0" smtClean="0"/>
            <a:t>B = Set of bins, </a:t>
          </a:r>
        </a:p>
        <a:p>
          <a:pPr rtl="0">
            <a:lnSpc>
              <a:spcPct val="100000"/>
            </a:lnSpc>
          </a:pPr>
          <a:r>
            <a:rPr lang="en-US" dirty="0" smtClean="0"/>
            <a:t>D = set of depots</a:t>
          </a:r>
          <a:br>
            <a:rPr lang="en-US" dirty="0" smtClean="0"/>
          </a:br>
          <a:r>
            <a:rPr lang="en-US" dirty="0" smtClean="0"/>
            <a:t>S = set of disposal sites,</a:t>
          </a:r>
        </a:p>
        <a:p>
          <a:pPr rtl="0">
            <a:lnSpc>
              <a:spcPct val="90000"/>
            </a:lnSpc>
          </a:pPr>
          <a:r>
            <a:rPr lang="en-US" dirty="0" smtClean="0"/>
            <a:t>N = Number of vehicle { 0,1,2….K}.</a:t>
          </a:r>
          <a:endParaRPr lang="en-US" dirty="0"/>
        </a:p>
      </dgm:t>
    </dgm:pt>
    <dgm:pt modelId="{FEECD737-8B66-42AC-814C-0C16D737623A}" type="parTrans" cxnId="{2E398EBD-520B-410D-A590-3FFADD15C2E4}">
      <dgm:prSet/>
      <dgm:spPr/>
      <dgm:t>
        <a:bodyPr/>
        <a:lstStyle/>
        <a:p>
          <a:endParaRPr lang="en-US"/>
        </a:p>
      </dgm:t>
    </dgm:pt>
    <dgm:pt modelId="{D0E15B47-3FC2-4E1C-ACC2-C55A1BDB38BB}" type="sibTrans" cxnId="{2E398EBD-520B-410D-A590-3FFADD15C2E4}">
      <dgm:prSet/>
      <dgm:spPr/>
      <dgm:t>
        <a:bodyPr/>
        <a:lstStyle/>
        <a:p>
          <a:endParaRPr lang="en-US"/>
        </a:p>
      </dgm:t>
    </dgm:pt>
    <dgm:pt modelId="{B424CC47-9359-40D6-BC7F-1C4365BCC0CC}">
      <dgm:prSet custT="1"/>
      <dgm:spPr>
        <a:blipFill rotWithShape="1">
          <a:blip xmlns:r="http://schemas.openxmlformats.org/officeDocument/2006/relationships" r:embed="rId1"/>
          <a:stretch>
            <a:fillRect/>
          </a:stretch>
        </a:blipFill>
      </dgm:spPr>
      <dgm:t>
        <a:bodyPr/>
        <a:lstStyle/>
        <a:p>
          <a:r>
            <a:rPr lang="en-US">
              <a:noFill/>
            </a:rPr>
            <a:t> </a:t>
          </a:r>
        </a:p>
      </dgm:t>
    </dgm:pt>
    <dgm:pt modelId="{59B03579-DDB9-4612-BCF0-D9AADBA6A300}" type="parTrans" cxnId="{F2BDF089-A32A-4C27-8A3B-AFD05BA313D7}">
      <dgm:prSet/>
      <dgm:spPr/>
      <dgm:t>
        <a:bodyPr/>
        <a:lstStyle/>
        <a:p>
          <a:endParaRPr lang="en-US"/>
        </a:p>
      </dgm:t>
    </dgm:pt>
    <dgm:pt modelId="{DEC787E3-5427-4413-9853-46E5B2C74C90}" type="sibTrans" cxnId="{F2BDF089-A32A-4C27-8A3B-AFD05BA313D7}">
      <dgm:prSet/>
      <dgm:spPr/>
      <dgm:t>
        <a:bodyPr/>
        <a:lstStyle/>
        <a:p>
          <a:endParaRPr lang="en-US"/>
        </a:p>
      </dgm:t>
    </dgm:pt>
    <dgm:pt modelId="{B0635919-5C67-4807-8E28-4604FB9457B1}" type="pres">
      <dgm:prSet presAssocID="{5B909F5E-438A-405B-A8F2-6D0A90B7C957}" presName="linear" presStyleCnt="0">
        <dgm:presLayoutVars>
          <dgm:animLvl val="lvl"/>
          <dgm:resizeHandles val="exact"/>
        </dgm:presLayoutVars>
      </dgm:prSet>
      <dgm:spPr/>
    </dgm:pt>
    <dgm:pt modelId="{AD3FA8A4-6B49-424C-9DB3-7A7BB58690BD}" type="pres">
      <dgm:prSet presAssocID="{C476E94D-7FD7-4C22-842E-19D40E76612F}" presName="parentText" presStyleLbl="node1" presStyleIdx="0" presStyleCnt="2" custScaleX="97383" custScaleY="88159">
        <dgm:presLayoutVars>
          <dgm:chMax val="0"/>
          <dgm:bulletEnabled val="1"/>
        </dgm:presLayoutVars>
      </dgm:prSet>
      <dgm:spPr/>
      <dgm:t>
        <a:bodyPr/>
        <a:lstStyle/>
        <a:p>
          <a:endParaRPr lang="en-US"/>
        </a:p>
      </dgm:t>
    </dgm:pt>
    <dgm:pt modelId="{85D3752C-643D-47A7-94B9-568AFF2F1ECE}" type="pres">
      <dgm:prSet presAssocID="{D0E15B47-3FC2-4E1C-ACC2-C55A1BDB38BB}" presName="spacer" presStyleCnt="0"/>
      <dgm:spPr/>
    </dgm:pt>
    <dgm:pt modelId="{E07E51C9-BA1F-439D-998A-6B5FBAEAD8CF}" type="pres">
      <dgm:prSet presAssocID="{B424CC47-9359-40D6-BC7F-1C4365BCC0CC}" presName="parentText" presStyleLbl="node1" presStyleIdx="1" presStyleCnt="2" custScaleY="106470" custLinFactY="28474" custLinFactNeighborY="100000">
        <dgm:presLayoutVars>
          <dgm:chMax val="0"/>
          <dgm:bulletEnabled val="1"/>
        </dgm:presLayoutVars>
      </dgm:prSet>
      <dgm:spPr/>
      <dgm:t>
        <a:bodyPr/>
        <a:lstStyle/>
        <a:p>
          <a:endParaRPr lang="en-US"/>
        </a:p>
      </dgm:t>
    </dgm:pt>
  </dgm:ptLst>
  <dgm:cxnLst>
    <dgm:cxn modelId="{B965F337-3CAA-4E29-82BB-C437B27C1CDF}" type="presOf" srcId="{C476E94D-7FD7-4C22-842E-19D40E76612F}" destId="{AD3FA8A4-6B49-424C-9DB3-7A7BB58690BD}" srcOrd="0" destOrd="0" presId="urn:microsoft.com/office/officeart/2005/8/layout/vList2"/>
    <dgm:cxn modelId="{2E398EBD-520B-410D-A590-3FFADD15C2E4}" srcId="{5B909F5E-438A-405B-A8F2-6D0A90B7C957}" destId="{C476E94D-7FD7-4C22-842E-19D40E76612F}" srcOrd="0" destOrd="0" parTransId="{FEECD737-8B66-42AC-814C-0C16D737623A}" sibTransId="{D0E15B47-3FC2-4E1C-ACC2-C55A1BDB38BB}"/>
    <dgm:cxn modelId="{F2BDF089-A32A-4C27-8A3B-AFD05BA313D7}" srcId="{5B909F5E-438A-405B-A8F2-6D0A90B7C957}" destId="{B424CC47-9359-40D6-BC7F-1C4365BCC0CC}" srcOrd="1" destOrd="0" parTransId="{59B03579-DDB9-4612-BCF0-D9AADBA6A300}" sibTransId="{DEC787E3-5427-4413-9853-46E5B2C74C90}"/>
    <dgm:cxn modelId="{8BD40FFC-CCDD-4C10-B87D-7383299829C9}" type="presOf" srcId="{5B909F5E-438A-405B-A8F2-6D0A90B7C957}" destId="{B0635919-5C67-4807-8E28-4604FB9457B1}" srcOrd="0" destOrd="0" presId="urn:microsoft.com/office/officeart/2005/8/layout/vList2"/>
    <dgm:cxn modelId="{FDDA74A2-6284-4A4F-B124-2ADAC36B3406}" type="presOf" srcId="{B424CC47-9359-40D6-BC7F-1C4365BCC0CC}" destId="{E07E51C9-BA1F-439D-998A-6B5FBAEAD8CF}" srcOrd="0" destOrd="0" presId="urn:microsoft.com/office/officeart/2005/8/layout/vList2"/>
    <dgm:cxn modelId="{8E137464-3549-4BB6-8A29-F3626EF1DC53}" type="presParOf" srcId="{B0635919-5C67-4807-8E28-4604FB9457B1}" destId="{AD3FA8A4-6B49-424C-9DB3-7A7BB58690BD}" srcOrd="0" destOrd="0" presId="urn:microsoft.com/office/officeart/2005/8/layout/vList2"/>
    <dgm:cxn modelId="{97E9556E-975E-4FEA-B136-93DBA16978E9}" type="presParOf" srcId="{B0635919-5C67-4807-8E28-4604FB9457B1}" destId="{85D3752C-643D-47A7-94B9-568AFF2F1ECE}" srcOrd="1" destOrd="0" presId="urn:microsoft.com/office/officeart/2005/8/layout/vList2"/>
    <dgm:cxn modelId="{2F5B5110-104E-4169-B35B-88DEA7E9C98E}" type="presParOf" srcId="{B0635919-5C67-4807-8E28-4604FB9457B1}" destId="{E07E51C9-BA1F-439D-998A-6B5FBAEAD8CF}" srcOrd="2" destOrd="0" presId="urn:microsoft.com/office/officeart/2005/8/layout/vList2"/>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3FA8A4-6B49-424C-9DB3-7A7BB58690BD}">
      <dsp:nvSpPr>
        <dsp:cNvPr id="0" name=""/>
        <dsp:cNvSpPr/>
      </dsp:nvSpPr>
      <dsp:spPr>
        <a:xfrm>
          <a:off x="85721" y="22817"/>
          <a:ext cx="6379672" cy="34657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100000"/>
            </a:lnSpc>
            <a:spcBef>
              <a:spcPct val="0"/>
            </a:spcBef>
            <a:spcAft>
              <a:spcPct val="35000"/>
            </a:spcAft>
          </a:pPr>
          <a:endParaRPr lang="en-US" sz="2100" kern="1200" dirty="0" smtClean="0"/>
        </a:p>
        <a:p>
          <a:pPr lvl="0" algn="l" defTabSz="933450" rtl="0">
            <a:lnSpc>
              <a:spcPct val="100000"/>
            </a:lnSpc>
            <a:spcBef>
              <a:spcPct val="0"/>
            </a:spcBef>
            <a:spcAft>
              <a:spcPct val="35000"/>
            </a:spcAft>
          </a:pPr>
          <a:r>
            <a:rPr lang="en-US" sz="2100" kern="1200" dirty="0" smtClean="0"/>
            <a:t>This problem is an optimization problem. Where we have to traverse a Directed Multigraph, G( B⋃D⋃S,E)</a:t>
          </a:r>
          <a:br>
            <a:rPr lang="en-US" sz="2100" kern="1200" dirty="0" smtClean="0"/>
          </a:br>
          <a:r>
            <a:rPr lang="en-US" sz="2100" kern="1200" dirty="0" smtClean="0"/>
            <a:t>B = Set of bins, </a:t>
          </a:r>
        </a:p>
        <a:p>
          <a:pPr lvl="0" algn="l" defTabSz="933450" rtl="0">
            <a:lnSpc>
              <a:spcPct val="100000"/>
            </a:lnSpc>
            <a:spcBef>
              <a:spcPct val="0"/>
            </a:spcBef>
            <a:spcAft>
              <a:spcPct val="35000"/>
            </a:spcAft>
          </a:pPr>
          <a:r>
            <a:rPr lang="en-US" sz="2100" kern="1200" dirty="0" smtClean="0"/>
            <a:t>D = set of depots</a:t>
          </a:r>
          <a:br>
            <a:rPr lang="en-US" sz="2100" kern="1200" dirty="0" smtClean="0"/>
          </a:br>
          <a:r>
            <a:rPr lang="en-US" sz="2100" kern="1200" dirty="0" smtClean="0"/>
            <a:t>S = set of disposal sites,</a:t>
          </a:r>
        </a:p>
        <a:p>
          <a:pPr lvl="0" algn="l" defTabSz="933450" rtl="0">
            <a:lnSpc>
              <a:spcPct val="90000"/>
            </a:lnSpc>
            <a:spcBef>
              <a:spcPct val="0"/>
            </a:spcBef>
            <a:spcAft>
              <a:spcPct val="35000"/>
            </a:spcAft>
          </a:pPr>
          <a:r>
            <a:rPr lang="en-US" sz="2100" kern="1200" dirty="0" smtClean="0"/>
            <a:t>N = Number of vehicle { 0,1,2….K}.</a:t>
          </a:r>
          <a:endParaRPr lang="en-US" sz="2100" kern="1200" dirty="0"/>
        </a:p>
      </dsp:txBody>
      <dsp:txXfrm>
        <a:off x="254903" y="191999"/>
        <a:ext cx="6041308" cy="3127342"/>
      </dsp:txXfrm>
    </dsp:sp>
    <dsp:sp modelId="{E07E51C9-BA1F-439D-998A-6B5FBAEAD8CF}">
      <dsp:nvSpPr>
        <dsp:cNvPr id="0" name=""/>
        <dsp:cNvSpPr/>
      </dsp:nvSpPr>
      <dsp:spPr>
        <a:xfrm>
          <a:off x="0" y="3580461"/>
          <a:ext cx="6551115" cy="41855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dirty="0" smtClean="0"/>
            <a:t>Objective function of cost which will be minimized:</a:t>
          </a:r>
          <a:endParaRPr lang="en-US" sz="2100" kern="1200" dirty="0" smtClean="0"/>
        </a:p>
        <a:p>
          <a:pPr lvl="0" algn="l" defTabSz="933450" rtl="0">
            <a:lnSpc>
              <a:spcPct val="90000"/>
            </a:lnSpc>
            <a:spcBef>
              <a:spcPct val="0"/>
            </a:spcBef>
            <a:spcAft>
              <a:spcPct val="35000"/>
            </a:spcAft>
          </a:pPr>
          <a:r>
            <a:rPr lang="en-US" sz="2100" kern="1200" dirty="0" smtClean="0"/>
            <a:t>f</a:t>
          </a:r>
          <a14:m xmlns:a14="http://schemas.microsoft.com/office/drawing/2010/main">
            <m:oMath xmlns:m="http://schemas.openxmlformats.org/officeDocument/2006/math">
              <m:r>
                <a:rPr lang="pt-BR" sz="2100" i="1" kern="1200"/>
                <m:t>=</m:t>
              </m:r>
              <m:nary>
                <m:naryPr>
                  <m:chr m:val="∑"/>
                  <m:ctrlPr>
                    <a:rPr lang="pt-BR" sz="2100" i="1" kern="1200"/>
                  </m:ctrlPr>
                </m:naryPr>
                <m:sub>
                  <m:r>
                    <m:rPr>
                      <m:brk m:alnAt="23"/>
                    </m:rPr>
                    <a:rPr lang="en-US" sz="2100" b="0" i="1" kern="1200"/>
                    <m:t>𝑖</m:t>
                  </m:r>
                  <m:r>
                    <a:rPr lang="en-US" sz="2100" b="0" i="1" kern="1200"/>
                    <m:t>,</m:t>
                  </m:r>
                  <m:r>
                    <a:rPr lang="en-US" sz="2100" b="0" i="1" kern="1200"/>
                    <m:t>𝑗</m:t>
                  </m:r>
                  <m:r>
                    <a:rPr lang="en-US" sz="2100" b="0" i="1" kern="1200"/>
                    <m:t>,</m:t>
                  </m:r>
                  <m:r>
                    <a:rPr lang="pt-BR" sz="2100" i="1" kern="1200"/>
                    <m:t>𝑘</m:t>
                  </m:r>
                  <m:r>
                    <a:rPr lang="pt-BR" sz="2100" i="1" kern="1200"/>
                    <m:t>=0</m:t>
                  </m:r>
                </m:sub>
                <m:sup>
                  <m:r>
                    <a:rPr lang="en-US" sz="2100" b="0" i="1" kern="1200"/>
                    <m:t>𝑁</m:t>
                  </m:r>
                </m:sup>
                <m:e>
                  <m:r>
                    <a:rPr lang="en-US" sz="2100" b="0" i="1" kern="1200"/>
                    <m:t>(</m:t>
                  </m:r>
                  <m:r>
                    <a:rPr lang="el-GR" sz="2100" i="1" kern="1200"/>
                    <m:t>𝜙</m:t>
                  </m:r>
                  <m:r>
                    <m:rPr>
                      <m:nor/>
                    </m:rPr>
                    <a:rPr lang="en-US" sz="2100" kern="1200" baseline="-25000"/>
                    <m:t>k</m:t>
                  </m:r>
                  <m:r>
                    <m:rPr>
                      <m:nor/>
                    </m:rPr>
                    <a:rPr lang="en-US" sz="2100" kern="1200"/>
                    <m:t>y</m:t>
                  </m:r>
                  <m:r>
                    <m:rPr>
                      <m:nor/>
                    </m:rPr>
                    <a:rPr lang="en-US" sz="2100" kern="1200" baseline="-25000"/>
                    <m:t>k</m:t>
                  </m:r>
                  <m:r>
                    <m:rPr>
                      <m:nor/>
                    </m:rPr>
                    <a:rPr lang="en-US" sz="2100" kern="1200"/>
                    <m:t>+</m:t>
                  </m:r>
                  <m:r>
                    <m:rPr>
                      <m:nor/>
                    </m:rPr>
                    <a:rPr lang="en-US" sz="2100" kern="1200"/>
                    <m:t>Bk</m:t>
                  </m:r>
                  <m:r>
                    <m:rPr>
                      <m:nor/>
                    </m:rPr>
                    <a:rPr lang="en-US" sz="2100" i="1" kern="1200"/>
                    <m:t>∑</m:t>
                  </m:r>
                  <m:r>
                    <a:rPr lang="en-US" sz="2100" i="1" kern="1200"/>
                    <m:t>∑</m:t>
                  </m:r>
                  <m:r>
                    <m:rPr>
                      <m:nor/>
                    </m:rPr>
                    <a:rPr lang="en-US" sz="2100" kern="1200"/>
                    <m:t>∏</m:t>
                  </m:r>
                  <m:r>
                    <m:rPr>
                      <m:nor/>
                    </m:rPr>
                    <a:rPr lang="en-US" sz="2100" kern="1200" baseline="-25000"/>
                    <m:t>ij</m:t>
                  </m:r>
                  <m:r>
                    <m:rPr>
                      <m:nor/>
                    </m:rPr>
                    <a:rPr lang="en-US" sz="2100" i="1" kern="1200" baseline="-25000"/>
                    <m:t> </m:t>
                  </m:r>
                  <m:r>
                    <m:rPr>
                      <m:nor/>
                    </m:rPr>
                    <a:rPr lang="en-US" sz="2100" kern="1200"/>
                    <m:t>x</m:t>
                  </m:r>
                  <m:r>
                    <m:rPr>
                      <m:nor/>
                    </m:rPr>
                    <a:rPr lang="en-US" sz="2100" kern="1200" baseline="-25000"/>
                    <m:t>ij</m:t>
                  </m:r>
                  <m:r>
                    <m:rPr>
                      <m:nor/>
                    </m:rPr>
                    <a:rPr lang="en-US" sz="2100" i="1" kern="1200"/>
                    <m:t> </m:t>
                  </m:r>
                  <m:r>
                    <m:rPr>
                      <m:nor/>
                    </m:rPr>
                    <a:rPr lang="en-US" sz="2100" kern="1200"/>
                    <m:t>+</m:t>
                  </m:r>
                  <m:r>
                    <m:rPr>
                      <m:nor/>
                    </m:rPr>
                    <a:rPr lang="en-US" sz="2100" i="1" kern="1200"/>
                    <m:t> </m:t>
                  </m:r>
                  <m:r>
                    <a:rPr lang="en-US" sz="2100" i="1" kern="1200"/>
                    <m:t>ᶿ</m:t>
                  </m:r>
                  <m:r>
                    <m:rPr>
                      <m:nor/>
                    </m:rPr>
                    <a:rPr lang="en-US" sz="2100" kern="1200" baseline="-25000"/>
                    <m:t>k</m:t>
                  </m:r>
                  <m:r>
                    <m:rPr>
                      <m:nor/>
                    </m:rPr>
                    <a:rPr lang="en-US" sz="2100" i="1" kern="1200"/>
                    <m:t> </m:t>
                  </m:r>
                  <m:r>
                    <m:rPr>
                      <m:nor/>
                    </m:rPr>
                    <a:rPr lang="en-US" sz="2100" kern="1200"/>
                    <m:t>(</m:t>
                  </m:r>
                  <m:r>
                    <a:rPr lang="en-US" sz="2100" i="1" kern="1200"/>
                    <m:t>∑</m:t>
                  </m:r>
                  <m:r>
                    <m:rPr>
                      <m:nor/>
                    </m:rPr>
                    <a:rPr lang="en-US" sz="2100" kern="1200"/>
                    <m:t>S</m:t>
                  </m:r>
                  <m:r>
                    <m:rPr>
                      <m:nor/>
                    </m:rPr>
                    <a:rPr lang="en-US" sz="2100" kern="1200" baseline="-25000"/>
                    <m:t>jk</m:t>
                  </m:r>
                  <m:r>
                    <m:rPr>
                      <m:nor/>
                    </m:rPr>
                    <a:rPr lang="en-US" sz="2100" i="1" kern="1200"/>
                    <m:t>− </m:t>
                  </m:r>
                  <m:r>
                    <m:rPr>
                      <m:sty m:val="p"/>
                    </m:rPr>
                    <a:rPr lang="en-US" sz="2100" kern="1200" smtClean="0"/>
                    <m:t>S</m:t>
                  </m:r>
                  <m:r>
                    <m:rPr>
                      <m:sty m:val="p"/>
                    </m:rPr>
                    <a:rPr lang="en-US" sz="2100" kern="1200" baseline="-25000" smtClean="0"/>
                    <m:t>ik</m:t>
                  </m:r>
                  <m:r>
                    <m:rPr>
                      <m:nor/>
                    </m:rPr>
                    <a:rPr lang="en-US" sz="2100" kern="1200"/>
                    <m:t>)</m:t>
                  </m:r>
                  <m:r>
                    <m:rPr>
                      <m:nor/>
                    </m:rPr>
                    <a:rPr lang="en-US" sz="2100" i="1" kern="1200"/>
                    <m:t> </m:t>
                  </m:r>
                  <m:r>
                    <a:rPr lang="en-US" sz="2100" b="0" i="1" kern="1200"/>
                    <m:t>)</m:t>
                  </m:r>
                </m:e>
              </m:nary>
            </m:oMath>
          </a14:m>
          <a:r>
            <a:rPr lang="en-US" sz="2100" kern="1200" dirty="0" smtClean="0"/>
            <a:t>.</a:t>
          </a:r>
        </a:p>
        <a:p>
          <a:pPr lvl="0" algn="l" defTabSz="933450" rtl="0">
            <a:lnSpc>
              <a:spcPct val="90000"/>
            </a:lnSpc>
            <a:spcBef>
              <a:spcPct val="0"/>
            </a:spcBef>
            <a:spcAft>
              <a:spcPct val="35000"/>
            </a:spcAft>
          </a:pPr>
          <a14:m xmlns:a14="http://schemas.microsoft.com/office/drawing/2010/main">
            <m:oMath xmlns:m="http://schemas.openxmlformats.org/officeDocument/2006/math">
              <m:r>
                <a:rPr lang="el-GR" sz="2800" i="1" kern="1200" smtClean="0">
                  <a:latin typeface="Cambria Math"/>
                </a:rPr>
                <m:t>𝜙</m:t>
              </m:r>
              <m:r>
                <m:rPr>
                  <m:nor/>
                </m:rPr>
                <a:rPr lang="en-US" sz="2800" kern="1200" baseline="-25000"/>
                <m:t>k</m:t>
              </m:r>
              <m:r>
                <m:rPr>
                  <m:nor/>
                </m:rPr>
                <a:rPr lang="en-US" sz="2800" kern="1200"/>
                <m:t>y</m:t>
              </m:r>
              <m:r>
                <m:rPr>
                  <m:nor/>
                </m:rPr>
                <a:rPr lang="en-US" sz="2800" kern="1200" baseline="-25000"/>
                <m:t>k</m:t>
              </m:r>
            </m:oMath>
          </a14:m>
          <a:r>
            <a:rPr lang="en-US" sz="2800" i="0" kern="1200" dirty="0" smtClean="0"/>
            <a:t>=</a:t>
          </a:r>
          <a:r>
            <a:rPr lang="en-US" sz="2100" i="0" kern="1200" dirty="0" smtClean="0"/>
            <a:t>The fixed cost of vehicle ‘k’</a:t>
          </a:r>
        </a:p>
        <a:p>
          <a:pPr lvl="0" algn="l" defTabSz="933450" rtl="0">
            <a:lnSpc>
              <a:spcPct val="90000"/>
            </a:lnSpc>
            <a:spcBef>
              <a:spcPct val="0"/>
            </a:spcBef>
            <a:spcAft>
              <a:spcPct val="35000"/>
            </a:spcAft>
          </a:pPr>
          <a:r>
            <a:rPr lang="en-US" sz="2800" kern="1200" dirty="0" smtClean="0"/>
            <a:t>B</a:t>
          </a:r>
          <a:r>
            <a:rPr lang="en-US" sz="2800" kern="1200" baseline="-25000" dirty="0" smtClean="0"/>
            <a:t>k</a:t>
          </a:r>
          <a:r>
            <a:rPr lang="en-US" sz="2800" kern="1200" dirty="0" smtClean="0"/>
            <a:t>= </a:t>
          </a:r>
          <a:r>
            <a:rPr lang="en-US" sz="2100" kern="1200" dirty="0" smtClean="0"/>
            <a:t>Hourly driver wage rate.</a:t>
          </a:r>
        </a:p>
        <a:p>
          <a:pPr lvl="0" algn="l" defTabSz="933450" rtl="0">
            <a:lnSpc>
              <a:spcPct val="90000"/>
            </a:lnSpc>
            <a:spcBef>
              <a:spcPct val="0"/>
            </a:spcBef>
            <a:spcAft>
              <a:spcPct val="35000"/>
            </a:spcAft>
          </a:pPr>
          <a:r>
            <a:rPr lang="en-US" sz="2100" kern="1200" dirty="0" smtClean="0"/>
            <a:t>ᶿk = Hourly driver wage rate.</a:t>
          </a:r>
        </a:p>
        <a:p>
          <a:pPr lvl="0" algn="l" defTabSz="933450" rtl="0">
            <a:lnSpc>
              <a:spcPct val="90000"/>
            </a:lnSpc>
            <a:spcBef>
              <a:spcPct val="0"/>
            </a:spcBef>
            <a:spcAft>
              <a:spcPct val="35000"/>
            </a:spcAft>
          </a:pPr>
          <a14:m xmlns:a14="http://schemas.microsoft.com/office/drawing/2010/main">
            <m:oMath xmlns:m="http://schemas.openxmlformats.org/officeDocument/2006/math">
              <m:r>
                <a:rPr lang="en-US" sz="2800" i="1" kern="1200" smtClean="0">
                  <a:latin typeface="Cambria Math"/>
                </a:rPr>
                <m:t>ᶿ</m:t>
              </m:r>
              <m:r>
                <m:rPr>
                  <m:nor/>
                </m:rPr>
                <a:rPr lang="en-US" sz="2800" kern="1200" baseline="-25000"/>
                <m:t>k</m:t>
              </m:r>
              <m:r>
                <m:rPr>
                  <m:nor/>
                </m:rPr>
                <a:rPr lang="en-US" sz="2800" i="1" kern="1200"/>
                <m:t> </m:t>
              </m:r>
              <m:r>
                <m:rPr>
                  <m:nor/>
                </m:rPr>
                <a:rPr lang="en-US" sz="2800" kern="1200"/>
                <m:t>(</m:t>
              </m:r>
              <m:r>
                <a:rPr lang="en-US" sz="2800" i="1" kern="1200">
                  <a:latin typeface="Cambria Math"/>
                </a:rPr>
                <m:t>∑</m:t>
              </m:r>
              <m:r>
                <m:rPr>
                  <m:nor/>
                </m:rPr>
                <a:rPr lang="en-US" sz="2800" kern="1200"/>
                <m:t>S</m:t>
              </m:r>
              <m:r>
                <m:rPr>
                  <m:nor/>
                </m:rPr>
                <a:rPr lang="en-US" sz="2800" kern="1200" baseline="-25000"/>
                <m:t>jk</m:t>
              </m:r>
              <m:r>
                <m:rPr>
                  <m:nor/>
                </m:rPr>
                <a:rPr lang="en-US" sz="2800" i="1" kern="1200"/>
                <m:t>− </m:t>
              </m:r>
            </m:oMath>
          </a14:m>
          <a:r>
            <a:rPr lang="en-US" sz="2800" kern="1200" dirty="0" err="1" smtClean="0"/>
            <a:t>S</a:t>
          </a:r>
          <a:r>
            <a:rPr lang="en-US" sz="2800" kern="1200" baseline="-25000" dirty="0" err="1" smtClean="0"/>
            <a:t>ik</a:t>
          </a:r>
          <a14:m xmlns:a14="http://schemas.microsoft.com/office/drawing/2010/main">
            <m:oMath xmlns:m="http://schemas.openxmlformats.org/officeDocument/2006/math">
              <m:r>
                <m:rPr>
                  <m:nor/>
                </m:rPr>
                <a:rPr lang="en-US" sz="2800" kern="1200"/>
                <m:t>)</m:t>
              </m:r>
            </m:oMath>
          </a14:m>
          <a:r>
            <a:rPr lang="en-US" sz="2100" kern="1200" dirty="0" smtClean="0"/>
            <a:t>= Wage rate * service time.</a:t>
          </a:r>
          <a:endParaRPr lang="en-US" sz="2100" kern="1200" dirty="0"/>
        </a:p>
      </dsp:txBody>
      <dsp:txXfrm>
        <a:off x="204322" y="3784783"/>
        <a:ext cx="6142471" cy="377690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BC31F4-2F1E-49E7-8987-AACDB0CA0040}" type="datetimeFigureOut">
              <a:rPr lang="en-US" smtClean="0"/>
              <a:pPr/>
              <a:t>3/25/2015</a:t>
            </a:fld>
            <a:endParaRPr lang="en-US"/>
          </a:p>
        </p:txBody>
      </p:sp>
      <p:sp>
        <p:nvSpPr>
          <p:cNvPr id="4" name="Slide Image Placeholder 3"/>
          <p:cNvSpPr>
            <a:spLocks noGrp="1" noRot="1" noChangeAspect="1"/>
          </p:cNvSpPr>
          <p:nvPr>
            <p:ph type="sldImg" idx="2"/>
          </p:nvPr>
        </p:nvSpPr>
        <p:spPr>
          <a:xfrm>
            <a:off x="2400300" y="1143000"/>
            <a:ext cx="2057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F8AB67-2A4E-4DA0-B9CE-4D9CA71EB6AC}" type="slidenum">
              <a:rPr lang="en-US" smtClean="0"/>
              <a:pPr/>
              <a:t>‹#›</a:t>
            </a:fld>
            <a:endParaRPr lang="en-US"/>
          </a:p>
        </p:txBody>
      </p:sp>
    </p:spTree>
    <p:extLst>
      <p:ext uri="{BB962C8B-B14F-4D97-AF65-F5344CB8AC3E}">
        <p14:creationId xmlns:p14="http://schemas.microsoft.com/office/powerpoint/2010/main" val="3426753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17" Type="http://schemas.openxmlformats.org/officeDocument/2006/relationships/hyperlink" Target="https://www.facebook.com/groups/csebuet09/permalink/1031344536893400/?comment_id=1031350183559502&amp;offset=0&amp;total_comments=6" TargetMode="External"/><Relationship Id="rId299" Type="http://schemas.openxmlformats.org/officeDocument/2006/relationships/hyperlink" Target="https://www.facebook.com/messages/100000498423060" TargetMode="External"/><Relationship Id="rId21" Type="http://schemas.openxmlformats.org/officeDocument/2006/relationships/hyperlink" Target="https://www.facebook.com/saeef.sami" TargetMode="External"/><Relationship Id="rId42" Type="http://schemas.openxmlformats.org/officeDocument/2006/relationships/hyperlink" Target="https://www.facebook.com/browse/likes?id=1032322903462230" TargetMode="External"/><Relationship Id="rId63" Type="http://schemas.openxmlformats.org/officeDocument/2006/relationships/hyperlink" Target="https://www.facebook.com/shovan.livebd?fref=ufi" TargetMode="External"/><Relationship Id="rId84" Type="http://schemas.openxmlformats.org/officeDocument/2006/relationships/hyperlink" Target="https://www.facebook.com/groups/csebuet09/permalink/1032000866827767/" TargetMode="External"/><Relationship Id="rId138" Type="http://schemas.openxmlformats.org/officeDocument/2006/relationships/hyperlink" Target="https://www.facebook.com/sujon335?fref=nf" TargetMode="External"/><Relationship Id="rId159" Type="http://schemas.openxmlformats.org/officeDocument/2006/relationships/hyperlink" Target="https://www.facebook.com/browse/group_message_viewers?id=1030728780288309" TargetMode="External"/><Relationship Id="rId170" Type="http://schemas.openxmlformats.org/officeDocument/2006/relationships/hyperlink" Target="https://www.facebook.com/browse/group_message_viewers?id=1030702540290933" TargetMode="External"/><Relationship Id="rId191" Type="http://schemas.openxmlformats.org/officeDocument/2006/relationships/hyperlink" Target="https://www.facebook.com/nasik.nafi" TargetMode="External"/><Relationship Id="rId205" Type="http://schemas.openxmlformats.org/officeDocument/2006/relationships/hyperlink" Target="https://www.facebook.com/Mushfiq.Martinie.Xen?fref=ufi" TargetMode="External"/><Relationship Id="rId226" Type="http://schemas.openxmlformats.org/officeDocument/2006/relationships/hyperlink" Target="https://www.facebook.com/groups/csebuet09/permalink/1028194907208363/?comment_id=1028531877174666&amp;offset=0&amp;total_comments=9" TargetMode="External"/><Relationship Id="rId247" Type="http://schemas.openxmlformats.org/officeDocument/2006/relationships/hyperlink" Target="https://www.facebook.com/browse/group_message_viewers?id=1028518430509344" TargetMode="External"/><Relationship Id="rId107" Type="http://schemas.openxmlformats.org/officeDocument/2006/relationships/hyperlink" Target="https://www.facebook.com/groups/csebuet09/permalink/1031827580178429/?comment_id=1031885223505998&amp;offset=0&amp;total_comments=6" TargetMode="External"/><Relationship Id="rId268" Type="http://schemas.openxmlformats.org/officeDocument/2006/relationships/hyperlink" Target="https://www.facebook.com/browse/likes?id=1028206560540531" TargetMode="External"/><Relationship Id="rId289" Type="http://schemas.openxmlformats.org/officeDocument/2006/relationships/hyperlink" Target="https://www.facebook.com/Nahian12/posts/10206290417164508" TargetMode="External"/><Relationship Id="rId11" Type="http://schemas.openxmlformats.org/officeDocument/2006/relationships/hyperlink" Target="https://www.facebook.com/tarikul.papon" TargetMode="External"/><Relationship Id="rId32" Type="http://schemas.openxmlformats.org/officeDocument/2006/relationships/hyperlink" Target="https://www.facebook.com/browse/likes?id=1032309860130201" TargetMode="External"/><Relationship Id="rId53" Type="http://schemas.openxmlformats.org/officeDocument/2006/relationships/hyperlink" Target="https://www.facebook.com/groups/csebuet09/permalink/1032308073463713/?comment_id=1032328636794990&amp;offset=0&amp;total_comments=20" TargetMode="External"/><Relationship Id="rId74" Type="http://schemas.openxmlformats.org/officeDocument/2006/relationships/hyperlink" Target="https://www.facebook.com/tanzim.sss" TargetMode="External"/><Relationship Id="rId128" Type="http://schemas.openxmlformats.org/officeDocument/2006/relationships/hyperlink" Target="https://www.facebook.com/pages/Bangladesh-University-of-Engineering-and-Technology/109703582382227" TargetMode="External"/><Relationship Id="rId149" Type="http://schemas.openxmlformats.org/officeDocument/2006/relationships/hyperlink" Target="https://www.facebook.com/photo.php?fbid=10203803829718064&amp;set=p.10203803829718064&amp;type=1" TargetMode="External"/><Relationship Id="rId5" Type="http://schemas.openxmlformats.org/officeDocument/2006/relationships/hyperlink" Target="https://www.facebook.com/groups/csebuet09/permalink/1032308073463713/" TargetMode="External"/><Relationship Id="rId95" Type="http://schemas.openxmlformats.org/officeDocument/2006/relationships/hyperlink" Target="https://www.facebook.com/groups/csebuet09/permalink/1031827580178429/" TargetMode="External"/><Relationship Id="rId160" Type="http://schemas.openxmlformats.org/officeDocument/2006/relationships/hyperlink" Target="https://www.facebook.com/browse/likes?id=1030728780288309&amp;actorid=1289175914" TargetMode="External"/><Relationship Id="rId181" Type="http://schemas.openxmlformats.org/officeDocument/2006/relationships/hyperlink" Target="https://www.facebook.com/browse/group_message_viewers?id=1030556396972214" TargetMode="External"/><Relationship Id="rId216" Type="http://schemas.openxmlformats.org/officeDocument/2006/relationships/hyperlink" Target="https://www.facebook.com/browse/likes?id=1029218277106026&amp;actorid=100000551005405" TargetMode="External"/><Relationship Id="rId237" Type="http://schemas.openxmlformats.org/officeDocument/2006/relationships/hyperlink" Target="https://www.facebook.com/browse/likes?id=1028363720524815" TargetMode="External"/><Relationship Id="rId258" Type="http://schemas.openxmlformats.org/officeDocument/2006/relationships/hyperlink" Target="https://www.facebook.com/noman.nishad?fref=nf" TargetMode="External"/><Relationship Id="rId279" Type="http://schemas.openxmlformats.org/officeDocument/2006/relationships/hyperlink" Target="https://www.facebook.com/groups/csebuet09/permalink/1028203303874190/?comment_id=1028203940540793&amp;offset=0&amp;total_comments=3" TargetMode="External"/><Relationship Id="rId22" Type="http://schemas.openxmlformats.org/officeDocument/2006/relationships/hyperlink" Target="https://www.facebook.com/groups/csebuet09/permalink/1032308073463713/?comment_id=1032308433463677&amp;offset=0&amp;total_comments=20" TargetMode="External"/><Relationship Id="rId43" Type="http://schemas.openxmlformats.org/officeDocument/2006/relationships/hyperlink" Target="https://www.facebook.com/ashikee?fref=ufi" TargetMode="External"/><Relationship Id="rId64" Type="http://schemas.openxmlformats.org/officeDocument/2006/relationships/hyperlink" Target="https://www.facebook.com/groups/csebuet09/permalink/1032308073463713/?comment_id=1032362846791569&amp;offset=0&amp;total_comments=20" TargetMode="External"/><Relationship Id="rId118" Type="http://schemas.openxmlformats.org/officeDocument/2006/relationships/hyperlink" Target="https://www.facebook.com/browse/likes?id=1031350183559502" TargetMode="External"/><Relationship Id="rId139" Type="http://schemas.openxmlformats.org/officeDocument/2006/relationships/hyperlink" Target="https://www.facebook.com/groups/csebuet09/permalink/1030987586929095/" TargetMode="External"/><Relationship Id="rId290" Type="http://schemas.openxmlformats.org/officeDocument/2006/relationships/hyperlink" Target="https://www.facebook.com/naheean.hossain.7/posts/523116531162353:9" TargetMode="External"/><Relationship Id="rId85" Type="http://schemas.openxmlformats.org/officeDocument/2006/relationships/hyperlink" Target="https://www.facebook.com/pages/Dhaka-Bangladesh/101889586519301" TargetMode="External"/><Relationship Id="rId150" Type="http://schemas.openxmlformats.org/officeDocument/2006/relationships/hyperlink" Target="https://www.facebook.com/groups/csebuet09/permalink/1030987586929095/?comment_id=1031139280247259&amp;offset=0&amp;total_comments=3" TargetMode="External"/><Relationship Id="rId171" Type="http://schemas.openxmlformats.org/officeDocument/2006/relationships/hyperlink" Target="https://www.facebook.com/raju.ahmed.3572" TargetMode="External"/><Relationship Id="rId192" Type="http://schemas.openxmlformats.org/officeDocument/2006/relationships/hyperlink" Target="https://www.facebook.com/groups/csebuet09/permalink/1029913190369868/?comment_id=1029923067035547&amp;offset=0&amp;total_comments=5" TargetMode="External"/><Relationship Id="rId206" Type="http://schemas.openxmlformats.org/officeDocument/2006/relationships/hyperlink" Target="https://www.facebook.com/groups/csebuet09/permalink/1028741890486998/?comment_id=1028761537151700&amp;offset=0&amp;total_comments=3" TargetMode="External"/><Relationship Id="rId227" Type="http://schemas.openxmlformats.org/officeDocument/2006/relationships/hyperlink" Target="https://www.facebook.com/rezwan09?fref=ufi" TargetMode="External"/><Relationship Id="rId248" Type="http://schemas.openxmlformats.org/officeDocument/2006/relationships/hyperlink" Target="https://www.facebook.com/theKakashiMamun" TargetMode="External"/><Relationship Id="rId269" Type="http://schemas.openxmlformats.org/officeDocument/2006/relationships/hyperlink" Target="https://www.facebook.com/groups/csebuet09/permalink/1028202080540979/?comment_id=1028221237205730&amp;offset=0&amp;total_comments=3" TargetMode="External"/><Relationship Id="rId12" Type="http://schemas.openxmlformats.org/officeDocument/2006/relationships/hyperlink" Target="https://www.facebook.com/browse/group_message_viewers?id=1032308073463713" TargetMode="External"/><Relationship Id="rId33" Type="http://schemas.openxmlformats.org/officeDocument/2006/relationships/hyperlink" Target="https://www.facebook.com/shuvo0905063?fref=ufi" TargetMode="External"/><Relationship Id="rId108" Type="http://schemas.openxmlformats.org/officeDocument/2006/relationships/hyperlink" Target="https://www.facebook.com/groups/csebuet09/permalink/1031344536893400/" TargetMode="External"/><Relationship Id="rId129" Type="http://schemas.openxmlformats.org/officeDocument/2006/relationships/hyperlink" Target="https://www.facebook.com/browse/mutual_friends/?uid=100000408328065" TargetMode="External"/><Relationship Id="rId280" Type="http://schemas.openxmlformats.org/officeDocument/2006/relationships/hyperlink" Target="https://www.facebook.com/browse/likes?id=1028203940540793" TargetMode="External"/><Relationship Id="rId54" Type="http://schemas.openxmlformats.org/officeDocument/2006/relationships/hyperlink" Target="https://www.facebook.com/browse/likes?id=1032328636794990" TargetMode="External"/><Relationship Id="rId75" Type="http://schemas.openxmlformats.org/officeDocument/2006/relationships/hyperlink" Target="https://www.facebook.com/browse/likes?id=1032221480139039&amp;actorid=100000551005405" TargetMode="External"/><Relationship Id="rId96" Type="http://schemas.openxmlformats.org/officeDocument/2006/relationships/hyperlink" Target="https://www.facebook.com/browse/group_message_viewers?id=1031827580178429" TargetMode="External"/><Relationship Id="rId140" Type="http://schemas.openxmlformats.org/officeDocument/2006/relationships/hyperlink" Target="https://www.facebook.com/browse/group_message_viewers?id=1030987586929095" TargetMode="External"/><Relationship Id="rId161" Type="http://schemas.openxmlformats.org/officeDocument/2006/relationships/hyperlink" Target="https://www.facebook.com/alnoor.tareq?fref=ufi" TargetMode="External"/><Relationship Id="rId182" Type="http://schemas.openxmlformats.org/officeDocument/2006/relationships/hyperlink" Target="https://www.facebook.com/browse/likes?id=1030556396972214&amp;actorid=1289175914" TargetMode="External"/><Relationship Id="rId217" Type="http://schemas.openxmlformats.org/officeDocument/2006/relationships/hyperlink" Target="https://www.facebook.com/minar09?fref=nf" TargetMode="External"/><Relationship Id="rId6" Type="http://schemas.openxmlformats.org/officeDocument/2006/relationships/hyperlink" Target="https://www.facebook.com/sharif.shafat" TargetMode="External"/><Relationship Id="rId238" Type="http://schemas.openxmlformats.org/officeDocument/2006/relationships/hyperlink" Target="https://www.facebook.com/groups/csebuet09/permalink/1028276913866829/?comment_id=1028541053840415&amp;offset=0&amp;total_comments=4" TargetMode="External"/><Relationship Id="rId259" Type="http://schemas.openxmlformats.org/officeDocument/2006/relationships/hyperlink" Target="https://www.facebook.com/groups/csebuet09/permalink/1028202080540979/" TargetMode="External"/><Relationship Id="rId23" Type="http://schemas.openxmlformats.org/officeDocument/2006/relationships/hyperlink" Target="https://www.facebook.com/browse/likes?id=1032308433463677" TargetMode="External"/><Relationship Id="rId119" Type="http://schemas.openxmlformats.org/officeDocument/2006/relationships/hyperlink" Target="https://www.facebook.com/groups/csebuet09/permalink/1031344536893400/?comment_id=1031351296892724&amp;offset=0&amp;total_comments=6" TargetMode="External"/><Relationship Id="rId270" Type="http://schemas.openxmlformats.org/officeDocument/2006/relationships/hyperlink" Target="https://www.facebook.com/browse/likes?id=1028221237205730" TargetMode="External"/><Relationship Id="rId291" Type="http://schemas.openxmlformats.org/officeDocument/2006/relationships/hyperlink" Target="https://www.facebook.com/tasnur.tonoy/posts/10206107476750382:66" TargetMode="External"/><Relationship Id="rId44" Type="http://schemas.openxmlformats.org/officeDocument/2006/relationships/hyperlink" Target="https://www.facebook.com/groups/csebuet09/permalink/1032308073463713/?comment_id=1032324820128705&amp;offset=0&amp;total_comments=20" TargetMode="External"/><Relationship Id="rId65" Type="http://schemas.openxmlformats.org/officeDocument/2006/relationships/hyperlink" Target="https://www.facebook.com/browse/likes?id=1032362846791569" TargetMode="External"/><Relationship Id="rId86" Type="http://schemas.openxmlformats.org/officeDocument/2006/relationships/hyperlink" Target="https://www.facebook.com/browse/group_message_viewers?id=1032000866827767" TargetMode="External"/><Relationship Id="rId130" Type="http://schemas.openxmlformats.org/officeDocument/2006/relationships/hyperlink" Target="https://www.facebook.com/browse/group_message_viewers?id=1028285473865973" TargetMode="External"/><Relationship Id="rId151" Type="http://schemas.openxmlformats.org/officeDocument/2006/relationships/hyperlink" Target="https://www.facebook.com/browse/likes?id=1031139280247259" TargetMode="External"/><Relationship Id="rId172" Type="http://schemas.openxmlformats.org/officeDocument/2006/relationships/hyperlink" Target="https://www.facebook.com/browse/likes?id=1030702540290933&amp;actorid=1289175914" TargetMode="External"/><Relationship Id="rId193" Type="http://schemas.openxmlformats.org/officeDocument/2006/relationships/hyperlink" Target="https://www.facebook.com/shafiqul.islam.963434?fref=ufi" TargetMode="External"/><Relationship Id="rId207" Type="http://schemas.openxmlformats.org/officeDocument/2006/relationships/hyperlink" Target="https://www.facebook.com/browse/likes?id=1028761537151700" TargetMode="External"/><Relationship Id="rId228" Type="http://schemas.openxmlformats.org/officeDocument/2006/relationships/hyperlink" Target="https://www.facebook.com/groups/csebuet09/permalink/1028194907208363/?comment_id=1028676673826853&amp;offset=0&amp;total_comments=9" TargetMode="External"/><Relationship Id="rId249" Type="http://schemas.openxmlformats.org/officeDocument/2006/relationships/hyperlink" Target="https://www.facebook.com/SimonSyedee" TargetMode="External"/><Relationship Id="rId13" Type="http://schemas.openxmlformats.org/officeDocument/2006/relationships/hyperlink" Target="https://www.facebook.com/rifat.s.mansur" TargetMode="External"/><Relationship Id="rId109" Type="http://schemas.openxmlformats.org/officeDocument/2006/relationships/hyperlink" Target="https://www.facebook.com/browse/group_message_viewers?id=1031344536893400" TargetMode="External"/><Relationship Id="rId260" Type="http://schemas.openxmlformats.org/officeDocument/2006/relationships/hyperlink" Target="https://www.facebook.com/hasnat.cse" TargetMode="External"/><Relationship Id="rId281" Type="http://schemas.openxmlformats.org/officeDocument/2006/relationships/hyperlink" Target="https://www.facebook.com/groups/csebuet09/permalink/1028203303874190/?comment_id=1028213940539793&amp;offset=0&amp;total_comments=3" TargetMode="External"/><Relationship Id="rId34" Type="http://schemas.openxmlformats.org/officeDocument/2006/relationships/hyperlink" Target="https://www.facebook.com/groups/csebuet09/permalink/1032308073463713/?comment_id=1032309893463531&amp;offset=0&amp;total_comments=20" TargetMode="External"/><Relationship Id="rId55" Type="http://schemas.openxmlformats.org/officeDocument/2006/relationships/hyperlink" Target="https://www.facebook.com/096MP?fref=ufi" TargetMode="External"/><Relationship Id="rId76" Type="http://schemas.openxmlformats.org/officeDocument/2006/relationships/hyperlink" Target="https://www.facebook.com/arefin.612?fref=ufi" TargetMode="External"/><Relationship Id="rId97" Type="http://schemas.openxmlformats.org/officeDocument/2006/relationships/hyperlink" Target="https://www.facebook.com/ovi.majumder1" TargetMode="External"/><Relationship Id="rId120" Type="http://schemas.openxmlformats.org/officeDocument/2006/relationships/hyperlink" Target="https://www.facebook.com/niaz.morshed.775" TargetMode="External"/><Relationship Id="rId141" Type="http://schemas.openxmlformats.org/officeDocument/2006/relationships/hyperlink" Target="https://www.facebook.com/sakib.shafayat" TargetMode="External"/><Relationship Id="rId7" Type="http://schemas.openxmlformats.org/officeDocument/2006/relationships/hyperlink" Target="https://www.facebook.com/shuvo0905063" TargetMode="External"/><Relationship Id="rId162" Type="http://schemas.openxmlformats.org/officeDocument/2006/relationships/hyperlink" Target="https://www.facebook.com/groups/csebuet09/permalink/1030728780288309/?comment_id=1030731893621331&amp;offset=0&amp;total_comments=2" TargetMode="External"/><Relationship Id="rId183" Type="http://schemas.openxmlformats.org/officeDocument/2006/relationships/hyperlink" Target="https://www.facebook.com/groups/csebuet09/permalink/1030556396972214/?comment_id=1030720440289143&amp;offset=0&amp;total_comments=33" TargetMode="External"/><Relationship Id="rId218" Type="http://schemas.openxmlformats.org/officeDocument/2006/relationships/hyperlink" Target="https://www.facebook.com/groups/csebuet09/permalink/1028194907208363/" TargetMode="External"/><Relationship Id="rId239" Type="http://schemas.openxmlformats.org/officeDocument/2006/relationships/hyperlink" Target="https://www.facebook.com/ifty58?fref=nf" TargetMode="External"/><Relationship Id="rId2" Type="http://schemas.openxmlformats.org/officeDocument/2006/relationships/slide" Target="../slides/slide1.xml"/><Relationship Id="rId29" Type="http://schemas.openxmlformats.org/officeDocument/2006/relationships/hyperlink" Target="https://www.facebook.com/browse/likes?id=1032309586796895" TargetMode="External"/><Relationship Id="rId250" Type="http://schemas.openxmlformats.org/officeDocument/2006/relationships/hyperlink" Target="https://www.facebook.com/groups/csebuet09/permalink/1028518430509344/?comment_id=1028519753842545&amp;offset=0&amp;total_comments=1" TargetMode="External"/><Relationship Id="rId255" Type="http://schemas.openxmlformats.org/officeDocument/2006/relationships/hyperlink" Target="https://www.facebook.com/ifty58?fref=ufi" TargetMode="External"/><Relationship Id="rId271" Type="http://schemas.openxmlformats.org/officeDocument/2006/relationships/hyperlink" Target="https://www.facebook.com/maruf.zaber?fref=nf" TargetMode="External"/><Relationship Id="rId276" Type="http://schemas.openxmlformats.org/officeDocument/2006/relationships/hyperlink" Target="https://www.facebook.com/groups/csebuet09/permalink/1028203303874190/?comment_id=1028203927207461&amp;offset=0&amp;total_comments=3" TargetMode="External"/><Relationship Id="rId292" Type="http://schemas.openxmlformats.org/officeDocument/2006/relationships/hyperlink" Target="https://www.facebook.com/I.DA.DECEIVER/posts/10206187344548243:118" TargetMode="External"/><Relationship Id="rId297" Type="http://schemas.openxmlformats.org/officeDocument/2006/relationships/hyperlink" Target="https://www.facebook.com/messages/1356316240" TargetMode="External"/><Relationship Id="rId24" Type="http://schemas.openxmlformats.org/officeDocument/2006/relationships/hyperlink" Target="https://www.facebook.com/farhancse?fref=ufi" TargetMode="External"/><Relationship Id="rId40" Type="http://schemas.openxmlformats.org/officeDocument/2006/relationships/hyperlink" Target="https://www.facebook.com/maruf.zaber?fref=ufi" TargetMode="External"/><Relationship Id="rId45" Type="http://schemas.openxmlformats.org/officeDocument/2006/relationships/hyperlink" Target="https://www.facebook.com/browse/likes?id=1032324820128705" TargetMode="External"/><Relationship Id="rId66" Type="http://schemas.openxmlformats.org/officeDocument/2006/relationships/hyperlink" Target="https://www.facebook.com/asifanimepagla?fref=ufi" TargetMode="External"/><Relationship Id="rId87" Type="http://schemas.openxmlformats.org/officeDocument/2006/relationships/hyperlink" Target="https://www.facebook.com/Shrek0001" TargetMode="External"/><Relationship Id="rId110" Type="http://schemas.openxmlformats.org/officeDocument/2006/relationships/hyperlink" Target="https://www.facebook.com/anikrafat" TargetMode="External"/><Relationship Id="rId115" Type="http://schemas.openxmlformats.org/officeDocument/2006/relationships/hyperlink" Target="https://www.facebook.com/groups/csebuet09/permalink/1031344536893400/?comment_id=1031349573559563&amp;offset=0&amp;total_comments=6" TargetMode="External"/><Relationship Id="rId131" Type="http://schemas.openxmlformats.org/officeDocument/2006/relationships/hyperlink" Target="https://www.facebook.com/shourav9884" TargetMode="External"/><Relationship Id="rId136" Type="http://schemas.openxmlformats.org/officeDocument/2006/relationships/hyperlink" Target="https://www.facebook.com/groups/csebuet09/permalink/1028285473865973/?comment_id=1031146680246519&amp;offset=0&amp;total_comments=2" TargetMode="External"/><Relationship Id="rId157" Type="http://schemas.openxmlformats.org/officeDocument/2006/relationships/hyperlink" Target="https://www.facebook.com/depessimist?fref=nf" TargetMode="External"/><Relationship Id="rId178" Type="http://schemas.openxmlformats.org/officeDocument/2006/relationships/hyperlink" Target="https://www.facebook.com/browse/likes?id=1030718130289374" TargetMode="External"/><Relationship Id="rId301" Type="http://schemas.openxmlformats.org/officeDocument/2006/relationships/hyperlink" Target="https://www.facebook.com/messages/100000507164596" TargetMode="External"/><Relationship Id="rId61" Type="http://schemas.openxmlformats.org/officeDocument/2006/relationships/hyperlink" Target="https://www.facebook.com/groups/csebuet09/permalink/1032308073463713/?comment_id=1032356643458856&amp;offset=0&amp;total_comments=20" TargetMode="External"/><Relationship Id="rId82" Type="http://schemas.openxmlformats.org/officeDocument/2006/relationships/hyperlink" Target="https://www.facebook.com/browse/likes?id=1032421270119060" TargetMode="External"/><Relationship Id="rId152" Type="http://schemas.openxmlformats.org/officeDocument/2006/relationships/hyperlink" Target="https://www.facebook.com/towfiq.buetcse?fref=nf" TargetMode="External"/><Relationship Id="rId173" Type="http://schemas.openxmlformats.org/officeDocument/2006/relationships/hyperlink" Target="https://www.facebook.com/096MP" TargetMode="External"/><Relationship Id="rId194" Type="http://schemas.openxmlformats.org/officeDocument/2006/relationships/hyperlink" Target="https://www.facebook.com/groups/csebuet09/permalink/1029913190369868/?comment_id=1030008780360309&amp;offset=0&amp;total_comments=5" TargetMode="External"/><Relationship Id="rId199" Type="http://schemas.openxmlformats.org/officeDocument/2006/relationships/hyperlink" Target="https://www.facebook.com/browse/group_message_viewers?id=1028741890486998" TargetMode="External"/><Relationship Id="rId203" Type="http://schemas.openxmlformats.org/officeDocument/2006/relationships/hyperlink" Target="https://www.facebook.com/groups/csebuet09/permalink/1028741890486998/?comment_id=1028759657151888&amp;offset=0&amp;total_comments=3" TargetMode="External"/><Relationship Id="rId208" Type="http://schemas.openxmlformats.org/officeDocument/2006/relationships/hyperlink" Target="https://www.facebook.com/groups/csebuet09/permalink/1028741890486998/?comment_id=1029935620367625&amp;offset=0&amp;total_comments=3" TargetMode="External"/><Relationship Id="rId229" Type="http://schemas.openxmlformats.org/officeDocument/2006/relationships/hyperlink" Target="https://www.facebook.com/browse/likes?id=1028676673826853" TargetMode="External"/><Relationship Id="rId19" Type="http://schemas.openxmlformats.org/officeDocument/2006/relationships/hyperlink" Target="https://www.facebook.com/browse/likes?id=1032308203463700" TargetMode="External"/><Relationship Id="rId224" Type="http://schemas.openxmlformats.org/officeDocument/2006/relationships/hyperlink" Target="https://www.facebook.com/browse/likes?id=1028272680533919" TargetMode="External"/><Relationship Id="rId240" Type="http://schemas.openxmlformats.org/officeDocument/2006/relationships/hyperlink" Target="https://www.facebook.com/groups/csebuet09/permalink/1028260293868491/" TargetMode="External"/><Relationship Id="rId245" Type="http://schemas.openxmlformats.org/officeDocument/2006/relationships/hyperlink" Target="https://www.facebook.com/shourav9884?fref=nf" TargetMode="External"/><Relationship Id="rId261" Type="http://schemas.openxmlformats.org/officeDocument/2006/relationships/hyperlink" Target="https://www.facebook.com/noman.nishad" TargetMode="External"/><Relationship Id="rId266" Type="http://schemas.openxmlformats.org/officeDocument/2006/relationships/hyperlink" Target="https://www.facebook.com/needhelp.amit?fref=ufi" TargetMode="External"/><Relationship Id="rId287" Type="http://schemas.openxmlformats.org/officeDocument/2006/relationships/hyperlink" Target="https://www.facebook.com/groups/csebuet09/permalink/1028211860540001/?comment_id=1028212017206652&amp;offset=0&amp;total_comments=1" TargetMode="External"/><Relationship Id="rId14" Type="http://schemas.openxmlformats.org/officeDocument/2006/relationships/hyperlink" Target="https://www.facebook.com/shamir.ahmedshohan" TargetMode="External"/><Relationship Id="rId30" Type="http://schemas.openxmlformats.org/officeDocument/2006/relationships/hyperlink" Target="https://www.facebook.com/maitraye.urmi?fref=ufi" TargetMode="External"/><Relationship Id="rId35" Type="http://schemas.openxmlformats.org/officeDocument/2006/relationships/hyperlink" Target="https://www.facebook.com/browse/likes?id=1032309893463531" TargetMode="External"/><Relationship Id="rId56" Type="http://schemas.openxmlformats.org/officeDocument/2006/relationships/hyperlink" Target="https://www.facebook.com/groups/csebuet09/permalink/1032308073463713/?comment_id=1032330620128125&amp;offset=0&amp;total_comments=20" TargetMode="External"/><Relationship Id="rId77" Type="http://schemas.openxmlformats.org/officeDocument/2006/relationships/hyperlink" Target="https://www.facebook.com/groups/csebuet09/permalink/1032221480139039/?comment_id=1032295813464939&amp;offset=0&amp;total_comments=6" TargetMode="External"/><Relationship Id="rId100" Type="http://schemas.openxmlformats.org/officeDocument/2006/relationships/hyperlink" Target="https://www.facebook.com/browse/likes?id=1031827580178429&amp;actorid=100000501543465" TargetMode="External"/><Relationship Id="rId105" Type="http://schemas.openxmlformats.org/officeDocument/2006/relationships/hyperlink" Target="https://www.facebook.com/browse/likes?id=1031866290174558" TargetMode="External"/><Relationship Id="rId126" Type="http://schemas.openxmlformats.org/officeDocument/2006/relationships/hyperlink" Target="https://www.facebook.com/needhelp.amit" TargetMode="External"/><Relationship Id="rId147" Type="http://schemas.openxmlformats.org/officeDocument/2006/relationships/hyperlink" Target="https://www.facebook.com/groups/csebuet09/permalink/1030987586929095/?comment_id=1031042990256888&amp;offset=0&amp;total_comments=3" TargetMode="External"/><Relationship Id="rId168" Type="http://schemas.openxmlformats.org/officeDocument/2006/relationships/hyperlink" Target="https://www.facebook.com/download/preview/644758809000957" TargetMode="External"/><Relationship Id="rId282" Type="http://schemas.openxmlformats.org/officeDocument/2006/relationships/hyperlink" Target="https://www.facebook.com/browse/likes?id=1028213940539793" TargetMode="External"/><Relationship Id="rId8" Type="http://schemas.openxmlformats.org/officeDocument/2006/relationships/hyperlink" Target="https://www.facebook.com/siddiqur.rahman077" TargetMode="External"/><Relationship Id="rId51" Type="http://schemas.openxmlformats.org/officeDocument/2006/relationships/hyperlink" Target="https://www.facebook.com/groups/csebuet09/permalink/1032308073463713/?comment_id=1032327786795075&amp;offset=0&amp;total_comments=20" TargetMode="External"/><Relationship Id="rId72" Type="http://schemas.openxmlformats.org/officeDocument/2006/relationships/hyperlink" Target="https://www.facebook.com/groups/csebuet09/permalink/1032221480139039/" TargetMode="External"/><Relationship Id="rId93" Type="http://schemas.openxmlformats.org/officeDocument/2006/relationships/hyperlink" Target="https://www.facebook.com/groups/csebuet09/permalink/1032000866827767/?comment_id=1032170846810769&amp;offset=0&amp;total_comments=2" TargetMode="External"/><Relationship Id="rId98" Type="http://schemas.openxmlformats.org/officeDocument/2006/relationships/hyperlink" Target="https://www.facebook.com/minar09" TargetMode="External"/><Relationship Id="rId121" Type="http://schemas.openxmlformats.org/officeDocument/2006/relationships/hyperlink" Target="https://www.facebook.com/events/349786218555790/?ref=4&amp;source=4" TargetMode="External"/><Relationship Id="rId142" Type="http://schemas.openxmlformats.org/officeDocument/2006/relationships/hyperlink" Target="https://www.facebook.com/depessimist" TargetMode="External"/><Relationship Id="rId163" Type="http://schemas.openxmlformats.org/officeDocument/2006/relationships/hyperlink" Target="https://www.facebook.com/browse/likes?id=1030731893621331" TargetMode="External"/><Relationship Id="rId184" Type="http://schemas.openxmlformats.org/officeDocument/2006/relationships/hyperlink" Target="https://www.facebook.com/browse/likes?id=1030720440289143" TargetMode="External"/><Relationship Id="rId189" Type="http://schemas.openxmlformats.org/officeDocument/2006/relationships/hyperlink" Target="https://www.facebook.com/groups/csebuet09/permalink/1029913190369868/" TargetMode="External"/><Relationship Id="rId219" Type="http://schemas.openxmlformats.org/officeDocument/2006/relationships/hyperlink" Target="https://www.facebook.com/hashtag/just_saying?source=feed_text" TargetMode="External"/><Relationship Id="rId3" Type="http://schemas.openxmlformats.org/officeDocument/2006/relationships/hyperlink" Target="https://www.facebook.com/groups/csebuet09/" TargetMode="External"/><Relationship Id="rId214" Type="http://schemas.openxmlformats.org/officeDocument/2006/relationships/hyperlink" Target="https://www.facebook.com/browse/event_members/?id=892170160833019&amp;edge=temporal_groups:member_of_temporal_group" TargetMode="External"/><Relationship Id="rId230" Type="http://schemas.openxmlformats.org/officeDocument/2006/relationships/hyperlink" Target="https://www.facebook.com/siddiqur.rahman077?fref=nf" TargetMode="External"/><Relationship Id="rId235" Type="http://schemas.openxmlformats.org/officeDocument/2006/relationships/hyperlink" Target="https://www.facebook.com/groups/csebuet09/permalink/1028276913866829/?comment_id=1028278573866663&amp;offset=0&amp;total_comments=4" TargetMode="External"/><Relationship Id="rId251" Type="http://schemas.openxmlformats.org/officeDocument/2006/relationships/hyperlink" Target="https://www.facebook.com/groups/csebuet09/permalink/1027984417229412/" TargetMode="External"/><Relationship Id="rId256" Type="http://schemas.openxmlformats.org/officeDocument/2006/relationships/hyperlink" Target="https://www.facebook.com/groups/csebuet09/permalink/1027984417229412/?comment_id=1028261137201740&amp;offset=0&amp;total_comments=64" TargetMode="External"/><Relationship Id="rId277" Type="http://schemas.openxmlformats.org/officeDocument/2006/relationships/hyperlink" Target="https://www.facebook.com/browse/likes?id=1028203927207461" TargetMode="External"/><Relationship Id="rId298" Type="http://schemas.openxmlformats.org/officeDocument/2006/relationships/hyperlink" Target="https://www.facebook.com/messages/100003123006922" TargetMode="External"/><Relationship Id="rId25" Type="http://schemas.openxmlformats.org/officeDocument/2006/relationships/hyperlink" Target="https://www.facebook.com/groups/csebuet09/permalink/1032308073463713/?comment_id=1032309060130281&amp;offset=0&amp;total_comments=20" TargetMode="External"/><Relationship Id="rId46" Type="http://schemas.openxmlformats.org/officeDocument/2006/relationships/hyperlink" Target="https://www.facebook.com/tarikul.papon?fref=ufi" TargetMode="External"/><Relationship Id="rId67" Type="http://schemas.openxmlformats.org/officeDocument/2006/relationships/hyperlink" Target="https://www.facebook.com/groups/csebuet09/permalink/1032308073463713/?comment_id=1032499846777869&amp;offset=0&amp;total_comments=20" TargetMode="External"/><Relationship Id="rId116" Type="http://schemas.openxmlformats.org/officeDocument/2006/relationships/hyperlink" Target="https://www.facebook.com/browse/likes?id=1031349573559563" TargetMode="External"/><Relationship Id="rId137" Type="http://schemas.openxmlformats.org/officeDocument/2006/relationships/hyperlink" Target="https://www.facebook.com/browse/likes?id=1031146680246519" TargetMode="External"/><Relationship Id="rId158" Type="http://schemas.openxmlformats.org/officeDocument/2006/relationships/hyperlink" Target="https://www.facebook.com/groups/csebuet09/permalink/1030728780288309/" TargetMode="External"/><Relationship Id="rId272" Type="http://schemas.openxmlformats.org/officeDocument/2006/relationships/hyperlink" Target="https://www.facebook.com/groups/csebuet09/permalink/1028203303874190/" TargetMode="External"/><Relationship Id="rId293" Type="http://schemas.openxmlformats.org/officeDocument/2006/relationships/hyperlink" Target="https://www.facebook.com/nahad.nirjor/posts/10203962879447668:13" TargetMode="External"/><Relationship Id="rId302" Type="http://schemas.openxmlformats.org/officeDocument/2006/relationships/hyperlink" Target="https://www.facebook.com/messages/100000501543465" TargetMode="External"/><Relationship Id="rId20" Type="http://schemas.openxmlformats.org/officeDocument/2006/relationships/hyperlink" Target="https://www.facebook.com/Shrek0001?fref=ufi" TargetMode="External"/><Relationship Id="rId41" Type="http://schemas.openxmlformats.org/officeDocument/2006/relationships/hyperlink" Target="https://www.facebook.com/groups/csebuet09/permalink/1032308073463713/?comment_id=1032322903462230&amp;offset=0&amp;total_comments=20" TargetMode="External"/><Relationship Id="rId62" Type="http://schemas.openxmlformats.org/officeDocument/2006/relationships/hyperlink" Target="https://www.facebook.com/browse/likes?id=1032356643458856" TargetMode="External"/><Relationship Id="rId83" Type="http://schemas.openxmlformats.org/officeDocument/2006/relationships/hyperlink" Target="https://www.facebook.com/charpokaRafsan?fref=nf" TargetMode="External"/><Relationship Id="rId88" Type="http://schemas.openxmlformats.org/officeDocument/2006/relationships/hyperlink" Target="https://www.facebook.com/sinthia.kabir.oishee" TargetMode="External"/><Relationship Id="rId111" Type="http://schemas.openxmlformats.org/officeDocument/2006/relationships/hyperlink" Target="https://www.facebook.com/browse/likes?id=1031344536893400&amp;actorid=100000501543465" TargetMode="External"/><Relationship Id="rId132" Type="http://schemas.openxmlformats.org/officeDocument/2006/relationships/hyperlink" Target="https://www.facebook.com/groups/csebuet09/permalink/1028285473865973/?comment_id=1028576847170169&amp;offset=0&amp;total_comments=2" TargetMode="External"/><Relationship Id="rId153" Type="http://schemas.openxmlformats.org/officeDocument/2006/relationships/hyperlink" Target="https://www.facebook.com/groups/csebuet09/permalink/1031046356923218/" TargetMode="External"/><Relationship Id="rId174" Type="http://schemas.openxmlformats.org/officeDocument/2006/relationships/hyperlink" Target="https://www.facebook.com/maruf.zaber" TargetMode="External"/><Relationship Id="rId179" Type="http://schemas.openxmlformats.org/officeDocument/2006/relationships/hyperlink" Target="https://www.facebook.com/groups/csebuet09/1030702540290933/?comment_id=1030727130288474&amp;offset=0&amp;total_comments=12" TargetMode="External"/><Relationship Id="rId195" Type="http://schemas.openxmlformats.org/officeDocument/2006/relationships/hyperlink" Target="https://www.facebook.com/photo.php?fbid=10203899942642122&amp;set=p.10203899942642122&amp;type=1" TargetMode="External"/><Relationship Id="rId209" Type="http://schemas.openxmlformats.org/officeDocument/2006/relationships/hyperlink" Target="https://www.facebook.com/browse/likes?id=1029935620367625" TargetMode="External"/><Relationship Id="rId190" Type="http://schemas.openxmlformats.org/officeDocument/2006/relationships/hyperlink" Target="https://www.facebook.com/browse/group_message_viewers?id=1029913190369868" TargetMode="External"/><Relationship Id="rId204" Type="http://schemas.openxmlformats.org/officeDocument/2006/relationships/hyperlink" Target="https://www.facebook.com/browse/likes?id=1028759657151888" TargetMode="External"/><Relationship Id="rId220" Type="http://schemas.openxmlformats.org/officeDocument/2006/relationships/hyperlink" Target="https://www.facebook.com/hashtag/none_of_our_business?source=feed_text" TargetMode="External"/><Relationship Id="rId225" Type="http://schemas.openxmlformats.org/officeDocument/2006/relationships/hyperlink" Target="https://www.facebook.com/samia.liya?fref=ufi" TargetMode="External"/><Relationship Id="rId241" Type="http://schemas.openxmlformats.org/officeDocument/2006/relationships/hyperlink" Target="https://www.facebook.com/browse/group_message_viewers?id=1028260293868491" TargetMode="External"/><Relationship Id="rId246" Type="http://schemas.openxmlformats.org/officeDocument/2006/relationships/hyperlink" Target="https://www.facebook.com/groups/csebuet09/permalink/1028518430509344/" TargetMode="External"/><Relationship Id="rId267" Type="http://schemas.openxmlformats.org/officeDocument/2006/relationships/hyperlink" Target="https://www.facebook.com/groups/csebuet09/permalink/1028202080540979/?comment_id=1028206560540531&amp;offset=0&amp;total_comments=3" TargetMode="External"/><Relationship Id="rId288" Type="http://schemas.openxmlformats.org/officeDocument/2006/relationships/hyperlink" Target="https://www.facebook.com/browse/likes?id=1028212017206652" TargetMode="External"/><Relationship Id="rId15" Type="http://schemas.openxmlformats.org/officeDocument/2006/relationships/hyperlink" Target="https://www.facebook.com/shahla.farzana" TargetMode="External"/><Relationship Id="rId36" Type="http://schemas.openxmlformats.org/officeDocument/2006/relationships/hyperlink" Target="https://www.facebook.com/groups/csebuet09/permalink/1032308073463713/?comment_id=1032310010130186&amp;offset=0&amp;total_comments=20" TargetMode="External"/><Relationship Id="rId57" Type="http://schemas.openxmlformats.org/officeDocument/2006/relationships/hyperlink" Target="https://www.facebook.com/browse/likes?id=1032330620128125" TargetMode="External"/><Relationship Id="rId106" Type="http://schemas.openxmlformats.org/officeDocument/2006/relationships/hyperlink" Target="https://www.facebook.com/groups/csebuet09/permalink/1031827580178429/?comment_id=1031883966839457&amp;offset=0&amp;total_comments=6" TargetMode="External"/><Relationship Id="rId127" Type="http://schemas.openxmlformats.org/officeDocument/2006/relationships/hyperlink" Target="https://www.facebook.com/groups/csebuet09/permalink/1028285473865973/" TargetMode="External"/><Relationship Id="rId262" Type="http://schemas.openxmlformats.org/officeDocument/2006/relationships/hyperlink" Target="https://www.facebook.com/browse/group_message_viewers?id=1028202080540979" TargetMode="External"/><Relationship Id="rId283" Type="http://schemas.openxmlformats.org/officeDocument/2006/relationships/hyperlink" Target="https://www.facebook.com/sakibmalek39?fref=nf" TargetMode="External"/><Relationship Id="rId10" Type="http://schemas.openxmlformats.org/officeDocument/2006/relationships/hyperlink" Target="https://www.facebook.com/mehrab.morshed" TargetMode="External"/><Relationship Id="rId31" Type="http://schemas.openxmlformats.org/officeDocument/2006/relationships/hyperlink" Target="https://www.facebook.com/groups/csebuet09/permalink/1032308073463713/?comment_id=1032309860130201&amp;offset=0&amp;total_comments=20" TargetMode="External"/><Relationship Id="rId52" Type="http://schemas.openxmlformats.org/officeDocument/2006/relationships/hyperlink" Target="https://www.facebook.com/browse/likes?id=1032327786795075" TargetMode="External"/><Relationship Id="rId73" Type="http://schemas.openxmlformats.org/officeDocument/2006/relationships/hyperlink" Target="https://www.facebook.com/browse/group_message_viewers?id=1032221480139039" TargetMode="External"/><Relationship Id="rId78" Type="http://schemas.openxmlformats.org/officeDocument/2006/relationships/hyperlink" Target="https://www.facebook.com/browse/likes?id=1032295813464939" TargetMode="External"/><Relationship Id="rId94" Type="http://schemas.openxmlformats.org/officeDocument/2006/relationships/hyperlink" Target="https://www.facebook.com/browse/likes?id=1032170846810769" TargetMode="External"/><Relationship Id="rId99" Type="http://schemas.openxmlformats.org/officeDocument/2006/relationships/hyperlink" Target="https://www.facebook.com/ashikee" TargetMode="External"/><Relationship Id="rId101" Type="http://schemas.openxmlformats.org/officeDocument/2006/relationships/hyperlink" Target="https://www.facebook.com/groups/csebuet09/permalink/1031827580178429/?comment_id=1031835463510974&amp;offset=0&amp;total_comments=6" TargetMode="External"/><Relationship Id="rId122" Type="http://schemas.openxmlformats.org/officeDocument/2006/relationships/hyperlink" Target="https://www.facebook.com/groups/csebuet09/permalink/1031325600228627/" TargetMode="External"/><Relationship Id="rId143" Type="http://schemas.openxmlformats.org/officeDocument/2006/relationships/hyperlink" Target="https://www.facebook.com/browse/likes?id=1030987586929095&amp;actorid=100001047391857" TargetMode="External"/><Relationship Id="rId148" Type="http://schemas.openxmlformats.org/officeDocument/2006/relationships/hyperlink" Target="https://www.facebook.com/browse/likes?id=1031042990256888" TargetMode="External"/><Relationship Id="rId164" Type="http://schemas.openxmlformats.org/officeDocument/2006/relationships/hyperlink" Target="https://www.facebook.com/groups/csebuet09/permalink/1030728780288309/?comment_id=1030735066954347&amp;offset=0&amp;total_comments=2" TargetMode="External"/><Relationship Id="rId169" Type="http://schemas.openxmlformats.org/officeDocument/2006/relationships/hyperlink" Target="https://www.facebook.com/groups/csebuet09/1030702540290933/" TargetMode="External"/><Relationship Id="rId185" Type="http://schemas.openxmlformats.org/officeDocument/2006/relationships/hyperlink" Target="https://www.facebook.com/groups/csebuet09/permalink/1030556396972214/?comment_id=1030720866955767&amp;offset=0&amp;total_comments=33" TargetMode="External"/><Relationship Id="rId4" Type="http://schemas.openxmlformats.org/officeDocument/2006/relationships/hyperlink" Target="https://www.facebook.com/farhancse?fref=nf" TargetMode="External"/><Relationship Id="rId9" Type="http://schemas.openxmlformats.org/officeDocument/2006/relationships/hyperlink" Target="https://www.facebook.com/farhancse" TargetMode="External"/><Relationship Id="rId180" Type="http://schemas.openxmlformats.org/officeDocument/2006/relationships/hyperlink" Target="https://www.facebook.com/groups/csebuet09/permalink/1030556396972214/" TargetMode="External"/><Relationship Id="rId210" Type="http://schemas.openxmlformats.org/officeDocument/2006/relationships/hyperlink" Target="https://www.facebook.com/samia.shafique.3" TargetMode="External"/><Relationship Id="rId215" Type="http://schemas.openxmlformats.org/officeDocument/2006/relationships/hyperlink" Target="https://www.facebook.com/browse/group_message_viewers?id=1029218277106026" TargetMode="External"/><Relationship Id="rId236" Type="http://schemas.openxmlformats.org/officeDocument/2006/relationships/hyperlink" Target="https://www.facebook.com/groups/csebuet09/permalink/1028276913866829/?comment_id=1028363720524815&amp;offset=0&amp;total_comments=4" TargetMode="External"/><Relationship Id="rId257" Type="http://schemas.openxmlformats.org/officeDocument/2006/relationships/hyperlink" Target="https://www.facebook.com/groups/csebuet09/permalink/1027984417229412/?comment_id=1028263203868200&amp;offset=0&amp;total_comments=64" TargetMode="External"/><Relationship Id="rId278" Type="http://schemas.openxmlformats.org/officeDocument/2006/relationships/hyperlink" Target="https://www.facebook.com/ovi.majumder1?fref=ufi" TargetMode="External"/><Relationship Id="rId26" Type="http://schemas.openxmlformats.org/officeDocument/2006/relationships/hyperlink" Target="https://www.facebook.com/browse/likes?id=1032309060130281" TargetMode="External"/><Relationship Id="rId231" Type="http://schemas.openxmlformats.org/officeDocument/2006/relationships/hyperlink" Target="https://www.facebook.com/groups/csebuet09/permalink/1028276913866829/" TargetMode="External"/><Relationship Id="rId252" Type="http://schemas.openxmlformats.org/officeDocument/2006/relationships/hyperlink" Target="https://www.facebook.com/browse/group_message_viewers?id=1027984417229412" TargetMode="External"/><Relationship Id="rId273" Type="http://schemas.openxmlformats.org/officeDocument/2006/relationships/hyperlink" Target="https://www.facebook.com/browse/group_message_viewers?id=1028203303874190" TargetMode="External"/><Relationship Id="rId294" Type="http://schemas.openxmlformats.org/officeDocument/2006/relationships/hyperlink" Target="https://www.facebook.com/mohammad.j.hossain.399/posts/847169455348967:88" TargetMode="External"/><Relationship Id="rId47" Type="http://schemas.openxmlformats.org/officeDocument/2006/relationships/hyperlink" Target="https://www.facebook.com/groups/csebuet09/permalink/1032308073463713/?comment_id=1032325963461924&amp;offset=0&amp;total_comments=20" TargetMode="External"/><Relationship Id="rId68" Type="http://schemas.openxmlformats.org/officeDocument/2006/relationships/hyperlink" Target="https://www.facebook.com/browse/likes?id=1032499846777869" TargetMode="External"/><Relationship Id="rId89" Type="http://schemas.openxmlformats.org/officeDocument/2006/relationships/hyperlink" Target="https://www.facebook.com/nahid.mim08?fref=ufi" TargetMode="External"/><Relationship Id="rId112" Type="http://schemas.openxmlformats.org/officeDocument/2006/relationships/hyperlink" Target="https://www.facebook.com/mamumit07?fref=ufi" TargetMode="External"/><Relationship Id="rId133" Type="http://schemas.openxmlformats.org/officeDocument/2006/relationships/hyperlink" Target="https://www.facebook.com/browse/likes?id=1028576847170169" TargetMode="External"/><Relationship Id="rId154" Type="http://schemas.openxmlformats.org/officeDocument/2006/relationships/hyperlink" Target="http://l.facebook.com/l.php?u=http://teacher.buet.ac.bd/fatematz/Feb_15_CSE409/&amp;h=3AQFPA1U6&amp;enc=AZMDrZdiY68ikiz8txy0dJGBg5Q3ya9Y1B02AWKAA3yIpvEShWzBY3OupnJmPGJ5MR0PCL4O2PwLsnIcmWpzUPL5hqinsNv0GvfDfVjD66ESNOubW3nL9gjjwNmlIsTK_wv1nxDuZJvYzwNj4r00m6Fq&amp;s=1" TargetMode="External"/><Relationship Id="rId175" Type="http://schemas.openxmlformats.org/officeDocument/2006/relationships/hyperlink" Target="https://www.facebook.com/groups/csebuet09/1030702540290933/?comment_id=1030715036956350&amp;offset=0&amp;total_comments=12" TargetMode="External"/><Relationship Id="rId196" Type="http://schemas.openxmlformats.org/officeDocument/2006/relationships/hyperlink" Target="https://www.facebook.com/groups/csebuet09/permalink/1029913190369868/?comment_id=1030498776977976&amp;offset=0&amp;total_comments=5" TargetMode="External"/><Relationship Id="rId200" Type="http://schemas.openxmlformats.org/officeDocument/2006/relationships/hyperlink" Target="https://www.facebook.com/charpokaRafsan" TargetMode="External"/><Relationship Id="rId16" Type="http://schemas.openxmlformats.org/officeDocument/2006/relationships/hyperlink" Target="https://www.facebook.com/browse/likes?id=1032308073463713&amp;actorid=100000501543465" TargetMode="External"/><Relationship Id="rId221" Type="http://schemas.openxmlformats.org/officeDocument/2006/relationships/hyperlink" Target="https://www.facebook.com/browse/group_message_viewers?id=1028194907208363" TargetMode="External"/><Relationship Id="rId242" Type="http://schemas.openxmlformats.org/officeDocument/2006/relationships/hyperlink" Target="https://www.facebook.com/groups/csebuet09/permalink/1028260293868491/?comment_id=1028262330534954&amp;offset=0&amp;total_comments=2" TargetMode="External"/><Relationship Id="rId263" Type="http://schemas.openxmlformats.org/officeDocument/2006/relationships/hyperlink" Target="https://www.facebook.com/browse/likes?id=1028202080540979&amp;actorid=100001445515692" TargetMode="External"/><Relationship Id="rId284" Type="http://schemas.openxmlformats.org/officeDocument/2006/relationships/hyperlink" Target="https://www.facebook.com/groups/csebuet09/permalink/1028211860540001/" TargetMode="External"/><Relationship Id="rId37" Type="http://schemas.openxmlformats.org/officeDocument/2006/relationships/hyperlink" Target="https://www.facebook.com/browse/likes?id=1032310010130186" TargetMode="External"/><Relationship Id="rId58" Type="http://schemas.openxmlformats.org/officeDocument/2006/relationships/hyperlink" Target="https://www.facebook.com/groups/csebuet09/permalink/1032308073463713/?comment_id=1032333660127821&amp;offset=0&amp;total_comments=20" TargetMode="External"/><Relationship Id="rId79" Type="http://schemas.openxmlformats.org/officeDocument/2006/relationships/hyperlink" Target="https://www.facebook.com/groups/csebuet09/permalink/1032221480139039/?comment_id=1032364930124694&amp;offset=0&amp;total_comments=6" TargetMode="External"/><Relationship Id="rId102" Type="http://schemas.openxmlformats.org/officeDocument/2006/relationships/hyperlink" Target="https://www.facebook.com/browse/likes?id=1031835463510974" TargetMode="External"/><Relationship Id="rId123" Type="http://schemas.openxmlformats.org/officeDocument/2006/relationships/hyperlink" Target="https://www.facebook.com/events/349786218555790/?ref=4" TargetMode="External"/><Relationship Id="rId144" Type="http://schemas.openxmlformats.org/officeDocument/2006/relationships/hyperlink" Target="https://www.facebook.com/groups/csebuet09/permalink/1030987586929095/?comment_id=1030990026928851&amp;offset=0&amp;total_comments=3" TargetMode="External"/><Relationship Id="rId90" Type="http://schemas.openxmlformats.org/officeDocument/2006/relationships/hyperlink" Target="https://www.facebook.com/groups/csebuet09/permalink/1032000866827767/?comment_id=1032005203494000&amp;offset=0&amp;total_comments=2" TargetMode="External"/><Relationship Id="rId165" Type="http://schemas.openxmlformats.org/officeDocument/2006/relationships/hyperlink" Target="https://www.facebook.com/browse/likes?id=1030735066954347" TargetMode="External"/><Relationship Id="rId186" Type="http://schemas.openxmlformats.org/officeDocument/2006/relationships/hyperlink" Target="https://www.facebook.com/groups/csebuet09/permalink/1030556396972214/?comment_id=1030720973622423&amp;offset=0&amp;total_comments=33" TargetMode="External"/><Relationship Id="rId211" Type="http://schemas.openxmlformats.org/officeDocument/2006/relationships/hyperlink" Target="https://www.facebook.com/events/892170160833019/?ref=4&amp;source=4" TargetMode="External"/><Relationship Id="rId232" Type="http://schemas.openxmlformats.org/officeDocument/2006/relationships/hyperlink" Target="https://www.facebook.com/browse/group_message_viewers?id=1028276913866829" TargetMode="External"/><Relationship Id="rId253" Type="http://schemas.openxmlformats.org/officeDocument/2006/relationships/hyperlink" Target="https://www.facebook.com/browse/likes?id=1027984417229412&amp;actorid=100003093189962" TargetMode="External"/><Relationship Id="rId274" Type="http://schemas.openxmlformats.org/officeDocument/2006/relationships/hyperlink" Target="https://www.facebook.com/browse/likes?id=1028203303874190&amp;actorid=100001443360945" TargetMode="External"/><Relationship Id="rId295" Type="http://schemas.openxmlformats.org/officeDocument/2006/relationships/hyperlink" Target="https://www.facebook.com/sadman.saadi/posts/862712870434278:96" TargetMode="External"/><Relationship Id="rId27" Type="http://schemas.openxmlformats.org/officeDocument/2006/relationships/hyperlink" Target="https://www.facebook.com/mehrab.morshed?fref=ufi" TargetMode="External"/><Relationship Id="rId48" Type="http://schemas.openxmlformats.org/officeDocument/2006/relationships/hyperlink" Target="https://www.facebook.com/browse/likes?id=1032325963461924" TargetMode="External"/><Relationship Id="rId69" Type="http://schemas.openxmlformats.org/officeDocument/2006/relationships/hyperlink" Target="https://www.facebook.com/groups/csebuet09/permalink/1032308073463713/?comment_id=1032504786777375&amp;offset=0&amp;total_comments=20" TargetMode="External"/><Relationship Id="rId113" Type="http://schemas.openxmlformats.org/officeDocument/2006/relationships/hyperlink" Target="https://www.facebook.com/groups/csebuet09/permalink/1031344536893400/?comment_id=1031346200226567&amp;offset=0&amp;total_comments=6" TargetMode="External"/><Relationship Id="rId134" Type="http://schemas.openxmlformats.org/officeDocument/2006/relationships/hyperlink" Target="https://www.facebook.com/depessimist?fref=ufi" TargetMode="External"/><Relationship Id="rId80" Type="http://schemas.openxmlformats.org/officeDocument/2006/relationships/hyperlink" Target="https://www.facebook.com/groups/csebuet09/permalink/1032221480139039/?comment_id=1032420683452452&amp;offset=0&amp;total_comments=6" TargetMode="External"/><Relationship Id="rId155" Type="http://schemas.openxmlformats.org/officeDocument/2006/relationships/hyperlink" Target="https://www.facebook.com/browse/group_message_viewers?id=1031046356923218" TargetMode="External"/><Relationship Id="rId176" Type="http://schemas.openxmlformats.org/officeDocument/2006/relationships/hyperlink" Target="https://www.facebook.com/browse/likes?id=1030715036956350" TargetMode="External"/><Relationship Id="rId197" Type="http://schemas.openxmlformats.org/officeDocument/2006/relationships/hyperlink" Target="https://www.facebook.com/Mushfiq.Martinie.Xen?fref=nf" TargetMode="External"/><Relationship Id="rId201" Type="http://schemas.openxmlformats.org/officeDocument/2006/relationships/hyperlink" Target="https://www.facebook.com/browse/likes?id=1028741890486998&amp;actorid=835417768" TargetMode="External"/><Relationship Id="rId222" Type="http://schemas.openxmlformats.org/officeDocument/2006/relationships/hyperlink" Target="https://www.facebook.com/browse/likes?id=1028194907208363&amp;actorid=100000667872234" TargetMode="External"/><Relationship Id="rId243" Type="http://schemas.openxmlformats.org/officeDocument/2006/relationships/hyperlink" Target="https://www.facebook.com/groups/csebuet09/permalink/1028260293868491/?comment_id=1028535873840933&amp;offset=0&amp;total_comments=2" TargetMode="External"/><Relationship Id="rId264" Type="http://schemas.openxmlformats.org/officeDocument/2006/relationships/hyperlink" Target="https://www.facebook.com/groups/csebuet09/permalink/1028202080540979/?comment_id=1028203530540834&amp;offset=0&amp;total_comments=3" TargetMode="External"/><Relationship Id="rId285" Type="http://schemas.openxmlformats.org/officeDocument/2006/relationships/hyperlink" Target="https://www.facebook.com/browse/group_message_viewers?id=1028211860540001" TargetMode="External"/><Relationship Id="rId17" Type="http://schemas.openxmlformats.org/officeDocument/2006/relationships/hyperlink" Target="https://www.facebook.com/saeef.sami?fref=ufi" TargetMode="External"/><Relationship Id="rId38" Type="http://schemas.openxmlformats.org/officeDocument/2006/relationships/hyperlink" Target="https://www.facebook.com/groups/csebuet09/permalink/1032308073463713/?comment_id=1032310406796813&amp;offset=0&amp;total_comments=20" TargetMode="External"/><Relationship Id="rId59" Type="http://schemas.openxmlformats.org/officeDocument/2006/relationships/hyperlink" Target="https://www.facebook.com/browse/likes?id=1032333660127821" TargetMode="External"/><Relationship Id="rId103" Type="http://schemas.openxmlformats.org/officeDocument/2006/relationships/hyperlink" Target="https://www.facebook.com/kawser.habib.97?fref=ufi" TargetMode="External"/><Relationship Id="rId124" Type="http://schemas.openxmlformats.org/officeDocument/2006/relationships/hyperlink" Target="https://www.facebook.com/browse/event_members/?id=349786218555790&amp;edge=temporal_groups:member_of_temporal_group" TargetMode="External"/><Relationship Id="rId70" Type="http://schemas.openxmlformats.org/officeDocument/2006/relationships/hyperlink" Target="https://www.facebook.com/browse/likes?id=1032504786777375" TargetMode="External"/><Relationship Id="rId91" Type="http://schemas.openxmlformats.org/officeDocument/2006/relationships/hyperlink" Target="https://www.facebook.com/browse/likes?id=1032005203494000" TargetMode="External"/><Relationship Id="rId145" Type="http://schemas.openxmlformats.org/officeDocument/2006/relationships/hyperlink" Target="https://www.facebook.com/browse/likes?id=1030990026928851" TargetMode="External"/><Relationship Id="rId166" Type="http://schemas.openxmlformats.org/officeDocument/2006/relationships/hyperlink" Target="https://www.facebook.com/groups/csebuet09/1030702546957599/" TargetMode="External"/><Relationship Id="rId187" Type="http://schemas.openxmlformats.org/officeDocument/2006/relationships/hyperlink" Target="https://www.facebook.com/browse/likes?id=1030720973622423" TargetMode="External"/><Relationship Id="rId1" Type="http://schemas.openxmlformats.org/officeDocument/2006/relationships/notesMaster" Target="../notesMasters/notesMaster1.xml"/><Relationship Id="rId212" Type="http://schemas.openxmlformats.org/officeDocument/2006/relationships/hyperlink" Target="https://www.facebook.com/groups/csebuet09/permalink/1029218277106026/" TargetMode="External"/><Relationship Id="rId233" Type="http://schemas.openxmlformats.org/officeDocument/2006/relationships/hyperlink" Target="https://www.facebook.com/browse/likes?id=1028276913866829&amp;actorid=100000716985683" TargetMode="External"/><Relationship Id="rId254" Type="http://schemas.openxmlformats.org/officeDocument/2006/relationships/hyperlink" Target="https://www.facebook.com/groups/csebuet09/permalink/1027984417229412/?comment_id=1028250503869470&amp;offset=0&amp;total_comments=64" TargetMode="External"/><Relationship Id="rId28" Type="http://schemas.openxmlformats.org/officeDocument/2006/relationships/hyperlink" Target="https://www.facebook.com/groups/csebuet09/permalink/1032308073463713/?comment_id=1032309586796895&amp;offset=0&amp;total_comments=20" TargetMode="External"/><Relationship Id="rId49" Type="http://schemas.openxmlformats.org/officeDocument/2006/relationships/hyperlink" Target="https://www.facebook.com/groups/csebuet09/permalink/1032308073463713/?comment_id=1032327146795139&amp;offset=0&amp;total_comments=20" TargetMode="External"/><Relationship Id="rId114" Type="http://schemas.openxmlformats.org/officeDocument/2006/relationships/hyperlink" Target="https://www.facebook.com/browse/likes?id=1031346200226567" TargetMode="External"/><Relationship Id="rId275" Type="http://schemas.openxmlformats.org/officeDocument/2006/relationships/hyperlink" Target="https://www.facebook.com/walid.muku?fref=ufi" TargetMode="External"/><Relationship Id="rId296" Type="http://schemas.openxmlformats.org/officeDocument/2006/relationships/hyperlink" Target="https://www.facebook.com/messages/100000667872234" TargetMode="External"/><Relationship Id="rId300" Type="http://schemas.openxmlformats.org/officeDocument/2006/relationships/hyperlink" Target="https://www.facebook.com/messages/100002040461512" TargetMode="External"/><Relationship Id="rId60" Type="http://schemas.openxmlformats.org/officeDocument/2006/relationships/hyperlink" Target="https://www.facebook.com/sinthia.kabir.oishee?fref=ufi" TargetMode="External"/><Relationship Id="rId81" Type="http://schemas.openxmlformats.org/officeDocument/2006/relationships/hyperlink" Target="https://www.facebook.com/groups/csebuet09/permalink/1032221480139039/?comment_id=1032421270119060&amp;offset=0&amp;total_comments=6" TargetMode="External"/><Relationship Id="rId135" Type="http://schemas.openxmlformats.org/officeDocument/2006/relationships/hyperlink" Target="https://www.facebook.com/photo.php?fbid=10203803904839942&amp;set=p.10203803904839942&amp;type=1" TargetMode="External"/><Relationship Id="rId156" Type="http://schemas.openxmlformats.org/officeDocument/2006/relationships/hyperlink" Target="https://www.facebook.com/browse/likes?id=1031046356923218&amp;actorid=1335499037" TargetMode="External"/><Relationship Id="rId177" Type="http://schemas.openxmlformats.org/officeDocument/2006/relationships/hyperlink" Target="https://www.facebook.com/groups/csebuet09/1030702540290933/?comment_id=1030718130289374&amp;offset=0&amp;total_comments=12" TargetMode="External"/><Relationship Id="rId198" Type="http://schemas.openxmlformats.org/officeDocument/2006/relationships/hyperlink" Target="https://www.facebook.com/groups/csebuet09/permalink/1028741890486998/" TargetMode="External"/><Relationship Id="rId202" Type="http://schemas.openxmlformats.org/officeDocument/2006/relationships/hyperlink" Target="https://www.facebook.com/sharmin.afrose.7?fref=ufi" TargetMode="External"/><Relationship Id="rId223" Type="http://schemas.openxmlformats.org/officeDocument/2006/relationships/hyperlink" Target="https://www.facebook.com/groups/csebuet09/permalink/1028194907208363/?comment_id=1028272680533919&amp;offset=0&amp;total_comments=9" TargetMode="External"/><Relationship Id="rId244" Type="http://schemas.openxmlformats.org/officeDocument/2006/relationships/hyperlink" Target="https://www.facebook.com/browse/likes?id=1028535873840933" TargetMode="External"/><Relationship Id="rId18" Type="http://schemas.openxmlformats.org/officeDocument/2006/relationships/hyperlink" Target="https://www.facebook.com/groups/csebuet09/permalink/1032308073463713/?comment_id=1032308203463700&amp;offset=0&amp;total_comments=20" TargetMode="External"/><Relationship Id="rId39" Type="http://schemas.openxmlformats.org/officeDocument/2006/relationships/hyperlink" Target="https://www.facebook.com/browse/likes?id=1032310406796813" TargetMode="External"/><Relationship Id="rId265" Type="http://schemas.openxmlformats.org/officeDocument/2006/relationships/hyperlink" Target="https://www.facebook.com/browse/likes?id=1028203530540834" TargetMode="External"/><Relationship Id="rId286" Type="http://schemas.openxmlformats.org/officeDocument/2006/relationships/hyperlink" Target="https://www.facebook.com/browse/likes?id=1028211860540001&amp;actorid=551609299" TargetMode="External"/><Relationship Id="rId50" Type="http://schemas.openxmlformats.org/officeDocument/2006/relationships/hyperlink" Target="https://www.facebook.com/browse/likes?id=1032327146795139" TargetMode="External"/><Relationship Id="rId104" Type="http://schemas.openxmlformats.org/officeDocument/2006/relationships/hyperlink" Target="https://www.facebook.com/groups/csebuet09/permalink/1031827580178429/?comment_id=1031866290174558&amp;offset=0&amp;total_comments=6" TargetMode="External"/><Relationship Id="rId125" Type="http://schemas.openxmlformats.org/officeDocument/2006/relationships/hyperlink" Target="https://www.facebook.com/browse/group_message_viewers?id=1031325600228627" TargetMode="External"/><Relationship Id="rId146" Type="http://schemas.openxmlformats.org/officeDocument/2006/relationships/hyperlink" Target="https://www.facebook.com/charpokaRafsan?fref=ufi" TargetMode="External"/><Relationship Id="rId167" Type="http://schemas.openxmlformats.org/officeDocument/2006/relationships/hyperlink" Target="https://www.facebook.com/download/644758809000957/application.docx" TargetMode="External"/><Relationship Id="rId188" Type="http://schemas.openxmlformats.org/officeDocument/2006/relationships/hyperlink" Target="https://www.facebook.com/mehrab.morshed?fref=nf" TargetMode="External"/><Relationship Id="rId71" Type="http://schemas.openxmlformats.org/officeDocument/2006/relationships/hyperlink" Target="https://www.facebook.com/sinthia.kabir.oishee?fref=nf" TargetMode="External"/><Relationship Id="rId92" Type="http://schemas.openxmlformats.org/officeDocument/2006/relationships/hyperlink" Target="https://www.facebook.com/TaksirHasan007?fref=ufi" TargetMode="External"/><Relationship Id="rId213" Type="http://schemas.openxmlformats.org/officeDocument/2006/relationships/hyperlink" Target="https://www.facebook.com/events/892170160833019/?ref=4" TargetMode="External"/><Relationship Id="rId234" Type="http://schemas.openxmlformats.org/officeDocument/2006/relationships/hyperlink" Target="https://www.facebook.com/siddiqur.rahman077?fref=ufi"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effectLst/>
            </a:endParaRPr>
          </a:p>
          <a:p>
            <a:r>
              <a:rPr lang="en-US" dirty="0" smtClean="0"/>
              <a:t>  </a:t>
            </a:r>
          </a:p>
          <a:p>
            <a:pPr>
              <a:buFont typeface="Arial" panose="020B0604020202020204" pitchFamily="34" charset="0"/>
              <a:buChar char="•"/>
            </a:pPr>
            <a:r>
              <a:rPr lang="en-US" dirty="0" smtClean="0">
                <a:hlinkClick r:id="rId3"/>
              </a:rPr>
              <a:t>Write Post</a:t>
            </a:r>
            <a:endParaRPr lang="en-US" dirty="0" smtClean="0"/>
          </a:p>
          <a:p>
            <a:pPr>
              <a:buFont typeface="Arial" panose="020B0604020202020204" pitchFamily="34" charset="0"/>
              <a:buChar char="•"/>
            </a:pPr>
            <a:r>
              <a:rPr lang="en-US" dirty="0" smtClean="0">
                <a:hlinkClick r:id="rId3"/>
              </a:rPr>
              <a:t>Add Photo / Video</a:t>
            </a:r>
            <a:endParaRPr lang="en-US" dirty="0" smtClean="0"/>
          </a:p>
          <a:p>
            <a:pPr>
              <a:buFont typeface="Arial" panose="020B0604020202020204" pitchFamily="34" charset="0"/>
              <a:buChar char="•"/>
            </a:pPr>
            <a:r>
              <a:rPr lang="en-US" dirty="0" smtClean="0">
                <a:hlinkClick r:id="rId3"/>
              </a:rPr>
              <a:t>Ask Question</a:t>
            </a:r>
            <a:endParaRPr lang="en-US" dirty="0" smtClean="0"/>
          </a:p>
          <a:p>
            <a:pPr>
              <a:buFont typeface="Arial" panose="020B0604020202020204" pitchFamily="34" charset="0"/>
              <a:buChar char="•"/>
            </a:pPr>
            <a:r>
              <a:rPr lang="en-US" dirty="0" smtClean="0">
                <a:hlinkClick r:id="rId3"/>
              </a:rPr>
              <a:t>Add File</a:t>
            </a:r>
            <a:endParaRPr lang="en-US" dirty="0" smtClean="0"/>
          </a:p>
          <a:p>
            <a:r>
              <a:rPr lang="en-US" dirty="0" smtClean="0"/>
              <a:t>Drag Link/Photos Here</a:t>
            </a:r>
          </a:p>
          <a:p>
            <a:pPr>
              <a:buFont typeface="Arial" panose="020B0604020202020204" pitchFamily="34" charset="0"/>
              <a:buChar char="•"/>
            </a:pPr>
            <a:r>
              <a:rPr lang="en-US" dirty="0" smtClean="0"/>
              <a:t>CSE BUET 2009</a:t>
            </a:r>
          </a:p>
          <a:p>
            <a:r>
              <a:rPr lang="en-US" b="1" dirty="0" smtClean="0">
                <a:effectLst/>
              </a:rPr>
              <a:t>News Feed</a:t>
            </a:r>
          </a:p>
          <a:p>
            <a:r>
              <a:rPr lang="en-US" dirty="0" smtClean="0">
                <a:effectLst/>
              </a:rPr>
              <a:t>RECENT ACTIVITY</a:t>
            </a:r>
          </a:p>
          <a:p>
            <a:r>
              <a:rPr lang="as-IN" b="1" dirty="0" smtClean="0">
                <a:effectLst/>
                <a:hlinkClick r:id="rId4"/>
              </a:rPr>
              <a:t>আখতার আল আমিন</a:t>
            </a:r>
            <a:endParaRPr lang="as-IN" b="1" dirty="0" smtClean="0">
              <a:effectLst/>
            </a:endParaRPr>
          </a:p>
          <a:p>
            <a:r>
              <a:rPr lang="as-IN" dirty="0" smtClean="0">
                <a:effectLst/>
                <a:hlinkClick r:id="rId5"/>
              </a:rPr>
              <a:t>13 </a:t>
            </a:r>
            <a:r>
              <a:rPr lang="en-US" dirty="0" err="1" smtClean="0">
                <a:effectLst/>
                <a:hlinkClick r:id="rId5"/>
              </a:rPr>
              <a:t>hrs</a:t>
            </a:r>
            <a:endParaRPr lang="en-US" dirty="0" smtClean="0">
              <a:effectLst/>
            </a:endParaRPr>
          </a:p>
          <a:p>
            <a:r>
              <a:rPr lang="as-IN" dirty="0" smtClean="0">
                <a:effectLst/>
              </a:rPr>
              <a:t>একটা নরমাল রিমাইন্ডার দিচ্ছি আমি এখানে। বুধবার টাকা জমা দেয়ার শেষদিন । তাই যারা যেতে চাস বুধবার মনে করে ২০০০ টাকা নিয়ে আসিস।</a:t>
            </a:r>
            <a:br>
              <a:rPr lang="as-IN" dirty="0" smtClean="0">
                <a:effectLst/>
              </a:rPr>
            </a:br>
            <a:r>
              <a:rPr lang="as-IN" dirty="0" smtClean="0">
                <a:effectLst/>
              </a:rPr>
              <a:t>টাকা যাদের কাছে দিতে পারবিঃ </a:t>
            </a:r>
            <a:r>
              <a:rPr lang="en-US" dirty="0" err="1" smtClean="0">
                <a:effectLst/>
                <a:hlinkClick r:id="rId6"/>
              </a:rPr>
              <a:t>Shafat</a:t>
            </a:r>
            <a:r>
              <a:rPr lang="en-US" dirty="0" smtClean="0">
                <a:effectLst/>
                <a:hlinkClick r:id="rId6"/>
              </a:rPr>
              <a:t> Sharif</a:t>
            </a:r>
            <a:r>
              <a:rPr lang="en-US" dirty="0" smtClean="0">
                <a:effectLst/>
              </a:rPr>
              <a:t> , </a:t>
            </a:r>
            <a:r>
              <a:rPr lang="en-US" dirty="0" err="1" smtClean="0">
                <a:effectLst/>
                <a:hlinkClick r:id="rId7"/>
              </a:rPr>
              <a:t>Shamim</a:t>
            </a:r>
            <a:r>
              <a:rPr lang="en-US" dirty="0" smtClean="0">
                <a:effectLst/>
                <a:hlinkClick r:id="rId7"/>
              </a:rPr>
              <a:t> </a:t>
            </a:r>
            <a:r>
              <a:rPr lang="en-US" dirty="0" err="1" smtClean="0">
                <a:effectLst/>
                <a:hlinkClick r:id="rId7"/>
              </a:rPr>
              <a:t>Seraj</a:t>
            </a:r>
            <a:r>
              <a:rPr lang="en-US" dirty="0" smtClean="0">
                <a:effectLst/>
                <a:hlinkClick r:id="rId7"/>
              </a:rPr>
              <a:t> </a:t>
            </a:r>
            <a:r>
              <a:rPr lang="en-US" dirty="0" err="1" smtClean="0">
                <a:effectLst/>
                <a:hlinkClick r:id="rId7"/>
              </a:rPr>
              <a:t>Shuvo</a:t>
            </a:r>
            <a:r>
              <a:rPr lang="en-US" dirty="0" smtClean="0">
                <a:effectLst/>
              </a:rPr>
              <a:t>, </a:t>
            </a:r>
            <a:r>
              <a:rPr lang="en-US" dirty="0" err="1" smtClean="0">
                <a:effectLst/>
                <a:hlinkClick r:id="rId8"/>
              </a:rPr>
              <a:t>Siddiqur</a:t>
            </a:r>
            <a:r>
              <a:rPr lang="en-US" dirty="0" smtClean="0">
                <a:effectLst/>
                <a:hlinkClick r:id="rId8"/>
              </a:rPr>
              <a:t> Rahman</a:t>
            </a:r>
            <a:r>
              <a:rPr lang="en-US" dirty="0" smtClean="0">
                <a:effectLst/>
              </a:rPr>
              <a:t>.</a:t>
            </a:r>
            <a:br>
              <a:rPr lang="en-US" dirty="0" smtClean="0">
                <a:effectLst/>
              </a:rPr>
            </a:br>
            <a:r>
              <a:rPr lang="as-IN" dirty="0" smtClean="0">
                <a:effectLst/>
                <a:hlinkClick r:id="rId9"/>
              </a:rPr>
              <a:t>আখতার আল আমিন</a:t>
            </a:r>
            <a:r>
              <a:rPr lang="as-IN" dirty="0" smtClean="0">
                <a:effectLst/>
              </a:rPr>
              <a:t> , </a:t>
            </a:r>
            <a:r>
              <a:rPr lang="en-US" dirty="0" err="1" smtClean="0">
                <a:effectLst/>
                <a:hlinkClick r:id="rId10"/>
              </a:rPr>
              <a:t>Mehrab</a:t>
            </a:r>
            <a:r>
              <a:rPr lang="en-US" dirty="0" smtClean="0">
                <a:effectLst/>
                <a:hlinkClick r:id="rId10"/>
              </a:rPr>
              <a:t> Bin </a:t>
            </a:r>
            <a:r>
              <a:rPr lang="en-US" dirty="0" err="1" smtClean="0">
                <a:effectLst/>
                <a:hlinkClick r:id="rId10"/>
              </a:rPr>
              <a:t>Morshed</a:t>
            </a:r>
            <a:r>
              <a:rPr lang="en-US" dirty="0" smtClean="0">
                <a:effectLst/>
              </a:rPr>
              <a:t> , </a:t>
            </a:r>
            <a:r>
              <a:rPr lang="en-US" dirty="0" err="1" smtClean="0">
                <a:effectLst/>
                <a:hlinkClick r:id="rId11"/>
              </a:rPr>
              <a:t>Tarikul</a:t>
            </a:r>
            <a:r>
              <a:rPr lang="en-US" dirty="0" smtClean="0">
                <a:effectLst/>
                <a:hlinkClick r:id="rId11"/>
              </a:rPr>
              <a:t> Islam </a:t>
            </a:r>
            <a:r>
              <a:rPr lang="en-US" dirty="0" err="1" smtClean="0">
                <a:effectLst/>
                <a:hlinkClick r:id="rId11"/>
              </a:rPr>
              <a:t>Papon</a:t>
            </a:r>
            <a:r>
              <a:rPr lang="en-US" dirty="0" smtClean="0">
                <a:effectLst/>
              </a:rPr>
              <a:t> .</a:t>
            </a:r>
            <a:br>
              <a:rPr lang="en-US" dirty="0" smtClean="0">
                <a:effectLst/>
              </a:rPr>
            </a:br>
            <a:r>
              <a:rPr lang="as-IN" dirty="0" smtClean="0">
                <a:effectLst/>
              </a:rPr>
              <a:t>ভালো বাস, লঞ্চ বুকিং সব কিছুই নির্ভর করছে টাকা হাতে আসার উপর।</a:t>
            </a:r>
          </a:p>
          <a:p>
            <a:r>
              <a:rPr lang="en-US" dirty="0" smtClean="0">
                <a:effectLst/>
                <a:hlinkClick r:id="rId3" tooltip="Like this"/>
              </a:rPr>
              <a:t>Like</a:t>
            </a:r>
            <a:r>
              <a:rPr lang="en-US" dirty="0" smtClean="0">
                <a:effectLst/>
              </a:rPr>
              <a:t> · </a:t>
            </a:r>
            <a:r>
              <a:rPr lang="en-US" dirty="0" smtClean="0">
                <a:effectLst/>
                <a:hlinkClick r:id="rId3" tooltip="Leave a comment"/>
              </a:rPr>
              <a:t>Comment</a:t>
            </a:r>
            <a:endParaRPr lang="en-US" dirty="0" smtClean="0">
              <a:effectLst/>
            </a:endParaRPr>
          </a:p>
          <a:p>
            <a:pPr>
              <a:buFont typeface="Arial" panose="020B0604020202020204" pitchFamily="34" charset="0"/>
              <a:buChar char="•"/>
            </a:pPr>
            <a:r>
              <a:rPr lang="en-US" dirty="0" smtClean="0">
                <a:effectLst/>
                <a:hlinkClick r:id="rId12"/>
              </a:rPr>
              <a:t>Seen by 75</a:t>
            </a:r>
            <a:endParaRPr lang="en-US" dirty="0" smtClean="0">
              <a:effectLst/>
            </a:endParaRPr>
          </a:p>
          <a:p>
            <a:pPr>
              <a:buFont typeface="Arial" panose="020B0604020202020204" pitchFamily="34" charset="0"/>
              <a:buChar char="•"/>
            </a:pPr>
            <a:r>
              <a:rPr lang="en-US" dirty="0" err="1" smtClean="0">
                <a:effectLst/>
                <a:hlinkClick r:id="rId13"/>
              </a:rPr>
              <a:t>Rifat</a:t>
            </a:r>
            <a:r>
              <a:rPr lang="en-US" dirty="0" smtClean="0">
                <a:effectLst/>
                <a:hlinkClick r:id="rId13"/>
              </a:rPr>
              <a:t> </a:t>
            </a:r>
            <a:r>
              <a:rPr lang="en-US" dirty="0" err="1" smtClean="0">
                <a:effectLst/>
                <a:hlinkClick r:id="rId13"/>
              </a:rPr>
              <a:t>Sabbir</a:t>
            </a:r>
            <a:r>
              <a:rPr lang="en-US" dirty="0" smtClean="0">
                <a:effectLst/>
                <a:hlinkClick r:id="rId13"/>
              </a:rPr>
              <a:t> Mansur</a:t>
            </a:r>
            <a:r>
              <a:rPr lang="en-US" dirty="0" smtClean="0">
                <a:effectLst/>
              </a:rPr>
              <a:t>, </a:t>
            </a:r>
            <a:r>
              <a:rPr lang="en-US" dirty="0" smtClean="0">
                <a:effectLst/>
                <a:hlinkClick r:id="rId14"/>
              </a:rPr>
              <a:t>Shamir Ahmed </a:t>
            </a:r>
            <a:r>
              <a:rPr lang="en-US" dirty="0" err="1" smtClean="0">
                <a:effectLst/>
                <a:hlinkClick r:id="rId14"/>
              </a:rPr>
              <a:t>Shohan</a:t>
            </a:r>
            <a:r>
              <a:rPr lang="en-US" dirty="0" smtClean="0">
                <a:effectLst/>
              </a:rPr>
              <a:t>, </a:t>
            </a:r>
            <a:r>
              <a:rPr lang="en-US" dirty="0" err="1" smtClean="0">
                <a:effectLst/>
                <a:hlinkClick r:id="rId15"/>
              </a:rPr>
              <a:t>Shahla</a:t>
            </a:r>
            <a:r>
              <a:rPr lang="en-US" dirty="0" smtClean="0">
                <a:effectLst/>
                <a:hlinkClick r:id="rId15"/>
              </a:rPr>
              <a:t> </a:t>
            </a:r>
            <a:r>
              <a:rPr lang="en-US" dirty="0" err="1" smtClean="0">
                <a:effectLst/>
                <a:hlinkClick r:id="rId15"/>
              </a:rPr>
              <a:t>Farzana</a:t>
            </a:r>
            <a:r>
              <a:rPr lang="en-US" dirty="0" smtClean="0">
                <a:effectLst/>
              </a:rPr>
              <a:t> and </a:t>
            </a:r>
            <a:r>
              <a:rPr lang="en-US" dirty="0" smtClean="0">
                <a:effectLst/>
                <a:hlinkClick r:id="rId16"/>
              </a:rPr>
              <a:t>5 others</a:t>
            </a:r>
            <a:r>
              <a:rPr lang="en-US" dirty="0" smtClean="0">
                <a:effectLst/>
              </a:rPr>
              <a:t> like this.</a:t>
            </a:r>
          </a:p>
          <a:p>
            <a:r>
              <a:rPr lang="en-US" dirty="0" smtClean="0">
                <a:hlinkClick r:id="rId17"/>
              </a:rPr>
              <a:t>Sami Al </a:t>
            </a:r>
            <a:r>
              <a:rPr lang="en-US" dirty="0" err="1" smtClean="0">
                <a:hlinkClick r:id="rId17"/>
              </a:rPr>
              <a:t>Saeef</a:t>
            </a:r>
            <a:r>
              <a:rPr lang="en-US" dirty="0" smtClean="0"/>
              <a:t> </a:t>
            </a:r>
            <a:r>
              <a:rPr lang="as-IN" dirty="0" smtClean="0"/>
              <a:t>সব জার্নি কি দিনের বেলায় হবে কিনা এটা একটু জানা প্লিজ</a:t>
            </a:r>
          </a:p>
          <a:p>
            <a:r>
              <a:rPr lang="as-IN" dirty="0" smtClean="0">
                <a:hlinkClick r:id="rId18"/>
              </a:rPr>
              <a:t>13 </a:t>
            </a:r>
            <a:r>
              <a:rPr lang="en-US" dirty="0" err="1" smtClean="0">
                <a:hlinkClick r:id="rId18"/>
              </a:rPr>
              <a:t>hrs</a:t>
            </a:r>
            <a:r>
              <a:rPr lang="en-US" dirty="0" smtClean="0"/>
              <a:t> · </a:t>
            </a:r>
            <a:r>
              <a:rPr lang="en-US" dirty="0" smtClean="0">
                <a:hlinkClick r:id="rId3" tooltip="Like this comment"/>
              </a:rPr>
              <a:t>Like</a:t>
            </a:r>
            <a:r>
              <a:rPr lang="en-US" dirty="0" smtClean="0"/>
              <a:t> · </a:t>
            </a:r>
            <a:r>
              <a:rPr lang="en-US" dirty="0" smtClean="0">
                <a:hlinkClick r:id="rId19"/>
              </a:rPr>
              <a:t>1</a:t>
            </a:r>
            <a:endParaRPr lang="en-US" dirty="0" smtClean="0"/>
          </a:p>
          <a:p>
            <a:r>
              <a:rPr lang="en-US" dirty="0" err="1" smtClean="0">
                <a:hlinkClick r:id="rId20"/>
              </a:rPr>
              <a:t>Alam</a:t>
            </a:r>
            <a:r>
              <a:rPr lang="en-US" dirty="0" smtClean="0">
                <a:hlinkClick r:id="rId20"/>
              </a:rPr>
              <a:t> </a:t>
            </a:r>
            <a:r>
              <a:rPr lang="en-US" dirty="0" err="1" smtClean="0">
                <a:hlinkClick r:id="rId20"/>
              </a:rPr>
              <a:t>Ashraful</a:t>
            </a:r>
            <a:r>
              <a:rPr lang="en-US" dirty="0" smtClean="0"/>
              <a:t> Tore </a:t>
            </a:r>
            <a:r>
              <a:rPr lang="en-US" dirty="0" err="1" smtClean="0"/>
              <a:t>naki</a:t>
            </a:r>
            <a:r>
              <a:rPr lang="en-US" dirty="0" smtClean="0"/>
              <a:t> </a:t>
            </a:r>
            <a:r>
              <a:rPr lang="en-US" dirty="0" err="1" smtClean="0"/>
              <a:t>jaite</a:t>
            </a:r>
            <a:r>
              <a:rPr lang="en-US" dirty="0" smtClean="0"/>
              <a:t> </a:t>
            </a:r>
            <a:r>
              <a:rPr lang="en-US" dirty="0" err="1" smtClean="0"/>
              <a:t>dibe</a:t>
            </a:r>
            <a:r>
              <a:rPr lang="en-US" dirty="0" smtClean="0"/>
              <a:t> </a:t>
            </a:r>
            <a:r>
              <a:rPr lang="en-US" dirty="0" err="1" smtClean="0"/>
              <a:t>na.rat</a:t>
            </a:r>
            <a:r>
              <a:rPr lang="en-US" dirty="0" smtClean="0"/>
              <a:t> din </a:t>
            </a:r>
            <a:r>
              <a:rPr lang="en-US" dirty="0" err="1" smtClean="0"/>
              <a:t>diya</a:t>
            </a:r>
            <a:r>
              <a:rPr lang="en-US" dirty="0" smtClean="0"/>
              <a:t> </a:t>
            </a:r>
            <a:r>
              <a:rPr lang="en-US" dirty="0" err="1" smtClean="0"/>
              <a:t>ki</a:t>
            </a:r>
            <a:r>
              <a:rPr lang="en-US" dirty="0" smtClean="0"/>
              <a:t> </a:t>
            </a:r>
            <a:r>
              <a:rPr lang="en-US" dirty="0" err="1" smtClean="0"/>
              <a:t>korbi</a:t>
            </a:r>
            <a:r>
              <a:rPr lang="en-US" dirty="0" smtClean="0"/>
              <a:t> </a:t>
            </a:r>
            <a:r>
              <a:rPr lang="en-US" dirty="0" smtClean="0">
                <a:hlinkClick r:id="rId21"/>
              </a:rPr>
              <a:t>Sami</a:t>
            </a:r>
            <a:endParaRPr lang="en-US" dirty="0" smtClean="0"/>
          </a:p>
          <a:p>
            <a:r>
              <a:rPr lang="en-US" dirty="0" smtClean="0">
                <a:hlinkClick r:id="rId22"/>
              </a:rPr>
              <a:t>13 </a:t>
            </a:r>
            <a:r>
              <a:rPr lang="en-US" dirty="0" err="1" smtClean="0">
                <a:hlinkClick r:id="rId22"/>
              </a:rPr>
              <a:t>hrs</a:t>
            </a:r>
            <a:r>
              <a:rPr lang="en-US" dirty="0" smtClean="0"/>
              <a:t> · </a:t>
            </a:r>
            <a:r>
              <a:rPr lang="en-US" dirty="0" smtClean="0">
                <a:hlinkClick r:id="rId3" tooltip="Like this comment"/>
              </a:rPr>
              <a:t>Like</a:t>
            </a:r>
            <a:r>
              <a:rPr lang="en-US" dirty="0" smtClean="0"/>
              <a:t> · </a:t>
            </a:r>
            <a:r>
              <a:rPr lang="en-US" dirty="0" smtClean="0">
                <a:hlinkClick r:id="rId23"/>
              </a:rPr>
              <a:t>3</a:t>
            </a:r>
            <a:endParaRPr lang="en-US" dirty="0" smtClean="0"/>
          </a:p>
          <a:p>
            <a:r>
              <a:rPr lang="as-IN" dirty="0" smtClean="0">
                <a:hlinkClick r:id="rId24"/>
              </a:rPr>
              <a:t>আখতার আল আমিন</a:t>
            </a:r>
            <a:r>
              <a:rPr lang="as-IN" dirty="0" smtClean="0"/>
              <a:t> আমার ইচ্ছা দিনে করা । কিন্তু যারা টাকা দিবে তাদের সবার মতামতের উপর ব্যাপারটা ডিপেন্ড করতেছে।</a:t>
            </a:r>
          </a:p>
          <a:p>
            <a:r>
              <a:rPr lang="as-IN" dirty="0" smtClean="0">
                <a:hlinkClick r:id="rId25"/>
              </a:rPr>
              <a:t>13 </a:t>
            </a:r>
            <a:r>
              <a:rPr lang="en-US" dirty="0" err="1" smtClean="0">
                <a:hlinkClick r:id="rId25"/>
              </a:rPr>
              <a:t>hrs</a:t>
            </a:r>
            <a:r>
              <a:rPr lang="en-US" dirty="0" smtClean="0"/>
              <a:t> · </a:t>
            </a:r>
            <a:r>
              <a:rPr lang="en-US" dirty="0" smtClean="0">
                <a:hlinkClick r:id="rId3" tooltip="Like this comment"/>
              </a:rPr>
              <a:t>Like</a:t>
            </a:r>
            <a:r>
              <a:rPr lang="en-US" dirty="0" smtClean="0"/>
              <a:t> · </a:t>
            </a:r>
            <a:r>
              <a:rPr lang="en-US" dirty="0" smtClean="0">
                <a:hlinkClick r:id="rId26"/>
              </a:rPr>
              <a:t>1</a:t>
            </a:r>
            <a:endParaRPr lang="en-US" dirty="0" smtClean="0"/>
          </a:p>
          <a:p>
            <a:r>
              <a:rPr lang="en-US" dirty="0" err="1" smtClean="0">
                <a:hlinkClick r:id="rId27"/>
              </a:rPr>
              <a:t>Mehrab</a:t>
            </a:r>
            <a:r>
              <a:rPr lang="en-US" dirty="0" smtClean="0">
                <a:hlinkClick r:id="rId27"/>
              </a:rPr>
              <a:t> Bin </a:t>
            </a:r>
            <a:r>
              <a:rPr lang="en-US" dirty="0" err="1" smtClean="0">
                <a:hlinkClick r:id="rId27"/>
              </a:rPr>
              <a:t>Morshed</a:t>
            </a:r>
            <a:r>
              <a:rPr lang="en-US" dirty="0" smtClean="0"/>
              <a:t> </a:t>
            </a:r>
            <a:r>
              <a:rPr lang="en-US" dirty="0" err="1" smtClean="0"/>
              <a:t>amar</a:t>
            </a:r>
            <a:r>
              <a:rPr lang="en-US" dirty="0" smtClean="0"/>
              <a:t> basically rate </a:t>
            </a:r>
            <a:r>
              <a:rPr lang="en-US" dirty="0" err="1" smtClean="0"/>
              <a:t>jawar</a:t>
            </a:r>
            <a:r>
              <a:rPr lang="en-US" dirty="0" smtClean="0"/>
              <a:t> </a:t>
            </a:r>
            <a:r>
              <a:rPr lang="en-US" dirty="0" err="1" smtClean="0"/>
              <a:t>iccha</a:t>
            </a:r>
            <a:r>
              <a:rPr lang="en-US" dirty="0" smtClean="0"/>
              <a:t>, </a:t>
            </a:r>
            <a:r>
              <a:rPr lang="en-US" dirty="0" err="1" smtClean="0"/>
              <a:t>tahole</a:t>
            </a:r>
            <a:r>
              <a:rPr lang="en-US" dirty="0" smtClean="0"/>
              <a:t> </a:t>
            </a:r>
            <a:r>
              <a:rPr lang="en-US" dirty="0" err="1" smtClean="0"/>
              <a:t>jawar</a:t>
            </a:r>
            <a:r>
              <a:rPr lang="en-US" dirty="0" smtClean="0"/>
              <a:t> </a:t>
            </a:r>
            <a:r>
              <a:rPr lang="en-US" dirty="0" err="1" smtClean="0"/>
              <a:t>somoy</a:t>
            </a:r>
            <a:r>
              <a:rPr lang="en-US" dirty="0" smtClean="0"/>
              <a:t> extra journey plus taka </a:t>
            </a:r>
            <a:r>
              <a:rPr lang="en-US" dirty="0" err="1" smtClean="0"/>
              <a:t>duitai</a:t>
            </a:r>
            <a:r>
              <a:rPr lang="en-US" dirty="0" smtClean="0"/>
              <a:t> save hoy </a:t>
            </a:r>
          </a:p>
          <a:p>
            <a:r>
              <a:rPr lang="en-US" dirty="0" smtClean="0">
                <a:hlinkClick r:id="rId28"/>
              </a:rPr>
              <a:t>13 </a:t>
            </a:r>
            <a:r>
              <a:rPr lang="en-US" dirty="0" err="1" smtClean="0">
                <a:hlinkClick r:id="rId28"/>
              </a:rPr>
              <a:t>hrs</a:t>
            </a:r>
            <a:r>
              <a:rPr lang="en-US" dirty="0" smtClean="0"/>
              <a:t> · </a:t>
            </a:r>
            <a:r>
              <a:rPr lang="en-US" dirty="0" smtClean="0">
                <a:hlinkClick r:id="rId3" tooltip="Like this comment"/>
              </a:rPr>
              <a:t>Like</a:t>
            </a:r>
            <a:r>
              <a:rPr lang="en-US" dirty="0" smtClean="0"/>
              <a:t> · </a:t>
            </a:r>
            <a:r>
              <a:rPr lang="en-US" dirty="0" smtClean="0">
                <a:hlinkClick r:id="rId29"/>
              </a:rPr>
              <a:t>2</a:t>
            </a:r>
            <a:endParaRPr lang="en-US" dirty="0" smtClean="0"/>
          </a:p>
          <a:p>
            <a:r>
              <a:rPr lang="en-US" dirty="0" err="1" smtClean="0">
                <a:hlinkClick r:id="rId30"/>
              </a:rPr>
              <a:t>Maitraye</a:t>
            </a:r>
            <a:r>
              <a:rPr lang="en-US" dirty="0" smtClean="0">
                <a:hlinkClick r:id="rId30"/>
              </a:rPr>
              <a:t> Das</a:t>
            </a:r>
            <a:r>
              <a:rPr lang="en-US" dirty="0" smtClean="0"/>
              <a:t> </a:t>
            </a:r>
            <a:r>
              <a:rPr lang="as-IN" dirty="0" smtClean="0"/>
              <a:t>আসলে দিনের জার্নিটা অনেক </a:t>
            </a:r>
            <a:r>
              <a:rPr lang="en-US" dirty="0" smtClean="0"/>
              <a:t>tiring </a:t>
            </a:r>
            <a:r>
              <a:rPr lang="as-IN" dirty="0" smtClean="0"/>
              <a:t>হবে, এখন গরমের টাইমে আরো বেশি সমস্যা হইতে পারে, পার্সোনালি রাতে যাওয়া সাপোর্ট করি, তারপরেও সবাই মিলে যেকোন ডিসিশন নিলে আপত্তি নাই</a:t>
            </a:r>
          </a:p>
          <a:p>
            <a:r>
              <a:rPr lang="as-IN" dirty="0" smtClean="0">
                <a:hlinkClick r:id="rId31"/>
              </a:rPr>
              <a:t>13 </a:t>
            </a:r>
            <a:r>
              <a:rPr lang="en-US" dirty="0" err="1" smtClean="0">
                <a:hlinkClick r:id="rId31"/>
              </a:rPr>
              <a:t>hrs</a:t>
            </a:r>
            <a:r>
              <a:rPr lang="en-US" dirty="0" smtClean="0"/>
              <a:t> · </a:t>
            </a:r>
            <a:r>
              <a:rPr lang="en-US" dirty="0" smtClean="0">
                <a:hlinkClick r:id="rId3" tooltip="Like this comment"/>
              </a:rPr>
              <a:t>Like</a:t>
            </a:r>
            <a:r>
              <a:rPr lang="en-US" dirty="0" smtClean="0"/>
              <a:t> · </a:t>
            </a:r>
            <a:r>
              <a:rPr lang="en-US" dirty="0" smtClean="0">
                <a:hlinkClick r:id="rId32"/>
              </a:rPr>
              <a:t>5</a:t>
            </a:r>
            <a:endParaRPr lang="en-US" dirty="0" smtClean="0"/>
          </a:p>
          <a:p>
            <a:r>
              <a:rPr lang="en-US" dirty="0" err="1" smtClean="0">
                <a:hlinkClick r:id="rId33"/>
              </a:rPr>
              <a:t>Shamim</a:t>
            </a:r>
            <a:r>
              <a:rPr lang="en-US" dirty="0" smtClean="0">
                <a:hlinkClick r:id="rId33"/>
              </a:rPr>
              <a:t> </a:t>
            </a:r>
            <a:r>
              <a:rPr lang="en-US" dirty="0" err="1" smtClean="0">
                <a:hlinkClick r:id="rId33"/>
              </a:rPr>
              <a:t>Seraj</a:t>
            </a:r>
            <a:r>
              <a:rPr lang="en-US" dirty="0" smtClean="0">
                <a:hlinkClick r:id="rId33"/>
              </a:rPr>
              <a:t> </a:t>
            </a:r>
            <a:r>
              <a:rPr lang="en-US" dirty="0" err="1" smtClean="0">
                <a:hlinkClick r:id="rId33"/>
              </a:rPr>
              <a:t>Shuvo</a:t>
            </a:r>
            <a:r>
              <a:rPr lang="en-US" dirty="0" smtClean="0"/>
              <a:t> </a:t>
            </a:r>
            <a:r>
              <a:rPr lang="as-IN" dirty="0" smtClean="0">
                <a:hlinkClick r:id="rId9"/>
              </a:rPr>
              <a:t>আখতার আল আমিন</a:t>
            </a:r>
            <a:r>
              <a:rPr lang="as-IN" dirty="0" smtClean="0"/>
              <a:t> ইনবক্স চেক কর</a:t>
            </a:r>
          </a:p>
          <a:p>
            <a:r>
              <a:rPr lang="as-IN" dirty="0" smtClean="0">
                <a:hlinkClick r:id="rId34"/>
              </a:rPr>
              <a:t>13 </a:t>
            </a:r>
            <a:r>
              <a:rPr lang="en-US" dirty="0" err="1" smtClean="0">
                <a:hlinkClick r:id="rId34"/>
              </a:rPr>
              <a:t>hrs</a:t>
            </a:r>
            <a:r>
              <a:rPr lang="en-US" dirty="0" smtClean="0"/>
              <a:t> · </a:t>
            </a:r>
            <a:r>
              <a:rPr lang="en-US" dirty="0" smtClean="0">
                <a:hlinkClick r:id="rId3" tooltip="Like this comment"/>
              </a:rPr>
              <a:t>Like</a:t>
            </a:r>
            <a:r>
              <a:rPr lang="en-US" dirty="0" smtClean="0"/>
              <a:t> · </a:t>
            </a:r>
            <a:r>
              <a:rPr lang="en-US" dirty="0" smtClean="0">
                <a:hlinkClick r:id="rId35"/>
              </a:rPr>
              <a:t>1</a:t>
            </a:r>
            <a:endParaRPr lang="en-US" dirty="0" smtClean="0"/>
          </a:p>
          <a:p>
            <a:r>
              <a:rPr lang="as-IN" dirty="0" smtClean="0">
                <a:hlinkClick r:id="rId24"/>
              </a:rPr>
              <a:t>আখতার আল আমিন</a:t>
            </a:r>
            <a:r>
              <a:rPr lang="as-IN" dirty="0" smtClean="0"/>
              <a:t> </a:t>
            </a:r>
            <a:endParaRPr lang="as-IN" dirty="0" smtClean="0">
              <a:effectLst/>
            </a:endParaRPr>
          </a:p>
          <a:p>
            <a:r>
              <a:rPr lang="as-IN" dirty="0" smtClean="0">
                <a:hlinkClick r:id="rId36"/>
              </a:rPr>
              <a:t>13 </a:t>
            </a:r>
            <a:r>
              <a:rPr lang="en-US" dirty="0" err="1" smtClean="0">
                <a:hlinkClick r:id="rId36"/>
              </a:rPr>
              <a:t>hrs</a:t>
            </a:r>
            <a:r>
              <a:rPr lang="en-US" dirty="0" smtClean="0"/>
              <a:t> · </a:t>
            </a:r>
            <a:r>
              <a:rPr lang="en-US" dirty="0" smtClean="0">
                <a:hlinkClick r:id="rId3" tooltip="Like this comment"/>
              </a:rPr>
              <a:t>Like</a:t>
            </a:r>
            <a:r>
              <a:rPr lang="en-US" dirty="0" smtClean="0"/>
              <a:t> · </a:t>
            </a:r>
            <a:r>
              <a:rPr lang="en-US" dirty="0" smtClean="0">
                <a:hlinkClick r:id="rId37"/>
              </a:rPr>
              <a:t>1</a:t>
            </a:r>
            <a:endParaRPr lang="en-US" dirty="0" smtClean="0"/>
          </a:p>
          <a:p>
            <a:r>
              <a:rPr lang="as-IN" dirty="0" smtClean="0">
                <a:hlinkClick r:id="rId24"/>
              </a:rPr>
              <a:t>আখতার আল আমিন</a:t>
            </a:r>
            <a:r>
              <a:rPr lang="as-IN" dirty="0" smtClean="0"/>
              <a:t> তাহলে আসার সময় একটা দিন কক্স বাজার স্টে করতে হবে। কারণ অনেকে কক্সবাজারে ঘুওরতে চায়।</a:t>
            </a:r>
          </a:p>
          <a:p>
            <a:r>
              <a:rPr lang="as-IN" dirty="0" smtClean="0">
                <a:hlinkClick r:id="rId38"/>
              </a:rPr>
              <a:t>13 </a:t>
            </a:r>
            <a:r>
              <a:rPr lang="en-US" dirty="0" err="1" smtClean="0">
                <a:hlinkClick r:id="rId38"/>
              </a:rPr>
              <a:t>hrs</a:t>
            </a:r>
            <a:r>
              <a:rPr lang="en-US" dirty="0" smtClean="0"/>
              <a:t> · </a:t>
            </a:r>
            <a:r>
              <a:rPr lang="en-US" dirty="0" smtClean="0">
                <a:hlinkClick r:id="rId3" tooltip="Like this comment"/>
              </a:rPr>
              <a:t>Like</a:t>
            </a:r>
            <a:r>
              <a:rPr lang="en-US" dirty="0" smtClean="0"/>
              <a:t> · </a:t>
            </a:r>
            <a:r>
              <a:rPr lang="en-US" dirty="0" smtClean="0">
                <a:hlinkClick r:id="rId39"/>
              </a:rPr>
              <a:t>2</a:t>
            </a:r>
            <a:endParaRPr lang="en-US" dirty="0" smtClean="0"/>
          </a:p>
          <a:p>
            <a:r>
              <a:rPr lang="en-US" dirty="0" err="1" smtClean="0">
                <a:hlinkClick r:id="rId40"/>
              </a:rPr>
              <a:t>Maruf</a:t>
            </a:r>
            <a:r>
              <a:rPr lang="en-US" dirty="0" smtClean="0">
                <a:hlinkClick r:id="rId40"/>
              </a:rPr>
              <a:t> </a:t>
            </a:r>
            <a:r>
              <a:rPr lang="en-US" dirty="0" err="1" smtClean="0">
                <a:hlinkClick r:id="rId40"/>
              </a:rPr>
              <a:t>Zaber</a:t>
            </a:r>
            <a:r>
              <a:rPr lang="en-US" dirty="0" smtClean="0"/>
              <a:t> St martin </a:t>
            </a:r>
            <a:r>
              <a:rPr lang="en-US" dirty="0" err="1" smtClean="0"/>
              <a:t>ghure</a:t>
            </a:r>
            <a:r>
              <a:rPr lang="en-US" dirty="0" smtClean="0"/>
              <a:t> </a:t>
            </a:r>
            <a:r>
              <a:rPr lang="en-US" dirty="0" err="1" smtClean="0"/>
              <a:t>ar</a:t>
            </a:r>
            <a:r>
              <a:rPr lang="en-US" dirty="0" smtClean="0"/>
              <a:t> Cox Bazar </a:t>
            </a:r>
            <a:r>
              <a:rPr lang="en-US" dirty="0" err="1" smtClean="0"/>
              <a:t>jete</a:t>
            </a:r>
            <a:r>
              <a:rPr lang="en-US" dirty="0" smtClean="0"/>
              <a:t> </a:t>
            </a:r>
            <a:r>
              <a:rPr lang="en-US" dirty="0" err="1" smtClean="0"/>
              <a:t>valo</a:t>
            </a:r>
            <a:r>
              <a:rPr lang="en-US" dirty="0" smtClean="0"/>
              <a:t> </a:t>
            </a:r>
            <a:r>
              <a:rPr lang="en-US" dirty="0" err="1" smtClean="0"/>
              <a:t>lagbe</a:t>
            </a:r>
            <a:r>
              <a:rPr lang="en-US" dirty="0" smtClean="0"/>
              <a:t> </a:t>
            </a:r>
            <a:r>
              <a:rPr lang="en-US" dirty="0" err="1" smtClean="0"/>
              <a:t>na</a:t>
            </a:r>
            <a:r>
              <a:rPr lang="en-US" dirty="0" smtClean="0"/>
              <a:t> ... but group decision is my decision </a:t>
            </a:r>
          </a:p>
          <a:p>
            <a:r>
              <a:rPr lang="en-US" dirty="0" smtClean="0">
                <a:hlinkClick r:id="rId41"/>
              </a:rPr>
              <a:t>13 </a:t>
            </a:r>
            <a:r>
              <a:rPr lang="en-US" dirty="0" err="1" smtClean="0">
                <a:hlinkClick r:id="rId41"/>
              </a:rPr>
              <a:t>hrs</a:t>
            </a:r>
            <a:r>
              <a:rPr lang="en-US" dirty="0" smtClean="0"/>
              <a:t> · </a:t>
            </a:r>
            <a:r>
              <a:rPr lang="en-US" dirty="0" smtClean="0">
                <a:hlinkClick r:id="rId3" tooltip="Like this comment"/>
              </a:rPr>
              <a:t>Like</a:t>
            </a:r>
            <a:r>
              <a:rPr lang="en-US" dirty="0" smtClean="0"/>
              <a:t> · </a:t>
            </a:r>
            <a:r>
              <a:rPr lang="en-US" dirty="0" smtClean="0">
                <a:hlinkClick r:id="rId42"/>
              </a:rPr>
              <a:t>3</a:t>
            </a:r>
            <a:endParaRPr lang="en-US" dirty="0" smtClean="0"/>
          </a:p>
          <a:p>
            <a:r>
              <a:rPr lang="en-US" dirty="0" err="1" smtClean="0">
                <a:hlinkClick r:id="rId43"/>
              </a:rPr>
              <a:t>Ashikee</a:t>
            </a:r>
            <a:r>
              <a:rPr lang="en-US" dirty="0" smtClean="0">
                <a:hlinkClick r:id="rId43"/>
              </a:rPr>
              <a:t> </a:t>
            </a:r>
            <a:r>
              <a:rPr lang="en-US" dirty="0" err="1" smtClean="0">
                <a:hlinkClick r:id="rId43"/>
              </a:rPr>
              <a:t>AbHi</a:t>
            </a:r>
            <a:r>
              <a:rPr lang="en-US" dirty="0" smtClean="0"/>
              <a:t> </a:t>
            </a:r>
            <a:r>
              <a:rPr lang="as-IN" dirty="0" smtClean="0"/>
              <a:t>আমার মনে হয় রাতে রউনা দিলাম। পরদিন সকালে ১১ টা নাগাদ সেন্ট মার্টিন্স । এর পর দিন পুরোটা সেন্ট মার্টিন্স এ। যারা ছেড়া দ্বীপ যেতে চায় গেলো। এর পর দিন দুটা নাগাত রউনা দিবো সেন্ট মার্টিন্স থেকে। যদি কক্সবাজার না থাকি সেদিন রাতেই ঢাকা রউনা দিলাম। আর থাকলে নেক্সট ডে রাতে।</a:t>
            </a:r>
          </a:p>
          <a:p>
            <a:r>
              <a:rPr lang="as-IN" dirty="0" smtClean="0">
                <a:hlinkClick r:id="rId44"/>
              </a:rPr>
              <a:t>13 </a:t>
            </a:r>
            <a:r>
              <a:rPr lang="en-US" dirty="0" err="1" smtClean="0">
                <a:hlinkClick r:id="rId44"/>
              </a:rPr>
              <a:t>hrs</a:t>
            </a:r>
            <a:r>
              <a:rPr lang="en-US" dirty="0" smtClean="0"/>
              <a:t> · </a:t>
            </a:r>
            <a:r>
              <a:rPr lang="en-US" dirty="0" smtClean="0">
                <a:hlinkClick r:id="rId3" tooltip="Like this comment"/>
              </a:rPr>
              <a:t>Like</a:t>
            </a:r>
            <a:r>
              <a:rPr lang="en-US" dirty="0" smtClean="0"/>
              <a:t> · </a:t>
            </a:r>
            <a:r>
              <a:rPr lang="en-US" dirty="0" smtClean="0">
                <a:hlinkClick r:id="rId45"/>
              </a:rPr>
              <a:t>2</a:t>
            </a:r>
            <a:endParaRPr lang="en-US" dirty="0" smtClean="0"/>
          </a:p>
          <a:p>
            <a:r>
              <a:rPr lang="en-US" dirty="0" err="1" smtClean="0">
                <a:hlinkClick r:id="rId46"/>
              </a:rPr>
              <a:t>Tarikul</a:t>
            </a:r>
            <a:r>
              <a:rPr lang="en-US" dirty="0" smtClean="0">
                <a:hlinkClick r:id="rId46"/>
              </a:rPr>
              <a:t> Islam </a:t>
            </a:r>
            <a:r>
              <a:rPr lang="en-US" dirty="0" err="1" smtClean="0">
                <a:hlinkClick r:id="rId46"/>
              </a:rPr>
              <a:t>Papon</a:t>
            </a:r>
            <a:r>
              <a:rPr lang="en-US" dirty="0" smtClean="0"/>
              <a:t> </a:t>
            </a:r>
            <a:r>
              <a:rPr lang="as-IN" dirty="0" smtClean="0"/>
              <a:t>যাওয়ার সময় রাতেই যাই। বুধবার ক্লাস শেষ করে বৃহস্পতিবার সকালে রওনা দেয়াটা কষ্ট হয়ে যাবে। বুধবার রাতে মনে হয় র‍্যাগ পোকার হবে। তাই সকালে যাওয়াটা পেইন হয়ে যাবে + দিনে যাওয়াটা অনেক বোরিং হবে। আর প্লিজ, দুই দিন (দুই রাত) সেন্ট মার্টিনে থাকি আমরা। গিয়ে পরদিন চলে আসলে এইটা কিছু হইল? </a:t>
            </a:r>
          </a:p>
          <a:p>
            <a:r>
              <a:rPr lang="as-IN" dirty="0" smtClean="0">
                <a:hlinkClick r:id="rId47"/>
              </a:rPr>
              <a:t>13 </a:t>
            </a:r>
            <a:r>
              <a:rPr lang="en-US" dirty="0" err="1" smtClean="0">
                <a:hlinkClick r:id="rId47"/>
              </a:rPr>
              <a:t>hrs</a:t>
            </a:r>
            <a:r>
              <a:rPr lang="en-US" dirty="0" smtClean="0"/>
              <a:t> · </a:t>
            </a:r>
            <a:r>
              <a:rPr lang="en-US" dirty="0" smtClean="0">
                <a:hlinkClick r:id="rId3" tooltip="Like this comment"/>
              </a:rPr>
              <a:t>Like</a:t>
            </a:r>
            <a:r>
              <a:rPr lang="en-US" dirty="0" smtClean="0"/>
              <a:t> · </a:t>
            </a:r>
            <a:r>
              <a:rPr lang="en-US" dirty="0" smtClean="0">
                <a:hlinkClick r:id="rId48"/>
              </a:rPr>
              <a:t>4</a:t>
            </a:r>
            <a:endParaRPr lang="en-US" dirty="0" smtClean="0"/>
          </a:p>
          <a:p>
            <a:r>
              <a:rPr lang="en-US" dirty="0" err="1" smtClean="0">
                <a:hlinkClick r:id="rId43"/>
              </a:rPr>
              <a:t>Ashikee</a:t>
            </a:r>
            <a:r>
              <a:rPr lang="en-US" dirty="0" smtClean="0">
                <a:hlinkClick r:id="rId43"/>
              </a:rPr>
              <a:t> </a:t>
            </a:r>
            <a:r>
              <a:rPr lang="en-US" dirty="0" err="1" smtClean="0">
                <a:hlinkClick r:id="rId43"/>
              </a:rPr>
              <a:t>AbHi</a:t>
            </a:r>
            <a:r>
              <a:rPr lang="en-US" dirty="0" smtClean="0"/>
              <a:t> </a:t>
            </a:r>
            <a:r>
              <a:rPr lang="as-IN" dirty="0" smtClean="0"/>
              <a:t>পাপন আমি যেটা বললাম সেটাতে দুই দিন দুই রাতই হয়।</a:t>
            </a:r>
          </a:p>
          <a:p>
            <a:r>
              <a:rPr lang="as-IN" dirty="0" smtClean="0">
                <a:hlinkClick r:id="rId49"/>
              </a:rPr>
              <a:t>13 </a:t>
            </a:r>
            <a:r>
              <a:rPr lang="en-US" dirty="0" err="1" smtClean="0">
                <a:hlinkClick r:id="rId49"/>
              </a:rPr>
              <a:t>hrs</a:t>
            </a:r>
            <a:r>
              <a:rPr lang="en-US" dirty="0" smtClean="0"/>
              <a:t> · </a:t>
            </a:r>
            <a:r>
              <a:rPr lang="en-US" dirty="0" smtClean="0">
                <a:hlinkClick r:id="rId3" tooltip="Like this comment"/>
              </a:rPr>
              <a:t>Like</a:t>
            </a:r>
            <a:r>
              <a:rPr lang="en-US" dirty="0" smtClean="0"/>
              <a:t> · </a:t>
            </a:r>
            <a:r>
              <a:rPr lang="en-US" dirty="0" smtClean="0">
                <a:hlinkClick r:id="rId50"/>
              </a:rPr>
              <a:t>3</a:t>
            </a:r>
            <a:endParaRPr lang="en-US" dirty="0" smtClean="0"/>
          </a:p>
          <a:p>
            <a:r>
              <a:rPr lang="en-US" dirty="0" err="1" smtClean="0">
                <a:hlinkClick r:id="rId46"/>
              </a:rPr>
              <a:t>Tarikul</a:t>
            </a:r>
            <a:r>
              <a:rPr lang="en-US" dirty="0" smtClean="0">
                <a:hlinkClick r:id="rId46"/>
              </a:rPr>
              <a:t> Islam </a:t>
            </a:r>
            <a:r>
              <a:rPr lang="en-US" dirty="0" err="1" smtClean="0">
                <a:hlinkClick r:id="rId46"/>
              </a:rPr>
              <a:t>Papon</a:t>
            </a:r>
            <a:r>
              <a:rPr lang="en-US" dirty="0" smtClean="0"/>
              <a:t> </a:t>
            </a:r>
            <a:r>
              <a:rPr lang="as-IN" dirty="0" smtClean="0"/>
              <a:t>২ তারিখ রাতে যাই। ৩+৪ সেন্ট মার্টিন থাকলাম। ৫ এ ফিরা আসি। ফিরার টাইমে কক্সবাজার থাকলে থাকলাম। নাইলে নাই। অভি, সরি ম্যান বুঝতে ভুল করসি </a:t>
            </a:r>
          </a:p>
          <a:p>
            <a:r>
              <a:rPr lang="as-IN" dirty="0" smtClean="0">
                <a:hlinkClick r:id="rId51"/>
              </a:rPr>
              <a:t>13 </a:t>
            </a:r>
            <a:r>
              <a:rPr lang="en-US" dirty="0" err="1" smtClean="0">
                <a:hlinkClick r:id="rId51"/>
              </a:rPr>
              <a:t>hrs</a:t>
            </a:r>
            <a:r>
              <a:rPr lang="en-US" dirty="0" smtClean="0"/>
              <a:t> · </a:t>
            </a:r>
            <a:r>
              <a:rPr lang="en-US" dirty="0" smtClean="0">
                <a:hlinkClick r:id="rId3" tooltip="Like this comment"/>
              </a:rPr>
              <a:t>Like</a:t>
            </a:r>
            <a:r>
              <a:rPr lang="en-US" dirty="0" smtClean="0"/>
              <a:t> · </a:t>
            </a:r>
            <a:r>
              <a:rPr lang="en-US" dirty="0" smtClean="0">
                <a:hlinkClick r:id="rId52"/>
              </a:rPr>
              <a:t>4</a:t>
            </a:r>
            <a:endParaRPr lang="en-US" dirty="0" smtClean="0"/>
          </a:p>
          <a:p>
            <a:r>
              <a:rPr lang="en-US" dirty="0" err="1" smtClean="0">
                <a:hlinkClick r:id="rId43"/>
              </a:rPr>
              <a:t>Ashikee</a:t>
            </a:r>
            <a:r>
              <a:rPr lang="en-US" dirty="0" smtClean="0">
                <a:hlinkClick r:id="rId43"/>
              </a:rPr>
              <a:t> </a:t>
            </a:r>
            <a:r>
              <a:rPr lang="en-US" dirty="0" err="1" smtClean="0">
                <a:hlinkClick r:id="rId43"/>
              </a:rPr>
              <a:t>AbHi</a:t>
            </a:r>
            <a:r>
              <a:rPr lang="en-US" dirty="0" smtClean="0"/>
              <a:t> </a:t>
            </a:r>
          </a:p>
          <a:p>
            <a:r>
              <a:rPr lang="en-US" dirty="0" smtClean="0">
                <a:hlinkClick r:id="rId53"/>
              </a:rPr>
              <a:t>13 </a:t>
            </a:r>
            <a:r>
              <a:rPr lang="en-US" dirty="0" err="1" smtClean="0">
                <a:hlinkClick r:id="rId53"/>
              </a:rPr>
              <a:t>hrs</a:t>
            </a:r>
            <a:r>
              <a:rPr lang="en-US" dirty="0" smtClean="0"/>
              <a:t> · </a:t>
            </a:r>
            <a:r>
              <a:rPr lang="en-US" dirty="0" smtClean="0">
                <a:hlinkClick r:id="rId3" tooltip="Like this comment"/>
              </a:rPr>
              <a:t>Like</a:t>
            </a:r>
            <a:r>
              <a:rPr lang="en-US" dirty="0" smtClean="0"/>
              <a:t> · </a:t>
            </a:r>
            <a:r>
              <a:rPr lang="en-US" dirty="0" smtClean="0">
                <a:hlinkClick r:id="rId54"/>
              </a:rPr>
              <a:t>1</a:t>
            </a:r>
            <a:endParaRPr lang="en-US" dirty="0" smtClean="0"/>
          </a:p>
          <a:p>
            <a:r>
              <a:rPr lang="en-US" dirty="0" err="1" smtClean="0">
                <a:hlinkClick r:id="rId55"/>
              </a:rPr>
              <a:t>Parvez</a:t>
            </a:r>
            <a:r>
              <a:rPr lang="en-US" dirty="0" smtClean="0">
                <a:hlinkClick r:id="rId55"/>
              </a:rPr>
              <a:t> Mohammad</a:t>
            </a:r>
            <a:r>
              <a:rPr lang="en-US" dirty="0" smtClean="0"/>
              <a:t> </a:t>
            </a:r>
            <a:r>
              <a:rPr lang="as-IN" dirty="0" smtClean="0"/>
              <a:t>দিনে যাইতে চাওয়ার কারন কিন্তু একটাই, আর কারনটা কিন্তু একেবারে উড়াই দেওয়ার মত না </a:t>
            </a:r>
          </a:p>
          <a:p>
            <a:r>
              <a:rPr lang="as-IN" dirty="0" smtClean="0">
                <a:hlinkClick r:id="rId56"/>
              </a:rPr>
              <a:t>13 </a:t>
            </a:r>
            <a:r>
              <a:rPr lang="en-US" dirty="0" err="1" smtClean="0">
                <a:hlinkClick r:id="rId56"/>
              </a:rPr>
              <a:t>hrs</a:t>
            </a:r>
            <a:r>
              <a:rPr lang="en-US" dirty="0" smtClean="0"/>
              <a:t> · </a:t>
            </a:r>
            <a:r>
              <a:rPr lang="en-US" dirty="0" smtClean="0">
                <a:hlinkClick r:id="rId3" tooltip="Like this comment"/>
              </a:rPr>
              <a:t>Like</a:t>
            </a:r>
            <a:r>
              <a:rPr lang="en-US" dirty="0" smtClean="0"/>
              <a:t> · </a:t>
            </a:r>
            <a:r>
              <a:rPr lang="en-US" dirty="0" smtClean="0">
                <a:hlinkClick r:id="rId57"/>
              </a:rPr>
              <a:t>4</a:t>
            </a:r>
            <a:endParaRPr lang="en-US" dirty="0" smtClean="0"/>
          </a:p>
          <a:p>
            <a:r>
              <a:rPr lang="en-US" dirty="0" err="1" smtClean="0">
                <a:hlinkClick r:id="rId27"/>
              </a:rPr>
              <a:t>Mehrab</a:t>
            </a:r>
            <a:r>
              <a:rPr lang="en-US" dirty="0" smtClean="0">
                <a:hlinkClick r:id="rId27"/>
              </a:rPr>
              <a:t> Bin </a:t>
            </a:r>
            <a:r>
              <a:rPr lang="en-US" dirty="0" err="1" smtClean="0">
                <a:hlinkClick r:id="rId27"/>
              </a:rPr>
              <a:t>Morshed</a:t>
            </a:r>
            <a:r>
              <a:rPr lang="en-US" dirty="0" smtClean="0"/>
              <a:t> </a:t>
            </a:r>
            <a:r>
              <a:rPr lang="as-IN" dirty="0" smtClean="0"/>
              <a:t>এই ব্যাপারে স্যার ইশতিয়াক বলেছেন উনি বাসের ছাদে দুইটা বোমা হাতে বসে থাকতে রাজি আছেন </a:t>
            </a:r>
          </a:p>
          <a:p>
            <a:r>
              <a:rPr lang="as-IN" dirty="0" smtClean="0">
                <a:hlinkClick r:id="rId58"/>
              </a:rPr>
              <a:t>12 </a:t>
            </a:r>
            <a:r>
              <a:rPr lang="en-US" dirty="0" err="1" smtClean="0">
                <a:hlinkClick r:id="rId58"/>
              </a:rPr>
              <a:t>hrs</a:t>
            </a:r>
            <a:r>
              <a:rPr lang="en-US" dirty="0" smtClean="0"/>
              <a:t> · </a:t>
            </a:r>
            <a:r>
              <a:rPr lang="en-US" dirty="0" smtClean="0">
                <a:hlinkClick r:id="rId3" tooltip="Like this comment"/>
              </a:rPr>
              <a:t>Like</a:t>
            </a:r>
            <a:r>
              <a:rPr lang="en-US" dirty="0" smtClean="0"/>
              <a:t> · </a:t>
            </a:r>
            <a:r>
              <a:rPr lang="en-US" dirty="0" smtClean="0">
                <a:hlinkClick r:id="rId59"/>
              </a:rPr>
              <a:t>4</a:t>
            </a:r>
            <a:endParaRPr lang="en-US" dirty="0" smtClean="0"/>
          </a:p>
          <a:p>
            <a:r>
              <a:rPr lang="en-US" dirty="0" err="1" smtClean="0">
                <a:hlinkClick r:id="rId60"/>
              </a:rPr>
              <a:t>Sinthia</a:t>
            </a:r>
            <a:r>
              <a:rPr lang="en-US" dirty="0" smtClean="0">
                <a:hlinkClick r:id="rId60"/>
              </a:rPr>
              <a:t> </a:t>
            </a:r>
            <a:r>
              <a:rPr lang="en-US" dirty="0" err="1" smtClean="0">
                <a:hlinkClick r:id="rId60"/>
              </a:rPr>
              <a:t>Kabir</a:t>
            </a:r>
            <a:r>
              <a:rPr lang="en-US" dirty="0" smtClean="0"/>
              <a:t> </a:t>
            </a:r>
            <a:r>
              <a:rPr lang="as-IN" dirty="0" smtClean="0"/>
              <a:t>আমি পড়সি ভালোবাসা নির্ভর করতেসে টাকা হাতে আসার উপর... কি ভয়ানক </a:t>
            </a:r>
          </a:p>
          <a:p>
            <a:r>
              <a:rPr lang="as-IN" dirty="0" smtClean="0">
                <a:hlinkClick r:id="rId61"/>
              </a:rPr>
              <a:t>12 </a:t>
            </a:r>
            <a:r>
              <a:rPr lang="en-US" dirty="0" err="1" smtClean="0">
                <a:hlinkClick r:id="rId61"/>
              </a:rPr>
              <a:t>hrs</a:t>
            </a:r>
            <a:r>
              <a:rPr lang="en-US" dirty="0" smtClean="0"/>
              <a:t> · </a:t>
            </a:r>
            <a:r>
              <a:rPr lang="en-US" dirty="0" smtClean="0">
                <a:hlinkClick r:id="rId3" tooltip="Like this comment"/>
              </a:rPr>
              <a:t>Like</a:t>
            </a:r>
            <a:r>
              <a:rPr lang="en-US" dirty="0" smtClean="0"/>
              <a:t> · </a:t>
            </a:r>
            <a:r>
              <a:rPr lang="en-US" dirty="0" smtClean="0">
                <a:hlinkClick r:id="rId62"/>
              </a:rPr>
              <a:t>2</a:t>
            </a:r>
            <a:endParaRPr lang="en-US" dirty="0" smtClean="0"/>
          </a:p>
          <a:p>
            <a:r>
              <a:rPr lang="en-US" dirty="0" err="1" smtClean="0">
                <a:hlinkClick r:id="rId63"/>
              </a:rPr>
              <a:t>Bidrohi</a:t>
            </a:r>
            <a:r>
              <a:rPr lang="en-US" dirty="0" smtClean="0">
                <a:hlinkClick r:id="rId63"/>
              </a:rPr>
              <a:t> </a:t>
            </a:r>
            <a:r>
              <a:rPr lang="en-US" dirty="0" err="1" smtClean="0">
                <a:hlinkClick r:id="rId63"/>
              </a:rPr>
              <a:t>Shovan</a:t>
            </a:r>
            <a:r>
              <a:rPr lang="en-US" dirty="0" smtClean="0"/>
              <a:t> </a:t>
            </a:r>
            <a:endParaRPr lang="en-US" dirty="0" smtClean="0">
              <a:effectLst/>
            </a:endParaRPr>
          </a:p>
          <a:p>
            <a:r>
              <a:rPr lang="en-US" dirty="0" smtClean="0">
                <a:hlinkClick r:id="rId64"/>
              </a:rPr>
              <a:t>12 </a:t>
            </a:r>
            <a:r>
              <a:rPr lang="en-US" dirty="0" err="1" smtClean="0">
                <a:hlinkClick r:id="rId64"/>
              </a:rPr>
              <a:t>hrs</a:t>
            </a:r>
            <a:r>
              <a:rPr lang="en-US" dirty="0" smtClean="0"/>
              <a:t> · </a:t>
            </a:r>
            <a:r>
              <a:rPr lang="en-US" dirty="0" smtClean="0">
                <a:hlinkClick r:id="rId3" tooltip="Like this comment"/>
              </a:rPr>
              <a:t>Like</a:t>
            </a:r>
            <a:r>
              <a:rPr lang="en-US" dirty="0" smtClean="0"/>
              <a:t> · </a:t>
            </a:r>
            <a:r>
              <a:rPr lang="en-US" dirty="0" smtClean="0">
                <a:hlinkClick r:id="rId65"/>
              </a:rPr>
              <a:t>1</a:t>
            </a:r>
            <a:endParaRPr lang="en-US" dirty="0" smtClean="0"/>
          </a:p>
          <a:p>
            <a:r>
              <a:rPr lang="en-US" dirty="0" err="1" smtClean="0">
                <a:hlinkClick r:id="rId66"/>
              </a:rPr>
              <a:t>Md</a:t>
            </a:r>
            <a:r>
              <a:rPr lang="en-US" dirty="0" smtClean="0">
                <a:hlinkClick r:id="rId66"/>
              </a:rPr>
              <a:t> </a:t>
            </a:r>
            <a:r>
              <a:rPr lang="en-US" dirty="0" err="1" smtClean="0">
                <a:hlinkClick r:id="rId66"/>
              </a:rPr>
              <a:t>Asiful</a:t>
            </a:r>
            <a:r>
              <a:rPr lang="en-US" dirty="0" smtClean="0">
                <a:hlinkClick r:id="rId66"/>
              </a:rPr>
              <a:t> </a:t>
            </a:r>
            <a:r>
              <a:rPr lang="en-US" dirty="0" err="1" smtClean="0">
                <a:hlinkClick r:id="rId66"/>
              </a:rPr>
              <a:t>Haque</a:t>
            </a:r>
            <a:r>
              <a:rPr lang="en-US" dirty="0" smtClean="0"/>
              <a:t> </a:t>
            </a:r>
            <a:r>
              <a:rPr lang="as-IN" dirty="0" smtClean="0"/>
              <a:t>রাতে ট্যুরের ব্যাপারে আপত্তি জানিয়ে যাচ্ছি।</a:t>
            </a:r>
          </a:p>
          <a:p>
            <a:r>
              <a:rPr lang="as-IN" dirty="0" smtClean="0">
                <a:hlinkClick r:id="rId67"/>
              </a:rPr>
              <a:t>9 </a:t>
            </a:r>
            <a:r>
              <a:rPr lang="en-US" dirty="0" err="1" smtClean="0">
                <a:hlinkClick r:id="rId67"/>
              </a:rPr>
              <a:t>hrs</a:t>
            </a:r>
            <a:r>
              <a:rPr lang="en-US" dirty="0" smtClean="0"/>
              <a:t> · </a:t>
            </a:r>
            <a:r>
              <a:rPr lang="en-US" dirty="0" smtClean="0">
                <a:hlinkClick r:id="rId3" tooltip="Like this comment"/>
              </a:rPr>
              <a:t>Like</a:t>
            </a:r>
            <a:r>
              <a:rPr lang="en-US" dirty="0" smtClean="0"/>
              <a:t> · </a:t>
            </a:r>
            <a:r>
              <a:rPr lang="en-US" dirty="0" smtClean="0">
                <a:hlinkClick r:id="rId68"/>
              </a:rPr>
              <a:t>1</a:t>
            </a:r>
            <a:endParaRPr lang="en-US" dirty="0" smtClean="0"/>
          </a:p>
          <a:p>
            <a:pPr>
              <a:buFont typeface="Arial" panose="020B0604020202020204" pitchFamily="34" charset="0"/>
              <a:buChar char="•"/>
            </a:pPr>
            <a:r>
              <a:rPr lang="en-US" dirty="0" err="1" smtClean="0">
                <a:hlinkClick r:id="rId20"/>
              </a:rPr>
              <a:t>Alam</a:t>
            </a:r>
            <a:r>
              <a:rPr lang="en-US" dirty="0" smtClean="0">
                <a:hlinkClick r:id="rId20"/>
              </a:rPr>
              <a:t> </a:t>
            </a:r>
            <a:r>
              <a:rPr lang="en-US" dirty="0" err="1" smtClean="0">
                <a:hlinkClick r:id="rId20"/>
              </a:rPr>
              <a:t>Ashraful</a:t>
            </a:r>
            <a:r>
              <a:rPr lang="en-US" dirty="0" smtClean="0"/>
              <a:t> Joto jai </a:t>
            </a:r>
            <a:r>
              <a:rPr lang="en-US" dirty="0" err="1" smtClean="0"/>
              <a:t>hok</a:t>
            </a:r>
            <a:r>
              <a:rPr lang="en-US" dirty="0" smtClean="0"/>
              <a:t> saint martin e 2 rat </a:t>
            </a:r>
            <a:r>
              <a:rPr lang="en-US" dirty="0" err="1" smtClean="0"/>
              <a:t>thakte</a:t>
            </a:r>
            <a:r>
              <a:rPr lang="en-US" dirty="0" smtClean="0"/>
              <a:t> </a:t>
            </a:r>
            <a:r>
              <a:rPr lang="en-US" dirty="0" err="1" smtClean="0"/>
              <a:t>chai.dine</a:t>
            </a:r>
            <a:r>
              <a:rPr lang="en-US" dirty="0" smtClean="0"/>
              <a:t> </a:t>
            </a:r>
            <a:r>
              <a:rPr lang="en-US" dirty="0" err="1" smtClean="0"/>
              <a:t>gelam</a:t>
            </a:r>
            <a:r>
              <a:rPr lang="en-US" dirty="0" smtClean="0"/>
              <a:t> </a:t>
            </a:r>
            <a:r>
              <a:rPr lang="en-US" dirty="0" err="1" smtClean="0"/>
              <a:t>naki</a:t>
            </a:r>
            <a:r>
              <a:rPr lang="en-US" dirty="0" smtClean="0"/>
              <a:t> rat e </a:t>
            </a:r>
            <a:r>
              <a:rPr lang="en-US" dirty="0" err="1" smtClean="0"/>
              <a:t>gelam</a:t>
            </a:r>
            <a:r>
              <a:rPr lang="en-US" dirty="0" smtClean="0"/>
              <a:t> </a:t>
            </a:r>
            <a:r>
              <a:rPr lang="en-US" dirty="0" err="1" smtClean="0"/>
              <a:t>doesnt</a:t>
            </a:r>
            <a:r>
              <a:rPr lang="en-US" dirty="0" smtClean="0"/>
              <a:t> matter to me.</a:t>
            </a:r>
          </a:p>
          <a:p>
            <a:pPr>
              <a:buFont typeface="Arial" panose="020B0604020202020204" pitchFamily="34" charset="0"/>
              <a:buChar char="•"/>
            </a:pPr>
            <a:r>
              <a:rPr lang="en-US" dirty="0" smtClean="0">
                <a:hlinkClick r:id="rId69"/>
              </a:rPr>
              <a:t>9 </a:t>
            </a:r>
            <a:r>
              <a:rPr lang="en-US" dirty="0" err="1" smtClean="0">
                <a:hlinkClick r:id="rId69"/>
              </a:rPr>
              <a:t>hrs</a:t>
            </a:r>
            <a:r>
              <a:rPr lang="en-US" dirty="0" smtClean="0"/>
              <a:t> · </a:t>
            </a:r>
            <a:r>
              <a:rPr lang="en-US" dirty="0" smtClean="0">
                <a:hlinkClick r:id="rId3" tooltip="Like this comment"/>
              </a:rPr>
              <a:t>Like</a:t>
            </a:r>
            <a:r>
              <a:rPr lang="en-US" dirty="0" smtClean="0"/>
              <a:t> · </a:t>
            </a:r>
            <a:r>
              <a:rPr lang="en-US" dirty="0" smtClean="0">
                <a:hlinkClick r:id="rId70"/>
              </a:rPr>
              <a:t>1</a:t>
            </a:r>
            <a:endParaRPr lang="en-US" dirty="0" smtClean="0"/>
          </a:p>
          <a:p>
            <a:pPr>
              <a:buFont typeface="Arial" panose="020B0604020202020204" pitchFamily="34" charset="0"/>
              <a:buChar char="•"/>
            </a:pPr>
            <a:r>
              <a:rPr lang="en-US" dirty="0" smtClean="0"/>
              <a:t>Write a comment...</a:t>
            </a:r>
          </a:p>
          <a:p>
            <a:r>
              <a:rPr lang="en-US" b="1" dirty="0" err="1" smtClean="0">
                <a:hlinkClick r:id="rId71"/>
              </a:rPr>
              <a:t>Sinthia</a:t>
            </a:r>
            <a:r>
              <a:rPr lang="en-US" b="1" dirty="0" smtClean="0">
                <a:hlinkClick r:id="rId71"/>
              </a:rPr>
              <a:t> </a:t>
            </a:r>
            <a:r>
              <a:rPr lang="en-US" b="1" dirty="0" err="1" smtClean="0">
                <a:hlinkClick r:id="rId71"/>
              </a:rPr>
              <a:t>Kabir</a:t>
            </a:r>
            <a:endParaRPr lang="en-US" b="1" dirty="0" smtClean="0"/>
          </a:p>
          <a:p>
            <a:r>
              <a:rPr lang="en-US" dirty="0" smtClean="0">
                <a:hlinkClick r:id="rId72"/>
              </a:rPr>
              <a:t>17 </a:t>
            </a:r>
            <a:r>
              <a:rPr lang="en-US" dirty="0" err="1" smtClean="0">
                <a:hlinkClick r:id="rId72"/>
              </a:rPr>
              <a:t>hrs</a:t>
            </a:r>
            <a:endParaRPr lang="en-US" dirty="0" smtClean="0"/>
          </a:p>
          <a:p>
            <a:r>
              <a:rPr lang="as-IN" dirty="0" smtClean="0"/>
              <a:t>যারা যারা কালকের </a:t>
            </a:r>
            <a:r>
              <a:rPr lang="en-US" dirty="0" smtClean="0"/>
              <a:t>SC15 session attend </a:t>
            </a:r>
            <a:r>
              <a:rPr lang="as-IN" dirty="0" smtClean="0"/>
              <a:t>করতেচাস/করবি, তোরা দুপুর ২ টায় </a:t>
            </a:r>
            <a:r>
              <a:rPr lang="en-US" dirty="0" smtClean="0"/>
              <a:t>Graduate Seminar Room </a:t>
            </a:r>
            <a:r>
              <a:rPr lang="as-IN" dirty="0" smtClean="0"/>
              <a:t>এ থাকিস। ঐ শিওর ক্যাশের সেমিনার এর লাঞ্চ খেয়ে ওখানেই থাকবি, পরপর দুইটা </a:t>
            </a:r>
            <a:r>
              <a:rPr lang="en-US" i="1" u="sng" dirty="0" smtClean="0"/>
              <a:t>wink emoticon</a:t>
            </a:r>
            <a:endParaRPr lang="en-US" dirty="0" smtClean="0"/>
          </a:p>
          <a:p>
            <a:r>
              <a:rPr lang="en-US" dirty="0" smtClean="0">
                <a:hlinkClick r:id="rId3" tooltip="Like this"/>
              </a:rPr>
              <a:t>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73"/>
              </a:rPr>
              <a:t>Seen by 85</a:t>
            </a:r>
            <a:endParaRPr lang="en-US" dirty="0" smtClean="0"/>
          </a:p>
          <a:p>
            <a:pPr>
              <a:buFont typeface="Arial" panose="020B0604020202020204" pitchFamily="34" charset="0"/>
              <a:buChar char="•"/>
            </a:pPr>
            <a:r>
              <a:rPr lang="as-IN" dirty="0" smtClean="0">
                <a:hlinkClick r:id="rId9"/>
              </a:rPr>
              <a:t>আখতার আল আমিন</a:t>
            </a:r>
            <a:r>
              <a:rPr lang="as-IN" dirty="0" smtClean="0"/>
              <a:t>, </a:t>
            </a:r>
            <a:r>
              <a:rPr lang="en-US" dirty="0" smtClean="0">
                <a:hlinkClick r:id="rId14"/>
              </a:rPr>
              <a:t>Shamir Ahmed </a:t>
            </a:r>
            <a:r>
              <a:rPr lang="en-US" dirty="0" err="1" smtClean="0">
                <a:hlinkClick r:id="rId14"/>
              </a:rPr>
              <a:t>Shohan</a:t>
            </a:r>
            <a:r>
              <a:rPr lang="en-US" dirty="0" smtClean="0"/>
              <a:t>, </a:t>
            </a:r>
            <a:r>
              <a:rPr lang="en-US" dirty="0" err="1" smtClean="0">
                <a:hlinkClick r:id="rId74"/>
              </a:rPr>
              <a:t>Tanzim</a:t>
            </a:r>
            <a:r>
              <a:rPr lang="en-US" dirty="0" smtClean="0">
                <a:hlinkClick r:id="rId74"/>
              </a:rPr>
              <a:t> Ahmed </a:t>
            </a:r>
            <a:r>
              <a:rPr lang="en-US" dirty="0" err="1" smtClean="0">
                <a:hlinkClick r:id="rId74"/>
              </a:rPr>
              <a:t>Rusho</a:t>
            </a:r>
            <a:r>
              <a:rPr lang="en-US" dirty="0" smtClean="0"/>
              <a:t> and </a:t>
            </a:r>
            <a:r>
              <a:rPr lang="en-US" dirty="0" smtClean="0">
                <a:hlinkClick r:id="rId75"/>
              </a:rPr>
              <a:t>8 others</a:t>
            </a:r>
            <a:r>
              <a:rPr lang="en-US" dirty="0" smtClean="0"/>
              <a:t> like this.</a:t>
            </a:r>
          </a:p>
          <a:p>
            <a:pPr>
              <a:buFont typeface="Arial" panose="020B0604020202020204" pitchFamily="34" charset="0"/>
              <a:buChar char="•"/>
            </a:pPr>
            <a:r>
              <a:rPr lang="en-US" dirty="0" smtClean="0">
                <a:hlinkClick r:id="rId3"/>
              </a:rPr>
              <a:t>View 2 more comments</a:t>
            </a:r>
            <a:endParaRPr lang="en-US" dirty="0" smtClean="0"/>
          </a:p>
          <a:p>
            <a:r>
              <a:rPr lang="en-US" dirty="0" err="1" smtClean="0">
                <a:hlinkClick r:id="rId76"/>
              </a:rPr>
              <a:t>Arefin</a:t>
            </a:r>
            <a:r>
              <a:rPr lang="en-US" dirty="0" smtClean="0">
                <a:hlinkClick r:id="rId76"/>
              </a:rPr>
              <a:t> Khan</a:t>
            </a:r>
            <a:r>
              <a:rPr lang="en-US" dirty="0" smtClean="0"/>
              <a:t> SC15 </a:t>
            </a:r>
            <a:r>
              <a:rPr lang="en-US" dirty="0" err="1" smtClean="0"/>
              <a:t>ki</a:t>
            </a:r>
            <a:r>
              <a:rPr lang="en-US" dirty="0" smtClean="0"/>
              <a:t>?</a:t>
            </a:r>
          </a:p>
          <a:p>
            <a:r>
              <a:rPr lang="en-US" dirty="0" smtClean="0">
                <a:hlinkClick r:id="rId77"/>
              </a:rPr>
              <a:t>14 </a:t>
            </a:r>
            <a:r>
              <a:rPr lang="en-US" dirty="0" err="1" smtClean="0">
                <a:hlinkClick r:id="rId77"/>
              </a:rPr>
              <a:t>hrs</a:t>
            </a:r>
            <a:r>
              <a:rPr lang="en-US" dirty="0" smtClean="0"/>
              <a:t> · </a:t>
            </a:r>
            <a:r>
              <a:rPr lang="en-US" dirty="0" smtClean="0">
                <a:hlinkClick r:id="rId3" tooltip="Like this comment"/>
              </a:rPr>
              <a:t>Like</a:t>
            </a:r>
            <a:r>
              <a:rPr lang="en-US" dirty="0" smtClean="0"/>
              <a:t> · </a:t>
            </a:r>
            <a:r>
              <a:rPr lang="en-US" dirty="0" smtClean="0">
                <a:hlinkClick r:id="rId78"/>
              </a:rPr>
              <a:t>1</a:t>
            </a:r>
            <a:endParaRPr lang="en-US" dirty="0" smtClean="0"/>
          </a:p>
          <a:p>
            <a:r>
              <a:rPr lang="en-US" dirty="0" err="1" smtClean="0">
                <a:hlinkClick r:id="rId60"/>
              </a:rPr>
              <a:t>Sinthia</a:t>
            </a:r>
            <a:r>
              <a:rPr lang="en-US" dirty="0" smtClean="0">
                <a:hlinkClick r:id="rId60"/>
              </a:rPr>
              <a:t> </a:t>
            </a:r>
            <a:r>
              <a:rPr lang="en-US" dirty="0" err="1" smtClean="0">
                <a:hlinkClick r:id="rId60"/>
              </a:rPr>
              <a:t>Kabir</a:t>
            </a:r>
            <a:r>
              <a:rPr lang="en-US" dirty="0" smtClean="0"/>
              <a:t> </a:t>
            </a:r>
            <a:r>
              <a:rPr lang="as-IN" dirty="0" smtClean="0"/>
              <a:t>দিলি তো অপমান কইরা। </a:t>
            </a:r>
            <a:r>
              <a:rPr lang="en-US" dirty="0" smtClean="0"/>
              <a:t>SC15 </a:t>
            </a:r>
            <a:r>
              <a:rPr lang="as-IN" dirty="0" smtClean="0"/>
              <a:t>হল আমরা যেই কনফারেন্সে গেসিলাম ঐটার ২০১৫ ভার্সন</a:t>
            </a:r>
          </a:p>
          <a:p>
            <a:r>
              <a:rPr lang="as-IN" dirty="0" smtClean="0">
                <a:hlinkClick r:id="rId79"/>
              </a:rPr>
              <a:t>12 </a:t>
            </a:r>
            <a:r>
              <a:rPr lang="en-US" dirty="0" err="1" smtClean="0">
                <a:hlinkClick r:id="rId79"/>
              </a:rPr>
              <a:t>hrs</a:t>
            </a:r>
            <a:r>
              <a:rPr lang="en-US" dirty="0" smtClean="0"/>
              <a:t> · </a:t>
            </a:r>
            <a:r>
              <a:rPr lang="en-US" dirty="0" smtClean="0">
                <a:hlinkClick r:id="rId3" tooltip="Like this comment"/>
              </a:rPr>
              <a:t>Like</a:t>
            </a:r>
            <a:endParaRPr lang="en-US" dirty="0" smtClean="0"/>
          </a:p>
          <a:p>
            <a:r>
              <a:rPr lang="en-US" dirty="0" err="1" smtClean="0">
                <a:hlinkClick r:id="rId76"/>
              </a:rPr>
              <a:t>Arefin</a:t>
            </a:r>
            <a:r>
              <a:rPr lang="en-US" dirty="0" smtClean="0">
                <a:hlinkClick r:id="rId76"/>
              </a:rPr>
              <a:t> Khan</a:t>
            </a:r>
            <a:r>
              <a:rPr lang="en-US" dirty="0" smtClean="0"/>
              <a:t> </a:t>
            </a:r>
            <a:r>
              <a:rPr lang="as-IN" dirty="0" smtClean="0"/>
              <a:t>ওইটা </a:t>
            </a:r>
            <a:r>
              <a:rPr lang="en-US" dirty="0" smtClean="0"/>
              <a:t>HPC </a:t>
            </a:r>
            <a:r>
              <a:rPr lang="as-IN" dirty="0" smtClean="0"/>
              <a:t>ছিল না? :-</a:t>
            </a:r>
            <a:r>
              <a:rPr lang="en-US" dirty="0" smtClean="0"/>
              <a:t>s </a:t>
            </a:r>
            <a:r>
              <a:rPr lang="as-IN" dirty="0" smtClean="0"/>
              <a:t>কালকে কি হবে? আগে কোন পোস্ট দিয়ে থাকলে খেয়াল করিনি </a:t>
            </a:r>
          </a:p>
          <a:p>
            <a:r>
              <a:rPr lang="as-IN" dirty="0" smtClean="0">
                <a:hlinkClick r:id="rId80"/>
              </a:rPr>
              <a:t>11 </a:t>
            </a:r>
            <a:r>
              <a:rPr lang="en-US" dirty="0" err="1" smtClean="0">
                <a:hlinkClick r:id="rId80"/>
              </a:rPr>
              <a:t>hrs</a:t>
            </a:r>
            <a:r>
              <a:rPr lang="en-US" dirty="0" smtClean="0"/>
              <a:t> · </a:t>
            </a:r>
            <a:r>
              <a:rPr lang="en-US" dirty="0" smtClean="0">
                <a:hlinkClick r:id="rId3" tooltip="Like this comment"/>
              </a:rPr>
              <a:t>Like</a:t>
            </a:r>
            <a:endParaRPr lang="en-US" dirty="0" smtClean="0"/>
          </a:p>
          <a:p>
            <a:pPr>
              <a:buFont typeface="Arial" panose="020B0604020202020204" pitchFamily="34" charset="0"/>
              <a:buChar char="•"/>
            </a:pPr>
            <a:r>
              <a:rPr lang="en-US" dirty="0" err="1" smtClean="0">
                <a:hlinkClick r:id="rId60"/>
              </a:rPr>
              <a:t>Sinthia</a:t>
            </a:r>
            <a:r>
              <a:rPr lang="en-US" dirty="0" smtClean="0">
                <a:hlinkClick r:id="rId60"/>
              </a:rPr>
              <a:t> </a:t>
            </a:r>
            <a:r>
              <a:rPr lang="en-US" dirty="0" err="1" smtClean="0">
                <a:hlinkClick r:id="rId60"/>
              </a:rPr>
              <a:t>Kabir</a:t>
            </a:r>
            <a:r>
              <a:rPr lang="en-US" dirty="0" smtClean="0"/>
              <a:t> HPC </a:t>
            </a:r>
            <a:r>
              <a:rPr lang="en-US" dirty="0" err="1" smtClean="0"/>
              <a:t>er</a:t>
            </a:r>
            <a:r>
              <a:rPr lang="en-US" dirty="0" smtClean="0"/>
              <a:t> conference. </a:t>
            </a:r>
            <a:r>
              <a:rPr lang="as-IN" dirty="0" smtClean="0"/>
              <a:t>ডাকনাম </a:t>
            </a:r>
            <a:r>
              <a:rPr lang="en-US" dirty="0" smtClean="0"/>
              <a:t>SC. </a:t>
            </a:r>
            <a:r>
              <a:rPr lang="as-IN" dirty="0" smtClean="0"/>
              <a:t>আর সাথে সাল মিলে </a:t>
            </a:r>
            <a:r>
              <a:rPr lang="en-US" dirty="0" smtClean="0"/>
              <a:t>SC15. </a:t>
            </a:r>
            <a:r>
              <a:rPr lang="as-IN" dirty="0" smtClean="0"/>
              <a:t>এবারের জন্য </a:t>
            </a:r>
            <a:r>
              <a:rPr lang="en-US" dirty="0" smtClean="0"/>
              <a:t>student program </a:t>
            </a:r>
            <a:r>
              <a:rPr lang="as-IN" dirty="0" smtClean="0"/>
              <a:t>এর </a:t>
            </a:r>
            <a:r>
              <a:rPr lang="en-US" dirty="0" smtClean="0"/>
              <a:t>application </a:t>
            </a:r>
            <a:r>
              <a:rPr lang="as-IN" dirty="0" smtClean="0"/>
              <a:t>নেয়া শুরু হইসে। তো কিভাবে এপ্লাই করতে হয়, ঐখানে কি কি হয় , গেলে কি লাভ এইসব নিয়ে সেশন।</a:t>
            </a:r>
          </a:p>
          <a:p>
            <a:pPr>
              <a:buFont typeface="Arial" panose="020B0604020202020204" pitchFamily="34" charset="0"/>
              <a:buChar char="•"/>
            </a:pPr>
            <a:r>
              <a:rPr lang="as-IN" dirty="0" smtClean="0">
                <a:hlinkClick r:id="rId81"/>
              </a:rPr>
              <a:t>11 </a:t>
            </a:r>
            <a:r>
              <a:rPr lang="en-US" dirty="0" err="1" smtClean="0">
                <a:hlinkClick r:id="rId81"/>
              </a:rPr>
              <a:t>hrs</a:t>
            </a:r>
            <a:r>
              <a:rPr lang="en-US" dirty="0" smtClean="0"/>
              <a:t> · </a:t>
            </a:r>
            <a:r>
              <a:rPr lang="en-US" dirty="0" smtClean="0">
                <a:hlinkClick r:id="rId3" tooltip="Like this comment"/>
              </a:rPr>
              <a:t>Like</a:t>
            </a:r>
            <a:r>
              <a:rPr lang="en-US" dirty="0" smtClean="0"/>
              <a:t> · </a:t>
            </a:r>
            <a:r>
              <a:rPr lang="en-US" dirty="0" smtClean="0">
                <a:hlinkClick r:id="rId82"/>
              </a:rPr>
              <a:t>1</a:t>
            </a:r>
            <a:endParaRPr lang="en-US" dirty="0" smtClean="0"/>
          </a:p>
          <a:p>
            <a:pPr>
              <a:buFont typeface="Arial" panose="020B0604020202020204" pitchFamily="34" charset="0"/>
              <a:buChar char="•"/>
            </a:pPr>
            <a:r>
              <a:rPr lang="en-US" dirty="0" smtClean="0"/>
              <a:t>Write a comment...</a:t>
            </a:r>
          </a:p>
          <a:p>
            <a:r>
              <a:rPr lang="en-US" b="1" dirty="0" err="1" smtClean="0">
                <a:hlinkClick r:id="rId83"/>
              </a:rPr>
              <a:t>Rafsan</a:t>
            </a:r>
            <a:r>
              <a:rPr lang="en-US" b="1" dirty="0" smtClean="0">
                <a:hlinkClick r:id="rId83"/>
              </a:rPr>
              <a:t> </a:t>
            </a:r>
            <a:r>
              <a:rPr lang="en-US" b="1" dirty="0" err="1" smtClean="0">
                <a:hlinkClick r:id="rId83"/>
              </a:rPr>
              <a:t>Rubaiyat</a:t>
            </a:r>
            <a:r>
              <a:rPr lang="en-US" b="1" dirty="0" smtClean="0">
                <a:hlinkClick r:id="rId83"/>
              </a:rPr>
              <a:t> Siddiqui</a:t>
            </a:r>
            <a:endParaRPr lang="en-US" b="1" dirty="0" smtClean="0"/>
          </a:p>
          <a:p>
            <a:r>
              <a:rPr lang="en-US" dirty="0" smtClean="0">
                <a:hlinkClick r:id="rId84"/>
              </a:rPr>
              <a:t>Yesterday at 4:05am</a:t>
            </a:r>
            <a:r>
              <a:rPr lang="en-US" dirty="0" smtClean="0"/>
              <a:t> · </a:t>
            </a:r>
            <a:r>
              <a:rPr lang="en-US" dirty="0" smtClean="0">
                <a:hlinkClick r:id="rId85"/>
              </a:rPr>
              <a:t>Dhaka</a:t>
            </a:r>
            <a:endParaRPr lang="en-US" dirty="0" smtClean="0"/>
          </a:p>
          <a:p>
            <a:r>
              <a:rPr lang="as-IN" dirty="0" smtClean="0"/>
              <a:t>কাইলকা টিসিএস পাট্টির সিটি আছে নাকি? @টিসিএস পাট্টি</a:t>
            </a:r>
          </a:p>
          <a:p>
            <a:r>
              <a:rPr lang="en-US" dirty="0" smtClean="0">
                <a:hlinkClick r:id="rId3" tooltip="Like this"/>
              </a:rPr>
              <a:t>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86"/>
              </a:rPr>
              <a:t>Seen by 95</a:t>
            </a:r>
            <a:endParaRPr lang="en-US" dirty="0" smtClean="0"/>
          </a:p>
          <a:p>
            <a:pPr>
              <a:buFont typeface="Arial" panose="020B0604020202020204" pitchFamily="34" charset="0"/>
              <a:buChar char="•"/>
            </a:pPr>
            <a:r>
              <a:rPr lang="as-IN" dirty="0" smtClean="0">
                <a:hlinkClick r:id="rId9"/>
              </a:rPr>
              <a:t>আখতার আল আমিন</a:t>
            </a:r>
            <a:r>
              <a:rPr lang="as-IN" dirty="0" smtClean="0"/>
              <a:t>, </a:t>
            </a:r>
            <a:r>
              <a:rPr lang="en-US" dirty="0" err="1" smtClean="0">
                <a:hlinkClick r:id="rId87"/>
              </a:rPr>
              <a:t>Alam</a:t>
            </a:r>
            <a:r>
              <a:rPr lang="en-US" dirty="0" smtClean="0">
                <a:hlinkClick r:id="rId87"/>
              </a:rPr>
              <a:t> </a:t>
            </a:r>
            <a:r>
              <a:rPr lang="en-US" dirty="0" err="1" smtClean="0">
                <a:hlinkClick r:id="rId87"/>
              </a:rPr>
              <a:t>Ashraful</a:t>
            </a:r>
            <a:r>
              <a:rPr lang="en-US" dirty="0" smtClean="0"/>
              <a:t> and </a:t>
            </a:r>
            <a:r>
              <a:rPr lang="en-US" dirty="0" err="1" smtClean="0">
                <a:hlinkClick r:id="rId88"/>
              </a:rPr>
              <a:t>Sinthia</a:t>
            </a:r>
            <a:r>
              <a:rPr lang="en-US" dirty="0" smtClean="0">
                <a:hlinkClick r:id="rId88"/>
              </a:rPr>
              <a:t> </a:t>
            </a:r>
            <a:r>
              <a:rPr lang="en-US" dirty="0" err="1" smtClean="0">
                <a:hlinkClick r:id="rId88"/>
              </a:rPr>
              <a:t>Kabir</a:t>
            </a:r>
            <a:r>
              <a:rPr lang="en-US" dirty="0" smtClean="0"/>
              <a:t> like this.</a:t>
            </a:r>
          </a:p>
          <a:p>
            <a:r>
              <a:rPr lang="en-US" dirty="0" err="1" smtClean="0">
                <a:hlinkClick r:id="rId89"/>
              </a:rPr>
              <a:t>Nahid</a:t>
            </a:r>
            <a:r>
              <a:rPr lang="en-US" dirty="0" smtClean="0">
                <a:hlinkClick r:id="rId89"/>
              </a:rPr>
              <a:t> Hassan</a:t>
            </a:r>
            <a:r>
              <a:rPr lang="en-US" dirty="0" smtClean="0"/>
              <a:t> </a:t>
            </a:r>
            <a:r>
              <a:rPr lang="en-US" dirty="0" err="1" smtClean="0"/>
              <a:t>naaaaaaaaaaaaaaaaaaaaaaaaaa</a:t>
            </a:r>
            <a:r>
              <a:rPr lang="en-US" dirty="0" smtClean="0"/>
              <a:t> </a:t>
            </a:r>
          </a:p>
          <a:p>
            <a:r>
              <a:rPr lang="en-US" dirty="0" smtClean="0">
                <a:hlinkClick r:id="rId90"/>
              </a:rPr>
              <a:t>Yesterday at 4:19am</a:t>
            </a:r>
            <a:r>
              <a:rPr lang="en-US" dirty="0" smtClean="0"/>
              <a:t> · </a:t>
            </a:r>
            <a:r>
              <a:rPr lang="en-US" dirty="0" smtClean="0">
                <a:hlinkClick r:id="rId3" tooltip="Like this comment"/>
              </a:rPr>
              <a:t>Like</a:t>
            </a:r>
            <a:r>
              <a:rPr lang="en-US" dirty="0" smtClean="0"/>
              <a:t> · </a:t>
            </a:r>
            <a:r>
              <a:rPr lang="en-US" dirty="0" smtClean="0">
                <a:hlinkClick r:id="rId91"/>
              </a:rPr>
              <a:t>2</a:t>
            </a:r>
            <a:endParaRPr lang="en-US" dirty="0" smtClean="0"/>
          </a:p>
          <a:p>
            <a:pPr>
              <a:buFont typeface="Arial" panose="020B0604020202020204" pitchFamily="34" charset="0"/>
              <a:buChar char="•"/>
            </a:pPr>
            <a:r>
              <a:rPr lang="en-US" dirty="0" err="1" smtClean="0">
                <a:hlinkClick r:id="rId92"/>
              </a:rPr>
              <a:t>Taksir</a:t>
            </a:r>
            <a:r>
              <a:rPr lang="en-US" dirty="0" smtClean="0">
                <a:hlinkClick r:id="rId92"/>
              </a:rPr>
              <a:t> </a:t>
            </a:r>
            <a:r>
              <a:rPr lang="en-US" dirty="0" err="1" smtClean="0">
                <a:hlinkClick r:id="rId92"/>
              </a:rPr>
              <a:t>Hasan</a:t>
            </a:r>
            <a:r>
              <a:rPr lang="en-US" dirty="0" smtClean="0"/>
              <a:t> </a:t>
            </a:r>
            <a:r>
              <a:rPr lang="en-US" dirty="0" err="1" smtClean="0"/>
              <a:t>tcs</a:t>
            </a:r>
            <a:r>
              <a:rPr lang="en-US" dirty="0" smtClean="0"/>
              <a:t> </a:t>
            </a:r>
            <a:r>
              <a:rPr lang="en-US" dirty="0" err="1" smtClean="0"/>
              <a:t>rockz</a:t>
            </a:r>
            <a:r>
              <a:rPr lang="en-US" dirty="0" smtClean="0"/>
              <a:t> </a:t>
            </a:r>
            <a:r>
              <a:rPr lang="en-US" dirty="0" err="1" smtClean="0"/>
              <a:t>ai</a:t>
            </a:r>
            <a:r>
              <a:rPr lang="en-US" dirty="0" smtClean="0"/>
              <a:t> </a:t>
            </a:r>
            <a:r>
              <a:rPr lang="en-US" dirty="0" err="1" smtClean="0"/>
              <a:t>shockz</a:t>
            </a:r>
            <a:r>
              <a:rPr lang="en-US" dirty="0" smtClean="0"/>
              <a:t> </a:t>
            </a:r>
          </a:p>
          <a:p>
            <a:pPr>
              <a:buFont typeface="Arial" panose="020B0604020202020204" pitchFamily="34" charset="0"/>
              <a:buChar char="•"/>
            </a:pPr>
            <a:r>
              <a:rPr lang="en-US" dirty="0" smtClean="0">
                <a:hlinkClick r:id="rId93"/>
              </a:rPr>
              <a:t>21 </a:t>
            </a:r>
            <a:r>
              <a:rPr lang="en-US" dirty="0" err="1" smtClean="0">
                <a:hlinkClick r:id="rId93"/>
              </a:rPr>
              <a:t>hrs</a:t>
            </a:r>
            <a:r>
              <a:rPr lang="en-US" dirty="0" smtClean="0"/>
              <a:t> · </a:t>
            </a:r>
            <a:r>
              <a:rPr lang="en-US" dirty="0" smtClean="0">
                <a:hlinkClick r:id="rId3" tooltip="Like this comment"/>
              </a:rPr>
              <a:t>Like</a:t>
            </a:r>
            <a:r>
              <a:rPr lang="en-US" dirty="0" smtClean="0"/>
              <a:t> · </a:t>
            </a:r>
            <a:r>
              <a:rPr lang="en-US" dirty="0" smtClean="0">
                <a:hlinkClick r:id="rId94"/>
              </a:rPr>
              <a:t>2</a:t>
            </a:r>
            <a:endParaRPr lang="en-US" dirty="0" smtClean="0"/>
          </a:p>
          <a:p>
            <a:pPr>
              <a:buFont typeface="Arial" panose="020B0604020202020204" pitchFamily="34" charset="0"/>
              <a:buChar char="•"/>
            </a:pPr>
            <a:r>
              <a:rPr lang="en-US" dirty="0" smtClean="0"/>
              <a:t>Write a comment...</a:t>
            </a:r>
          </a:p>
          <a:p>
            <a:r>
              <a:rPr lang="as-IN" b="1" dirty="0" smtClean="0">
                <a:hlinkClick r:id="rId4"/>
              </a:rPr>
              <a:t>আখতার আল আমিন</a:t>
            </a:r>
            <a:endParaRPr lang="as-IN" b="1" dirty="0" smtClean="0"/>
          </a:p>
          <a:p>
            <a:r>
              <a:rPr lang="en-US" dirty="0" smtClean="0">
                <a:hlinkClick r:id="rId95"/>
              </a:rPr>
              <a:t>March 22 at 9:04pm</a:t>
            </a:r>
            <a:endParaRPr lang="en-US" dirty="0" smtClean="0"/>
          </a:p>
          <a:p>
            <a:r>
              <a:rPr lang="en-US" dirty="0" err="1" smtClean="0"/>
              <a:t>Progoti</a:t>
            </a:r>
            <a:r>
              <a:rPr lang="en-US" dirty="0" smtClean="0"/>
              <a:t> Systems Limited is going to hold a seminar on Mar 24, 2015 at 1:00 PM at Graduate Seminar Room in CSE, BUET. </a:t>
            </a:r>
            <a:br>
              <a:rPr lang="en-US" dirty="0" smtClean="0"/>
            </a:br>
            <a:r>
              <a:rPr lang="en-US" dirty="0" smtClean="0"/>
              <a:t>The seminar title is: "Scalable Technology for </a:t>
            </a:r>
            <a:r>
              <a:rPr lang="en-US" dirty="0" err="1" smtClean="0"/>
              <a:t>SureCash</a:t>
            </a:r>
            <a:r>
              <a:rPr lang="en-US" dirty="0" smtClean="0"/>
              <a:t>".</a:t>
            </a:r>
            <a:br>
              <a:rPr lang="en-US" dirty="0" smtClean="0"/>
            </a:br>
            <a:r>
              <a:rPr lang="en-US" dirty="0" smtClean="0"/>
              <a:t>Lunch will be provided for attendees in the seminar.</a:t>
            </a:r>
          </a:p>
          <a:p>
            <a:r>
              <a:rPr lang="en-US" dirty="0" smtClean="0">
                <a:hlinkClick r:id="rId3" tooltip="Like this"/>
              </a:rPr>
              <a:t>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96"/>
              </a:rPr>
              <a:t>Seen by 101</a:t>
            </a:r>
            <a:endParaRPr lang="en-US" dirty="0" smtClean="0"/>
          </a:p>
          <a:p>
            <a:pPr>
              <a:buFont typeface="Arial" panose="020B0604020202020204" pitchFamily="34" charset="0"/>
              <a:buChar char="•"/>
            </a:pPr>
            <a:r>
              <a:rPr lang="en-US" dirty="0" err="1" smtClean="0">
                <a:hlinkClick r:id="rId97"/>
              </a:rPr>
              <a:t>Ovi</a:t>
            </a:r>
            <a:r>
              <a:rPr lang="en-US" dirty="0" smtClean="0">
                <a:hlinkClick r:id="rId97"/>
              </a:rPr>
              <a:t> </a:t>
            </a:r>
            <a:r>
              <a:rPr lang="en-US" dirty="0" err="1" smtClean="0">
                <a:hlinkClick r:id="rId97"/>
              </a:rPr>
              <a:t>Majumder</a:t>
            </a:r>
            <a:r>
              <a:rPr lang="en-US" dirty="0" smtClean="0"/>
              <a:t>, </a:t>
            </a:r>
            <a:r>
              <a:rPr lang="en-US" dirty="0" err="1" smtClean="0">
                <a:hlinkClick r:id="rId98"/>
              </a:rPr>
              <a:t>Matiur</a:t>
            </a:r>
            <a:r>
              <a:rPr lang="en-US" dirty="0" smtClean="0">
                <a:hlinkClick r:id="rId98"/>
              </a:rPr>
              <a:t> Rahman </a:t>
            </a:r>
            <a:r>
              <a:rPr lang="en-US" dirty="0" err="1" smtClean="0">
                <a:hlinkClick r:id="rId98"/>
              </a:rPr>
              <a:t>Minar</a:t>
            </a:r>
            <a:r>
              <a:rPr lang="en-US" dirty="0" smtClean="0"/>
              <a:t>, </a:t>
            </a:r>
            <a:r>
              <a:rPr lang="en-US" dirty="0" err="1" smtClean="0">
                <a:hlinkClick r:id="rId99"/>
              </a:rPr>
              <a:t>Ashikee</a:t>
            </a:r>
            <a:r>
              <a:rPr lang="en-US" dirty="0" smtClean="0">
                <a:hlinkClick r:id="rId99"/>
              </a:rPr>
              <a:t> </a:t>
            </a:r>
            <a:r>
              <a:rPr lang="en-US" dirty="0" err="1" smtClean="0">
                <a:hlinkClick r:id="rId99"/>
              </a:rPr>
              <a:t>AbHi</a:t>
            </a:r>
            <a:r>
              <a:rPr lang="en-US" dirty="0" smtClean="0"/>
              <a:t> and </a:t>
            </a:r>
            <a:r>
              <a:rPr lang="en-US" dirty="0" smtClean="0">
                <a:hlinkClick r:id="rId100"/>
              </a:rPr>
              <a:t>23 others</a:t>
            </a:r>
            <a:r>
              <a:rPr lang="en-US" dirty="0" smtClean="0"/>
              <a:t> like this.</a:t>
            </a:r>
          </a:p>
          <a:p>
            <a:pPr>
              <a:buFont typeface="Arial" panose="020B0604020202020204" pitchFamily="34" charset="0"/>
              <a:buChar char="•"/>
            </a:pPr>
            <a:r>
              <a:rPr lang="en-US" dirty="0" smtClean="0">
                <a:hlinkClick r:id="rId3"/>
              </a:rPr>
              <a:t>View 2 more comments</a:t>
            </a:r>
            <a:endParaRPr lang="en-US" dirty="0" smtClean="0"/>
          </a:p>
          <a:p>
            <a:r>
              <a:rPr lang="as-IN" dirty="0" smtClean="0">
                <a:hlinkClick r:id="rId24"/>
              </a:rPr>
              <a:t>আখতার আল আমিন</a:t>
            </a:r>
            <a:r>
              <a:rPr lang="as-IN" dirty="0" smtClean="0"/>
              <a:t> </a:t>
            </a:r>
            <a:r>
              <a:rPr lang="en-US" dirty="0" smtClean="0"/>
              <a:t>nah</a:t>
            </a:r>
          </a:p>
          <a:p>
            <a:r>
              <a:rPr lang="en-US" dirty="0" smtClean="0">
                <a:hlinkClick r:id="rId101"/>
              </a:rPr>
              <a:t>March 22 at 9:22pm</a:t>
            </a:r>
            <a:r>
              <a:rPr lang="en-US" dirty="0" smtClean="0"/>
              <a:t> · </a:t>
            </a:r>
            <a:r>
              <a:rPr lang="en-US" dirty="0" smtClean="0">
                <a:hlinkClick r:id="rId3" tooltip="Like this comment"/>
              </a:rPr>
              <a:t>Like</a:t>
            </a:r>
            <a:r>
              <a:rPr lang="en-US" dirty="0" smtClean="0"/>
              <a:t> · </a:t>
            </a:r>
            <a:r>
              <a:rPr lang="en-US" dirty="0" smtClean="0">
                <a:hlinkClick r:id="rId102"/>
              </a:rPr>
              <a:t>3</a:t>
            </a:r>
            <a:endParaRPr lang="en-US" dirty="0" smtClean="0"/>
          </a:p>
          <a:p>
            <a:r>
              <a:rPr lang="en-US" dirty="0" err="1" smtClean="0">
                <a:hlinkClick r:id="rId103"/>
              </a:rPr>
              <a:t>Kawser</a:t>
            </a:r>
            <a:r>
              <a:rPr lang="en-US" dirty="0" smtClean="0">
                <a:hlinkClick r:id="rId103"/>
              </a:rPr>
              <a:t> Habib</a:t>
            </a:r>
            <a:r>
              <a:rPr lang="en-US" dirty="0" smtClean="0"/>
              <a:t> </a:t>
            </a:r>
            <a:r>
              <a:rPr lang="as-IN" dirty="0" smtClean="0"/>
              <a:t>বিষয়টা ভাল লাগল ।</a:t>
            </a:r>
          </a:p>
          <a:p>
            <a:r>
              <a:rPr lang="en-US" dirty="0" smtClean="0">
                <a:hlinkClick r:id="rId104"/>
              </a:rPr>
              <a:t>March 22 at 10:34pm</a:t>
            </a:r>
            <a:r>
              <a:rPr lang="en-US" dirty="0" smtClean="0"/>
              <a:t> · </a:t>
            </a:r>
            <a:r>
              <a:rPr lang="en-US" dirty="0" smtClean="0">
                <a:hlinkClick r:id="rId3" tooltip="Like this comment"/>
              </a:rPr>
              <a:t>Like</a:t>
            </a:r>
            <a:r>
              <a:rPr lang="en-US" dirty="0" smtClean="0"/>
              <a:t> · </a:t>
            </a:r>
            <a:r>
              <a:rPr lang="en-US" dirty="0" smtClean="0">
                <a:hlinkClick r:id="rId105"/>
              </a:rPr>
              <a:t>1</a:t>
            </a:r>
            <a:endParaRPr lang="en-US" dirty="0" smtClean="0"/>
          </a:p>
          <a:p>
            <a:r>
              <a:rPr lang="en-US" dirty="0" err="1" smtClean="0">
                <a:hlinkClick r:id="rId60"/>
              </a:rPr>
              <a:t>Sinthia</a:t>
            </a:r>
            <a:r>
              <a:rPr lang="en-US" dirty="0" smtClean="0">
                <a:hlinkClick r:id="rId60"/>
              </a:rPr>
              <a:t> </a:t>
            </a:r>
            <a:r>
              <a:rPr lang="en-US" dirty="0" err="1" smtClean="0">
                <a:hlinkClick r:id="rId60"/>
              </a:rPr>
              <a:t>Kabir</a:t>
            </a:r>
            <a:r>
              <a:rPr lang="en-US" dirty="0" smtClean="0"/>
              <a:t> </a:t>
            </a:r>
            <a:endParaRPr lang="en-US" dirty="0" smtClean="0">
              <a:effectLst/>
            </a:endParaRPr>
          </a:p>
          <a:p>
            <a:r>
              <a:rPr lang="en-US" dirty="0" smtClean="0">
                <a:hlinkClick r:id="rId106"/>
              </a:rPr>
              <a:t>March 22 at 11:12pm</a:t>
            </a:r>
            <a:r>
              <a:rPr lang="en-US" dirty="0" smtClean="0"/>
              <a:t> · </a:t>
            </a:r>
            <a:r>
              <a:rPr lang="en-US" dirty="0" smtClean="0">
                <a:hlinkClick r:id="rId3" tooltip="Like this comment"/>
              </a:rPr>
              <a:t>Like</a:t>
            </a:r>
            <a:endParaRPr lang="en-US" dirty="0" smtClean="0"/>
          </a:p>
          <a:p>
            <a:pPr>
              <a:buFont typeface="Arial" panose="020B0604020202020204" pitchFamily="34" charset="0"/>
              <a:buChar char="•"/>
            </a:pPr>
            <a:r>
              <a:rPr lang="en-US" dirty="0" err="1" smtClean="0">
                <a:hlinkClick r:id="rId60"/>
              </a:rPr>
              <a:t>Sinthia</a:t>
            </a:r>
            <a:r>
              <a:rPr lang="en-US" dirty="0" smtClean="0">
                <a:hlinkClick r:id="rId60"/>
              </a:rPr>
              <a:t> </a:t>
            </a:r>
            <a:r>
              <a:rPr lang="en-US" dirty="0" err="1" smtClean="0">
                <a:hlinkClick r:id="rId60"/>
              </a:rPr>
              <a:t>Kabir</a:t>
            </a:r>
            <a:r>
              <a:rPr lang="en-US" dirty="0" smtClean="0"/>
              <a:t> </a:t>
            </a:r>
            <a:r>
              <a:rPr lang="en-US" dirty="0" err="1" smtClean="0"/>
              <a:t>kotokhon</a:t>
            </a:r>
            <a:r>
              <a:rPr lang="en-US" dirty="0" smtClean="0"/>
              <a:t> </a:t>
            </a:r>
            <a:r>
              <a:rPr lang="en-US" dirty="0" err="1" smtClean="0"/>
              <a:t>cholbe</a:t>
            </a:r>
            <a:r>
              <a:rPr lang="en-US" dirty="0" smtClean="0"/>
              <a:t>?</a:t>
            </a:r>
          </a:p>
          <a:p>
            <a:pPr>
              <a:buFont typeface="Arial" panose="020B0604020202020204" pitchFamily="34" charset="0"/>
              <a:buChar char="•"/>
            </a:pPr>
            <a:r>
              <a:rPr lang="en-US" dirty="0" smtClean="0">
                <a:hlinkClick r:id="rId107"/>
              </a:rPr>
              <a:t>March 22 at 11:16pm</a:t>
            </a:r>
            <a:r>
              <a:rPr lang="en-US" dirty="0" smtClean="0"/>
              <a:t> · </a:t>
            </a:r>
            <a:r>
              <a:rPr lang="en-US" dirty="0" smtClean="0">
                <a:hlinkClick r:id="rId3" tooltip="Like this comment"/>
              </a:rPr>
              <a:t>Like</a:t>
            </a:r>
            <a:endParaRPr lang="en-US" dirty="0" smtClean="0"/>
          </a:p>
          <a:p>
            <a:pPr>
              <a:buFont typeface="Arial" panose="020B0604020202020204" pitchFamily="34" charset="0"/>
              <a:buChar char="•"/>
            </a:pPr>
            <a:r>
              <a:rPr lang="en-US" dirty="0" smtClean="0"/>
              <a:t>Write a comment...</a:t>
            </a:r>
          </a:p>
          <a:p>
            <a:r>
              <a:rPr lang="as-IN" b="1" dirty="0" smtClean="0">
                <a:hlinkClick r:id="rId4"/>
              </a:rPr>
              <a:t>আখতার আল আমিন</a:t>
            </a:r>
            <a:endParaRPr lang="as-IN" b="1" dirty="0" smtClean="0"/>
          </a:p>
          <a:p>
            <a:r>
              <a:rPr lang="en-US" dirty="0" smtClean="0">
                <a:hlinkClick r:id="rId108"/>
              </a:rPr>
              <a:t>March 21 at 11:20pm</a:t>
            </a:r>
            <a:endParaRPr lang="en-US" dirty="0" smtClean="0"/>
          </a:p>
          <a:p>
            <a:r>
              <a:rPr lang="as-IN" dirty="0" smtClean="0"/>
              <a:t>আমি র‍্যাগ ট্যুরের যে ৪৬০০ টাকার হিসেব দিয়েছিলাম সেটা শুধুমাত্র যাতায়াত আর হোটেল ভাড়া হিসেব করে। খাওয়া দাওয়া এই হিসেবের আওতামুক্ত। </a:t>
            </a:r>
            <a:br>
              <a:rPr lang="as-IN" dirty="0" smtClean="0"/>
            </a:br>
            <a:r>
              <a:rPr lang="as-IN" dirty="0" smtClean="0"/>
              <a:t>প্রথমত ২০০০ টাকা ২৫ তারিখের মধ্যে দিয়ে দেয়ার অনুরোধ করছি ।</a:t>
            </a:r>
            <a:br>
              <a:rPr lang="as-IN" dirty="0" smtClean="0"/>
            </a:br>
            <a:r>
              <a:rPr lang="as-IN" dirty="0" smtClean="0"/>
              <a:t>খাওয়া দাওয়া বাবদ ১৫০০ থেকে ২০০০ টাকা সাথে নেয়ার পরামর্শ রইল।</a:t>
            </a:r>
          </a:p>
          <a:p>
            <a:r>
              <a:rPr lang="en-US" dirty="0" smtClean="0">
                <a:hlinkClick r:id="rId3" tooltip="Like this"/>
              </a:rPr>
              <a:t>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109"/>
              </a:rPr>
              <a:t>Seen by 103</a:t>
            </a:r>
            <a:endParaRPr lang="en-US" dirty="0" smtClean="0"/>
          </a:p>
          <a:p>
            <a:pPr>
              <a:buFont typeface="Arial" panose="020B0604020202020204" pitchFamily="34" charset="0"/>
              <a:buChar char="•"/>
            </a:pPr>
            <a:r>
              <a:rPr lang="en-US" dirty="0" err="1" smtClean="0">
                <a:hlinkClick r:id="rId110"/>
              </a:rPr>
              <a:t>Anik</a:t>
            </a:r>
            <a:r>
              <a:rPr lang="en-US" dirty="0" smtClean="0">
                <a:hlinkClick r:id="rId110"/>
              </a:rPr>
              <a:t> </a:t>
            </a:r>
            <a:r>
              <a:rPr lang="en-US" dirty="0" err="1" smtClean="0">
                <a:hlinkClick r:id="rId110"/>
              </a:rPr>
              <a:t>Rafat</a:t>
            </a:r>
            <a:r>
              <a:rPr lang="en-US" dirty="0" smtClean="0">
                <a:hlinkClick r:id="rId110"/>
              </a:rPr>
              <a:t> Amin</a:t>
            </a:r>
            <a:r>
              <a:rPr lang="en-US" dirty="0" smtClean="0"/>
              <a:t>, </a:t>
            </a:r>
            <a:r>
              <a:rPr lang="en-US" dirty="0" err="1" smtClean="0">
                <a:hlinkClick r:id="rId87"/>
              </a:rPr>
              <a:t>Alam</a:t>
            </a:r>
            <a:r>
              <a:rPr lang="en-US" dirty="0" smtClean="0">
                <a:hlinkClick r:id="rId87"/>
              </a:rPr>
              <a:t> </a:t>
            </a:r>
            <a:r>
              <a:rPr lang="en-US" dirty="0" err="1" smtClean="0">
                <a:hlinkClick r:id="rId87"/>
              </a:rPr>
              <a:t>Ashraful</a:t>
            </a:r>
            <a:r>
              <a:rPr lang="en-US" dirty="0" smtClean="0"/>
              <a:t>, </a:t>
            </a:r>
            <a:r>
              <a:rPr lang="en-US" dirty="0" err="1" smtClean="0">
                <a:hlinkClick r:id="rId11"/>
              </a:rPr>
              <a:t>Tarikul</a:t>
            </a:r>
            <a:r>
              <a:rPr lang="en-US" dirty="0" smtClean="0">
                <a:hlinkClick r:id="rId11"/>
              </a:rPr>
              <a:t> Islam </a:t>
            </a:r>
            <a:r>
              <a:rPr lang="en-US" dirty="0" err="1" smtClean="0">
                <a:hlinkClick r:id="rId11"/>
              </a:rPr>
              <a:t>Papon</a:t>
            </a:r>
            <a:r>
              <a:rPr lang="en-US" dirty="0" smtClean="0"/>
              <a:t> and </a:t>
            </a:r>
            <a:r>
              <a:rPr lang="en-US" dirty="0" smtClean="0">
                <a:hlinkClick r:id="rId111"/>
              </a:rPr>
              <a:t>2 others</a:t>
            </a:r>
            <a:r>
              <a:rPr lang="en-US" dirty="0" smtClean="0"/>
              <a:t> like this.</a:t>
            </a:r>
          </a:p>
          <a:p>
            <a:pPr>
              <a:buFont typeface="Arial" panose="020B0604020202020204" pitchFamily="34" charset="0"/>
              <a:buChar char="•"/>
            </a:pPr>
            <a:r>
              <a:rPr lang="en-US" dirty="0" smtClean="0">
                <a:hlinkClick r:id="rId3"/>
              </a:rPr>
              <a:t>View 2 more comments</a:t>
            </a:r>
            <a:endParaRPr lang="en-US" dirty="0" smtClean="0"/>
          </a:p>
          <a:p>
            <a:r>
              <a:rPr lang="en-US" dirty="0" smtClean="0">
                <a:hlinkClick r:id="rId112"/>
              </a:rPr>
              <a:t>Abdul </a:t>
            </a:r>
            <a:r>
              <a:rPr lang="en-US" dirty="0" err="1" smtClean="0">
                <a:hlinkClick r:id="rId112"/>
              </a:rPr>
              <a:t>Mumit</a:t>
            </a:r>
            <a:r>
              <a:rPr lang="en-US" dirty="0" smtClean="0"/>
              <a:t> </a:t>
            </a:r>
            <a:r>
              <a:rPr lang="as-IN" dirty="0" smtClean="0"/>
              <a:t>ক্র্যাবস খাবো শুধু!</a:t>
            </a:r>
          </a:p>
          <a:p>
            <a:r>
              <a:rPr lang="en-US" dirty="0" smtClean="0">
                <a:hlinkClick r:id="rId113"/>
              </a:rPr>
              <a:t>March 21 at 11:24pm</a:t>
            </a:r>
            <a:r>
              <a:rPr lang="en-US" dirty="0" smtClean="0"/>
              <a:t> · </a:t>
            </a:r>
            <a:r>
              <a:rPr lang="en-US" dirty="0" smtClean="0">
                <a:hlinkClick r:id="rId3" tooltip="Like this comment"/>
              </a:rPr>
              <a:t>Like</a:t>
            </a:r>
            <a:r>
              <a:rPr lang="en-US" dirty="0" smtClean="0"/>
              <a:t> · </a:t>
            </a:r>
            <a:r>
              <a:rPr lang="en-US" dirty="0" smtClean="0">
                <a:hlinkClick r:id="rId114"/>
              </a:rPr>
              <a:t>3</a:t>
            </a:r>
            <a:endParaRPr lang="en-US" dirty="0" smtClean="0"/>
          </a:p>
          <a:p>
            <a:r>
              <a:rPr lang="en-US" dirty="0" err="1" smtClean="0">
                <a:hlinkClick r:id="rId60"/>
              </a:rPr>
              <a:t>Sinthia</a:t>
            </a:r>
            <a:r>
              <a:rPr lang="en-US" dirty="0" smtClean="0">
                <a:hlinkClick r:id="rId60"/>
              </a:rPr>
              <a:t> </a:t>
            </a:r>
            <a:r>
              <a:rPr lang="en-US" dirty="0" err="1" smtClean="0">
                <a:hlinkClick r:id="rId60"/>
              </a:rPr>
              <a:t>Kabir</a:t>
            </a:r>
            <a:r>
              <a:rPr lang="en-US" dirty="0" smtClean="0"/>
              <a:t> </a:t>
            </a:r>
            <a:r>
              <a:rPr lang="as-IN" dirty="0" smtClean="0"/>
              <a:t>ইয়ে মানে, তোদের মাথায় কি হইসে?</a:t>
            </a:r>
          </a:p>
          <a:p>
            <a:r>
              <a:rPr lang="en-US" dirty="0" smtClean="0">
                <a:hlinkClick r:id="rId115"/>
              </a:rPr>
              <a:t>March 21 at 11:34pm</a:t>
            </a:r>
            <a:r>
              <a:rPr lang="en-US" dirty="0" smtClean="0"/>
              <a:t> · </a:t>
            </a:r>
            <a:r>
              <a:rPr lang="en-US" dirty="0" smtClean="0">
                <a:hlinkClick r:id="rId3" tooltip="Like this comment"/>
              </a:rPr>
              <a:t>Like</a:t>
            </a:r>
            <a:r>
              <a:rPr lang="en-US" dirty="0" smtClean="0"/>
              <a:t> · </a:t>
            </a:r>
            <a:r>
              <a:rPr lang="en-US" dirty="0" smtClean="0">
                <a:hlinkClick r:id="rId116"/>
              </a:rPr>
              <a:t>4</a:t>
            </a:r>
            <a:endParaRPr lang="en-US" dirty="0" smtClean="0"/>
          </a:p>
          <a:p>
            <a:r>
              <a:rPr lang="en-US" dirty="0" err="1" smtClean="0">
                <a:hlinkClick r:id="rId55"/>
              </a:rPr>
              <a:t>Parvez</a:t>
            </a:r>
            <a:r>
              <a:rPr lang="en-US" dirty="0" smtClean="0">
                <a:hlinkClick r:id="rId55"/>
              </a:rPr>
              <a:t> Mohammad</a:t>
            </a:r>
            <a:r>
              <a:rPr lang="en-US" dirty="0" smtClean="0"/>
              <a:t> </a:t>
            </a:r>
            <a:r>
              <a:rPr lang="as-IN" dirty="0" smtClean="0"/>
              <a:t>গরুচুরি করতে গিয়া ধরা খাইছিলাম, সবটির মাথা ন্যাড়া কইরা দিসে </a:t>
            </a:r>
          </a:p>
          <a:p>
            <a:r>
              <a:rPr lang="en-US" dirty="0" smtClean="0">
                <a:hlinkClick r:id="rId117"/>
              </a:rPr>
              <a:t>March 21 at 11:36pm</a:t>
            </a:r>
            <a:r>
              <a:rPr lang="en-US" dirty="0" smtClean="0"/>
              <a:t> · </a:t>
            </a:r>
            <a:r>
              <a:rPr lang="en-US" dirty="0" smtClean="0">
                <a:hlinkClick r:id="rId3" tooltip="Like this comment"/>
              </a:rPr>
              <a:t>Like</a:t>
            </a:r>
            <a:r>
              <a:rPr lang="en-US" dirty="0" smtClean="0"/>
              <a:t> · </a:t>
            </a:r>
            <a:r>
              <a:rPr lang="en-US" dirty="0" smtClean="0">
                <a:hlinkClick r:id="rId118"/>
              </a:rPr>
              <a:t>3</a:t>
            </a:r>
            <a:endParaRPr lang="en-US" dirty="0" smtClean="0"/>
          </a:p>
          <a:p>
            <a:pPr>
              <a:buFont typeface="Arial" panose="020B0604020202020204" pitchFamily="34" charset="0"/>
              <a:buChar char="•"/>
            </a:pPr>
            <a:r>
              <a:rPr lang="en-US" dirty="0" err="1" smtClean="0">
                <a:hlinkClick r:id="rId60"/>
              </a:rPr>
              <a:t>Sinthia</a:t>
            </a:r>
            <a:r>
              <a:rPr lang="en-US" dirty="0" smtClean="0">
                <a:hlinkClick r:id="rId60"/>
              </a:rPr>
              <a:t> </a:t>
            </a:r>
            <a:r>
              <a:rPr lang="en-US" dirty="0" err="1" smtClean="0">
                <a:hlinkClick r:id="rId60"/>
              </a:rPr>
              <a:t>Kabir</a:t>
            </a:r>
            <a:r>
              <a:rPr lang="en-US" dirty="0" smtClean="0"/>
              <a:t> </a:t>
            </a:r>
            <a:r>
              <a:rPr lang="as-IN" dirty="0" smtClean="0"/>
              <a:t>ওওও, তাইলে তোদের ভয়েই সকালে পলাশীর গরু আর মুরগী গুলা দৌড়াদৌড়ি করে...</a:t>
            </a:r>
          </a:p>
          <a:p>
            <a:pPr>
              <a:buFont typeface="Arial" panose="020B0604020202020204" pitchFamily="34" charset="0"/>
              <a:buChar char="•"/>
            </a:pPr>
            <a:r>
              <a:rPr lang="en-US" dirty="0" smtClean="0">
                <a:hlinkClick r:id="rId119"/>
              </a:rPr>
              <a:t>March 21 at 11:38pm</a:t>
            </a:r>
            <a:r>
              <a:rPr lang="en-US" dirty="0" smtClean="0"/>
              <a:t> · </a:t>
            </a:r>
            <a:r>
              <a:rPr lang="en-US" dirty="0" smtClean="0">
                <a:hlinkClick r:id="rId3" tooltip="Like this comment"/>
              </a:rPr>
              <a:t>Like</a:t>
            </a:r>
            <a:endParaRPr lang="en-US" dirty="0" smtClean="0"/>
          </a:p>
          <a:p>
            <a:pPr>
              <a:buFont typeface="Arial" panose="020B0604020202020204" pitchFamily="34" charset="0"/>
              <a:buChar char="•"/>
            </a:pPr>
            <a:r>
              <a:rPr lang="en-US" dirty="0" smtClean="0"/>
              <a:t>Write a comment...</a:t>
            </a:r>
          </a:p>
          <a:p>
            <a:r>
              <a:rPr lang="as-IN" b="1" dirty="0" smtClean="0">
                <a:hlinkClick r:id="rId9"/>
              </a:rPr>
              <a:t>আখতার আল আমিন</a:t>
            </a:r>
            <a:r>
              <a:rPr lang="as-IN" b="1" dirty="0" smtClean="0"/>
              <a:t> </a:t>
            </a:r>
            <a:r>
              <a:rPr lang="en-US" b="1" dirty="0" smtClean="0"/>
              <a:t>shared </a:t>
            </a:r>
            <a:r>
              <a:rPr lang="en-US" b="1" dirty="0" err="1" smtClean="0">
                <a:hlinkClick r:id="rId120"/>
              </a:rPr>
              <a:t>Niaz</a:t>
            </a:r>
            <a:r>
              <a:rPr lang="en-US" b="1" dirty="0" smtClean="0">
                <a:hlinkClick r:id="rId120"/>
              </a:rPr>
              <a:t> </a:t>
            </a:r>
            <a:r>
              <a:rPr lang="en-US" b="1" dirty="0" err="1" smtClean="0">
                <a:hlinkClick r:id="rId120"/>
              </a:rPr>
              <a:t>Morshed</a:t>
            </a:r>
            <a:r>
              <a:rPr lang="en-US" b="1" dirty="0" smtClean="0">
                <a:hlinkClick r:id="rId120"/>
              </a:rPr>
              <a:t> </a:t>
            </a:r>
            <a:r>
              <a:rPr lang="en-US" b="1" dirty="0" err="1" smtClean="0">
                <a:hlinkClick r:id="rId120"/>
              </a:rPr>
              <a:t>Tanvir</a:t>
            </a:r>
            <a:r>
              <a:rPr lang="en-US" b="1" dirty="0" err="1" smtClean="0"/>
              <a:t>'s</a:t>
            </a:r>
            <a:r>
              <a:rPr lang="en-US" b="1" dirty="0" smtClean="0"/>
              <a:t> </a:t>
            </a:r>
            <a:r>
              <a:rPr lang="en-US" b="1" dirty="0" smtClean="0">
                <a:hlinkClick r:id="rId121"/>
              </a:rPr>
              <a:t>event</a:t>
            </a:r>
            <a:r>
              <a:rPr lang="en-US" b="1" dirty="0" smtClean="0"/>
              <a:t>.</a:t>
            </a:r>
          </a:p>
          <a:p>
            <a:r>
              <a:rPr lang="en-US" dirty="0" smtClean="0">
                <a:hlinkClick r:id="rId122"/>
              </a:rPr>
              <a:t>March 21 at 10:30pm</a:t>
            </a:r>
            <a:endParaRPr lang="en-US" dirty="0" smtClean="0"/>
          </a:p>
          <a:p>
            <a:r>
              <a:rPr lang="as-IN" dirty="0" smtClean="0"/>
              <a:t>যে যা পারিস হেল্প করার ট্রাই করিস।</a:t>
            </a:r>
          </a:p>
          <a:p>
            <a:r>
              <a:rPr lang="en-US" dirty="0" smtClean="0">
                <a:effectLst/>
                <a:hlinkClick r:id="rId3"/>
              </a:rPr>
              <a:t>Join</a:t>
            </a:r>
            <a:endParaRPr lang="en-US" dirty="0" smtClean="0">
              <a:effectLst/>
            </a:endParaRPr>
          </a:p>
          <a:p>
            <a:r>
              <a:rPr lang="en-US" dirty="0" smtClean="0">
                <a:hlinkClick r:id="rId123"/>
              </a:rPr>
              <a:t>Cure </a:t>
            </a:r>
            <a:r>
              <a:rPr lang="en-US" dirty="0" err="1" smtClean="0">
                <a:hlinkClick r:id="rId123"/>
              </a:rPr>
              <a:t>Cancer,Cure</a:t>
            </a:r>
            <a:r>
              <a:rPr lang="en-US" dirty="0" smtClean="0">
                <a:hlinkClick r:id="rId123"/>
              </a:rPr>
              <a:t> Our </a:t>
            </a:r>
            <a:r>
              <a:rPr lang="en-US" dirty="0" err="1" smtClean="0">
                <a:hlinkClick r:id="rId123"/>
              </a:rPr>
              <a:t>Mother</a:t>
            </a:r>
            <a:r>
              <a:rPr lang="en-US" dirty="0" err="1" smtClean="0"/>
              <a:t>April</a:t>
            </a:r>
            <a:r>
              <a:rPr lang="en-US" dirty="0" smtClean="0"/>
              <a:t> 2</a:t>
            </a:r>
          </a:p>
          <a:p>
            <a:r>
              <a:rPr lang="en-US" dirty="0" smtClean="0">
                <a:hlinkClick r:id="rId124"/>
              </a:rPr>
              <a:t>1,325 people joined</a:t>
            </a:r>
            <a:endParaRPr lang="en-US" dirty="0" smtClean="0"/>
          </a:p>
          <a:p>
            <a:r>
              <a:rPr lang="en-US" dirty="0" smtClean="0">
                <a:hlinkClick r:id="rId3" tooltip="Like this"/>
              </a:rPr>
              <a:t>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125"/>
              </a:rPr>
              <a:t>Seen by 104</a:t>
            </a:r>
            <a:endParaRPr lang="en-US" dirty="0" smtClean="0"/>
          </a:p>
          <a:p>
            <a:pPr>
              <a:buFont typeface="Arial" panose="020B0604020202020204" pitchFamily="34" charset="0"/>
              <a:buChar char="•"/>
            </a:pPr>
            <a:r>
              <a:rPr lang="en-US" dirty="0" smtClean="0">
                <a:hlinkClick r:id="rId126"/>
              </a:rPr>
              <a:t>Amit Biswas</a:t>
            </a:r>
            <a:r>
              <a:rPr lang="en-US" dirty="0" smtClean="0"/>
              <a:t> likes this.</a:t>
            </a:r>
          </a:p>
          <a:p>
            <a:pPr>
              <a:buFont typeface="Arial" panose="020B0604020202020204" pitchFamily="34" charset="0"/>
              <a:buChar char="•"/>
            </a:pPr>
            <a:r>
              <a:rPr lang="en-US" dirty="0" smtClean="0"/>
              <a:t>Write a comment...</a:t>
            </a:r>
          </a:p>
          <a:p>
            <a:r>
              <a:rPr lang="en-US" b="1" dirty="0" err="1" smtClean="0">
                <a:hlinkClick r:id="rId10"/>
              </a:rPr>
              <a:t>Mehrab</a:t>
            </a:r>
            <a:r>
              <a:rPr lang="en-US" b="1" dirty="0" smtClean="0">
                <a:hlinkClick r:id="rId10"/>
              </a:rPr>
              <a:t> Bin </a:t>
            </a:r>
            <a:r>
              <a:rPr lang="en-US" b="1" dirty="0" err="1" smtClean="0">
                <a:hlinkClick r:id="rId10"/>
              </a:rPr>
              <a:t>Morshed</a:t>
            </a:r>
            <a:r>
              <a:rPr lang="en-US" b="1" dirty="0" smtClean="0"/>
              <a:t> made </a:t>
            </a:r>
            <a:r>
              <a:rPr lang="en-US" b="1" dirty="0" err="1" smtClean="0">
                <a:hlinkClick r:id="rId11"/>
              </a:rPr>
              <a:t>Tarikul</a:t>
            </a:r>
            <a:r>
              <a:rPr lang="en-US" b="1" dirty="0" smtClean="0">
                <a:hlinkClick r:id="rId11"/>
              </a:rPr>
              <a:t> Islam </a:t>
            </a:r>
            <a:r>
              <a:rPr lang="en-US" b="1" dirty="0" err="1" smtClean="0">
                <a:hlinkClick r:id="rId11"/>
              </a:rPr>
              <a:t>Papon</a:t>
            </a:r>
            <a:r>
              <a:rPr lang="en-US" b="1" dirty="0" smtClean="0"/>
              <a:t> an admin.</a:t>
            </a:r>
          </a:p>
          <a:p>
            <a:r>
              <a:rPr lang="en-US" dirty="0" smtClean="0">
                <a:hlinkClick r:id="rId127"/>
              </a:rPr>
              <a:t>March 17 at 1:52am</a:t>
            </a:r>
            <a:endParaRPr lang="en-US" dirty="0" smtClean="0"/>
          </a:p>
          <a:p>
            <a:r>
              <a:rPr lang="en-US" dirty="0" err="1" smtClean="0">
                <a:hlinkClick r:id="rId11"/>
              </a:rPr>
              <a:t>Tarikul</a:t>
            </a:r>
            <a:r>
              <a:rPr lang="en-US" dirty="0" smtClean="0">
                <a:hlinkClick r:id="rId11"/>
              </a:rPr>
              <a:t> Islam </a:t>
            </a:r>
            <a:r>
              <a:rPr lang="en-US" dirty="0" err="1" smtClean="0">
                <a:hlinkClick r:id="rId11"/>
              </a:rPr>
              <a:t>Papon</a:t>
            </a:r>
            <a:endParaRPr lang="en-US" dirty="0" smtClean="0"/>
          </a:p>
          <a:p>
            <a:pPr>
              <a:buFont typeface="Arial" panose="020B0604020202020204" pitchFamily="34" charset="0"/>
              <a:buChar char="•"/>
            </a:pPr>
            <a:r>
              <a:rPr lang="en-US" dirty="0" smtClean="0">
                <a:hlinkClick r:id="rId128"/>
              </a:rPr>
              <a:t>Bangladesh University of Engineering and Technology</a:t>
            </a:r>
            <a:endParaRPr lang="en-US" dirty="0" smtClean="0"/>
          </a:p>
          <a:p>
            <a:r>
              <a:rPr lang="en-US" dirty="0" smtClean="0"/>
              <a:t>· </a:t>
            </a:r>
            <a:r>
              <a:rPr lang="en-US" dirty="0" smtClean="0">
                <a:hlinkClick r:id="rId129"/>
              </a:rPr>
              <a:t>182 Mutual Friends</a:t>
            </a:r>
            <a:endParaRPr lang="en-US" dirty="0" smtClean="0"/>
          </a:p>
          <a:p>
            <a:r>
              <a:rPr lang="en-US" i="1" u="sng" dirty="0" err="1" smtClean="0">
                <a:hlinkClick r:id="rId3"/>
              </a:rPr>
              <a:t>Friend</a:t>
            </a:r>
            <a:r>
              <a:rPr lang="en-US" dirty="0" err="1" smtClean="0">
                <a:hlinkClick r:id="rId3"/>
              </a:rPr>
              <a:t>Friends</a:t>
            </a:r>
            <a:endParaRPr lang="en-US" dirty="0" smtClean="0"/>
          </a:p>
          <a:p>
            <a:r>
              <a:rPr lang="en-US" dirty="0" smtClean="0">
                <a:hlinkClick r:id="rId3" tooltip="Like this"/>
              </a:rPr>
              <a:t>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130"/>
              </a:rPr>
              <a:t>Seen by 114</a:t>
            </a:r>
            <a:endParaRPr lang="en-US" dirty="0" smtClean="0"/>
          </a:p>
          <a:p>
            <a:pPr>
              <a:buFont typeface="Arial" panose="020B0604020202020204" pitchFamily="34" charset="0"/>
              <a:buChar char="•"/>
            </a:pPr>
            <a:r>
              <a:rPr lang="en-US" dirty="0" smtClean="0">
                <a:hlinkClick r:id="rId131"/>
              </a:rPr>
              <a:t>Unimaginative </a:t>
            </a:r>
            <a:r>
              <a:rPr lang="en-US" dirty="0" err="1" smtClean="0">
                <a:hlinkClick r:id="rId131"/>
              </a:rPr>
              <a:t>Shourav</a:t>
            </a:r>
            <a:r>
              <a:rPr lang="en-US" dirty="0" smtClean="0"/>
              <a:t>, </a:t>
            </a:r>
            <a:r>
              <a:rPr lang="en-US" dirty="0" err="1" smtClean="0">
                <a:hlinkClick r:id="rId87"/>
              </a:rPr>
              <a:t>Alam</a:t>
            </a:r>
            <a:r>
              <a:rPr lang="en-US" dirty="0" smtClean="0">
                <a:hlinkClick r:id="rId87"/>
              </a:rPr>
              <a:t> </a:t>
            </a:r>
            <a:r>
              <a:rPr lang="en-US" dirty="0" err="1" smtClean="0">
                <a:hlinkClick r:id="rId87"/>
              </a:rPr>
              <a:t>Ashraful</a:t>
            </a:r>
            <a:r>
              <a:rPr lang="en-US" dirty="0" smtClean="0"/>
              <a:t> and </a:t>
            </a:r>
            <a:r>
              <a:rPr lang="en-US" dirty="0" err="1" smtClean="0">
                <a:hlinkClick r:id="rId88"/>
              </a:rPr>
              <a:t>Sinthia</a:t>
            </a:r>
            <a:r>
              <a:rPr lang="en-US" dirty="0" smtClean="0">
                <a:hlinkClick r:id="rId88"/>
              </a:rPr>
              <a:t> </a:t>
            </a:r>
            <a:r>
              <a:rPr lang="en-US" dirty="0" err="1" smtClean="0">
                <a:hlinkClick r:id="rId88"/>
              </a:rPr>
              <a:t>Kabir</a:t>
            </a:r>
            <a:r>
              <a:rPr lang="en-US" dirty="0" smtClean="0"/>
              <a:t> like this.</a:t>
            </a:r>
          </a:p>
          <a:p>
            <a:r>
              <a:rPr lang="en-US" dirty="0" smtClean="0">
                <a:hlinkClick r:id="rId112"/>
              </a:rPr>
              <a:t>Abdul </a:t>
            </a:r>
            <a:r>
              <a:rPr lang="en-US" dirty="0" err="1" smtClean="0">
                <a:hlinkClick r:id="rId112"/>
              </a:rPr>
              <a:t>Mumit</a:t>
            </a:r>
            <a:r>
              <a:rPr lang="en-US" dirty="0" smtClean="0"/>
              <a:t> </a:t>
            </a:r>
            <a:r>
              <a:rPr lang="as-IN" dirty="0" smtClean="0"/>
              <a:t>লাপ্পু সোনা জাদুর কণা।</a:t>
            </a:r>
          </a:p>
          <a:p>
            <a:r>
              <a:rPr lang="en-US" dirty="0" smtClean="0">
                <a:hlinkClick r:id="rId132"/>
              </a:rPr>
              <a:t>March 17 at 4:36pm</a:t>
            </a:r>
            <a:r>
              <a:rPr lang="en-US" dirty="0" smtClean="0"/>
              <a:t> · </a:t>
            </a:r>
            <a:r>
              <a:rPr lang="en-US" dirty="0" smtClean="0">
                <a:hlinkClick r:id="rId3" tooltip="Like this comment"/>
              </a:rPr>
              <a:t>Like</a:t>
            </a:r>
            <a:r>
              <a:rPr lang="en-US" dirty="0" smtClean="0"/>
              <a:t> · </a:t>
            </a:r>
            <a:r>
              <a:rPr lang="en-US" dirty="0" smtClean="0">
                <a:hlinkClick r:id="rId133"/>
              </a:rPr>
              <a:t>3</a:t>
            </a:r>
            <a:endParaRPr lang="en-US" dirty="0" smtClean="0"/>
          </a:p>
          <a:p>
            <a:pPr>
              <a:buFont typeface="Arial" panose="020B0604020202020204" pitchFamily="34" charset="0"/>
              <a:buChar char="•"/>
            </a:pPr>
            <a:r>
              <a:rPr lang="en-US" dirty="0" err="1" smtClean="0">
                <a:hlinkClick r:id="rId134"/>
              </a:rPr>
              <a:t>Naimul</a:t>
            </a:r>
            <a:r>
              <a:rPr lang="en-US" dirty="0" smtClean="0">
                <a:hlinkClick r:id="rId134"/>
              </a:rPr>
              <a:t> </a:t>
            </a:r>
            <a:r>
              <a:rPr lang="en-US" dirty="0" err="1" smtClean="0">
                <a:hlinkClick r:id="rId134"/>
              </a:rPr>
              <a:t>Arif</a:t>
            </a:r>
            <a:r>
              <a:rPr lang="en-US" dirty="0" smtClean="0"/>
              <a:t> </a:t>
            </a:r>
            <a:endParaRPr lang="en-US" dirty="0" smtClean="0">
              <a:effectLst/>
              <a:hlinkClick r:id="rId135"/>
            </a:endParaRPr>
          </a:p>
          <a:p>
            <a:pPr>
              <a:buFont typeface="Arial" panose="020B0604020202020204" pitchFamily="34" charset="0"/>
              <a:buChar char="•"/>
            </a:pPr>
            <a:r>
              <a:rPr lang="en-US" dirty="0" smtClean="0">
                <a:hlinkClick r:id="rId136"/>
              </a:rPr>
              <a:t>March 21 at 7:38pm</a:t>
            </a:r>
            <a:r>
              <a:rPr lang="en-US" dirty="0" smtClean="0"/>
              <a:t> · </a:t>
            </a:r>
            <a:r>
              <a:rPr lang="en-US" dirty="0" smtClean="0">
                <a:hlinkClick r:id="rId3" tooltip="Like this comment"/>
              </a:rPr>
              <a:t>Like</a:t>
            </a:r>
            <a:r>
              <a:rPr lang="en-US" dirty="0" smtClean="0"/>
              <a:t> · </a:t>
            </a:r>
            <a:r>
              <a:rPr lang="en-US" dirty="0" smtClean="0">
                <a:hlinkClick r:id="rId137"/>
              </a:rPr>
              <a:t>2</a:t>
            </a:r>
            <a:endParaRPr lang="en-US" dirty="0" smtClean="0"/>
          </a:p>
          <a:p>
            <a:pPr>
              <a:buFont typeface="Arial" panose="020B0604020202020204" pitchFamily="34" charset="0"/>
              <a:buChar char="•"/>
            </a:pPr>
            <a:r>
              <a:rPr lang="en-US" dirty="0" smtClean="0"/>
              <a:t>Write a comment...</a:t>
            </a:r>
          </a:p>
          <a:p>
            <a:r>
              <a:rPr lang="en-US" b="1" dirty="0" err="1" smtClean="0">
                <a:hlinkClick r:id="rId138"/>
              </a:rPr>
              <a:t>Saidur</a:t>
            </a:r>
            <a:r>
              <a:rPr lang="en-US" b="1" dirty="0" smtClean="0">
                <a:hlinkClick r:id="rId138"/>
              </a:rPr>
              <a:t> Rahman </a:t>
            </a:r>
            <a:r>
              <a:rPr lang="en-US" b="1" dirty="0" err="1" smtClean="0">
                <a:hlinkClick r:id="rId138"/>
              </a:rPr>
              <a:t>Sujon</a:t>
            </a:r>
            <a:endParaRPr lang="en-US" b="1" dirty="0" smtClean="0"/>
          </a:p>
          <a:p>
            <a:r>
              <a:rPr lang="en-US" dirty="0" smtClean="0">
                <a:hlinkClick r:id="rId139"/>
              </a:rPr>
              <a:t>March 21 at 11:07am</a:t>
            </a:r>
            <a:r>
              <a:rPr lang="en-US" dirty="0" smtClean="0"/>
              <a:t> · </a:t>
            </a:r>
            <a:r>
              <a:rPr lang="en-US" dirty="0" smtClean="0">
                <a:hlinkClick r:id="rId3"/>
              </a:rPr>
              <a:t>Edited</a:t>
            </a:r>
            <a:endParaRPr lang="en-US" dirty="0" smtClean="0"/>
          </a:p>
          <a:p>
            <a:r>
              <a:rPr lang="as-IN" dirty="0" smtClean="0"/>
              <a:t>পোস্টার প্রেজেন্টেশনঃ</a:t>
            </a:r>
            <a:br>
              <a:rPr lang="as-IN" dirty="0" smtClean="0"/>
            </a:br>
            <a:r>
              <a:rPr lang="as-IN" dirty="0" smtClean="0"/>
              <a:t>ফাতেমা ম্যাম বলেছেন,"পোস্টার প্রেজেন্টেশনে গ্রেডিং হবে না ,মানে </a:t>
            </a:r>
            <a:r>
              <a:rPr lang="en-US" dirty="0" smtClean="0"/>
              <a:t>CGPA </a:t>
            </a:r>
            <a:r>
              <a:rPr lang="as-IN" dirty="0" smtClean="0"/>
              <a:t>এর উপর এর কোন প্রভাব নেই তবে সবার অংশগ্রহণ বাধ্যতামুলক এবং বেস্ট প্রেজেন্টেশন গুলোকে </a:t>
            </a:r>
            <a:r>
              <a:rPr lang="en-US" dirty="0" smtClean="0"/>
              <a:t>Award </a:t>
            </a:r>
            <a:r>
              <a:rPr lang="as-IN" dirty="0" smtClean="0"/>
              <a:t>দেওয়া হবে"</a:t>
            </a:r>
          </a:p>
          <a:p>
            <a:r>
              <a:rPr lang="en-US" dirty="0" smtClean="0">
                <a:hlinkClick r:id="rId3" tooltip="Like this"/>
              </a:rPr>
              <a:t>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140"/>
              </a:rPr>
              <a:t>Seen by 106</a:t>
            </a:r>
            <a:endParaRPr lang="en-US" dirty="0" smtClean="0"/>
          </a:p>
          <a:p>
            <a:pPr>
              <a:buFont typeface="Arial" panose="020B0604020202020204" pitchFamily="34" charset="0"/>
              <a:buChar char="•"/>
            </a:pPr>
            <a:r>
              <a:rPr lang="en-US" dirty="0" err="1" smtClean="0">
                <a:hlinkClick r:id="rId141"/>
              </a:rPr>
              <a:t>Sakib</a:t>
            </a:r>
            <a:r>
              <a:rPr lang="en-US" dirty="0" smtClean="0">
                <a:hlinkClick r:id="rId141"/>
              </a:rPr>
              <a:t> </a:t>
            </a:r>
            <a:r>
              <a:rPr lang="en-US" dirty="0" err="1" smtClean="0">
                <a:hlinkClick r:id="rId141"/>
              </a:rPr>
              <a:t>Shafayat</a:t>
            </a:r>
            <a:r>
              <a:rPr lang="en-US" dirty="0" smtClean="0"/>
              <a:t>, </a:t>
            </a:r>
            <a:r>
              <a:rPr lang="en-US" dirty="0" err="1" smtClean="0">
                <a:hlinkClick r:id="rId10"/>
              </a:rPr>
              <a:t>Mehrab</a:t>
            </a:r>
            <a:r>
              <a:rPr lang="en-US" dirty="0" smtClean="0">
                <a:hlinkClick r:id="rId10"/>
              </a:rPr>
              <a:t> Bin </a:t>
            </a:r>
            <a:r>
              <a:rPr lang="en-US" dirty="0" err="1" smtClean="0">
                <a:hlinkClick r:id="rId10"/>
              </a:rPr>
              <a:t>Morshed</a:t>
            </a:r>
            <a:r>
              <a:rPr lang="en-US" dirty="0" smtClean="0"/>
              <a:t>, </a:t>
            </a:r>
            <a:r>
              <a:rPr lang="en-US" dirty="0" err="1" smtClean="0">
                <a:hlinkClick r:id="rId142"/>
              </a:rPr>
              <a:t>Naimul</a:t>
            </a:r>
            <a:r>
              <a:rPr lang="en-US" dirty="0" smtClean="0">
                <a:hlinkClick r:id="rId142"/>
              </a:rPr>
              <a:t> </a:t>
            </a:r>
            <a:r>
              <a:rPr lang="en-US" dirty="0" err="1" smtClean="0">
                <a:hlinkClick r:id="rId142"/>
              </a:rPr>
              <a:t>Arif</a:t>
            </a:r>
            <a:r>
              <a:rPr lang="en-US" dirty="0" smtClean="0"/>
              <a:t> and </a:t>
            </a:r>
            <a:r>
              <a:rPr lang="en-US" dirty="0" smtClean="0">
                <a:hlinkClick r:id="rId143"/>
              </a:rPr>
              <a:t>18 others</a:t>
            </a:r>
            <a:r>
              <a:rPr lang="en-US" dirty="0" smtClean="0"/>
              <a:t> like this.</a:t>
            </a:r>
          </a:p>
          <a:p>
            <a:r>
              <a:rPr lang="en-US" dirty="0" err="1" smtClean="0">
                <a:hlinkClick r:id="rId60"/>
              </a:rPr>
              <a:t>Sinthia</a:t>
            </a:r>
            <a:r>
              <a:rPr lang="en-US" dirty="0" smtClean="0">
                <a:hlinkClick r:id="rId60"/>
              </a:rPr>
              <a:t> </a:t>
            </a:r>
            <a:r>
              <a:rPr lang="en-US" dirty="0" err="1" smtClean="0">
                <a:hlinkClick r:id="rId60"/>
              </a:rPr>
              <a:t>Kabir</a:t>
            </a:r>
            <a:r>
              <a:rPr lang="en-US" dirty="0" smtClean="0"/>
              <a:t> </a:t>
            </a:r>
            <a:r>
              <a:rPr lang="en-US" dirty="0" err="1" smtClean="0"/>
              <a:t>shiram</a:t>
            </a:r>
            <a:r>
              <a:rPr lang="en-US" dirty="0" smtClean="0"/>
              <a:t> news</a:t>
            </a:r>
          </a:p>
          <a:p>
            <a:r>
              <a:rPr lang="en-US" dirty="0" smtClean="0">
                <a:hlinkClick r:id="rId144"/>
              </a:rPr>
              <a:t>March 21 at 11:21am</a:t>
            </a:r>
            <a:r>
              <a:rPr lang="en-US" dirty="0" smtClean="0"/>
              <a:t> · </a:t>
            </a:r>
            <a:r>
              <a:rPr lang="en-US" dirty="0" smtClean="0">
                <a:hlinkClick r:id="rId3" tooltip="Like this comment"/>
              </a:rPr>
              <a:t>Like</a:t>
            </a:r>
            <a:r>
              <a:rPr lang="en-US" dirty="0" smtClean="0"/>
              <a:t> · </a:t>
            </a:r>
            <a:r>
              <a:rPr lang="en-US" dirty="0" smtClean="0">
                <a:hlinkClick r:id="rId145"/>
              </a:rPr>
              <a:t>2</a:t>
            </a:r>
            <a:endParaRPr lang="en-US" dirty="0" smtClean="0"/>
          </a:p>
          <a:p>
            <a:r>
              <a:rPr lang="en-US" dirty="0" err="1" smtClean="0">
                <a:hlinkClick r:id="rId146"/>
              </a:rPr>
              <a:t>Rafsan</a:t>
            </a:r>
            <a:r>
              <a:rPr lang="en-US" dirty="0" smtClean="0">
                <a:hlinkClick r:id="rId146"/>
              </a:rPr>
              <a:t> </a:t>
            </a:r>
            <a:r>
              <a:rPr lang="en-US" dirty="0" err="1" smtClean="0">
                <a:hlinkClick r:id="rId146"/>
              </a:rPr>
              <a:t>Rubaiyat</a:t>
            </a:r>
            <a:r>
              <a:rPr lang="en-US" dirty="0" smtClean="0">
                <a:hlinkClick r:id="rId146"/>
              </a:rPr>
              <a:t> Siddiqui</a:t>
            </a:r>
            <a:r>
              <a:rPr lang="en-US" dirty="0" smtClean="0"/>
              <a:t> Do you want to see an almost blank poster? </a:t>
            </a:r>
            <a:br>
              <a:rPr lang="en-US" dirty="0" smtClean="0"/>
            </a:br>
            <a:r>
              <a:rPr lang="en-US" dirty="0" smtClean="0"/>
              <a:t>Because that's how you get an almost blank poster. </a:t>
            </a:r>
          </a:p>
          <a:p>
            <a:r>
              <a:rPr lang="en-US" dirty="0" smtClean="0">
                <a:hlinkClick r:id="rId147"/>
              </a:rPr>
              <a:t>March 21 at 2:27pm</a:t>
            </a:r>
            <a:r>
              <a:rPr lang="en-US" dirty="0" smtClean="0"/>
              <a:t> · </a:t>
            </a:r>
            <a:r>
              <a:rPr lang="en-US" dirty="0" smtClean="0">
                <a:hlinkClick r:id="rId3" tooltip="Like this comment"/>
              </a:rPr>
              <a:t>Like</a:t>
            </a:r>
            <a:r>
              <a:rPr lang="en-US" dirty="0" smtClean="0"/>
              <a:t> · </a:t>
            </a:r>
            <a:r>
              <a:rPr lang="en-US" dirty="0" smtClean="0">
                <a:hlinkClick r:id="rId148"/>
              </a:rPr>
              <a:t>16</a:t>
            </a:r>
            <a:endParaRPr lang="en-US" dirty="0" smtClean="0"/>
          </a:p>
          <a:p>
            <a:pPr>
              <a:buFont typeface="Arial" panose="020B0604020202020204" pitchFamily="34" charset="0"/>
              <a:buChar char="•"/>
            </a:pPr>
            <a:r>
              <a:rPr lang="en-US" dirty="0" err="1" smtClean="0">
                <a:hlinkClick r:id="rId134"/>
              </a:rPr>
              <a:t>Naimul</a:t>
            </a:r>
            <a:r>
              <a:rPr lang="en-US" dirty="0" smtClean="0">
                <a:hlinkClick r:id="rId134"/>
              </a:rPr>
              <a:t> </a:t>
            </a:r>
            <a:r>
              <a:rPr lang="en-US" dirty="0" err="1" smtClean="0">
                <a:hlinkClick r:id="rId134"/>
              </a:rPr>
              <a:t>Arif</a:t>
            </a:r>
            <a:r>
              <a:rPr lang="en-US" dirty="0" smtClean="0"/>
              <a:t> </a:t>
            </a:r>
            <a:endParaRPr lang="en-US" dirty="0" smtClean="0">
              <a:effectLst/>
              <a:hlinkClick r:id="rId149"/>
            </a:endParaRPr>
          </a:p>
          <a:p>
            <a:pPr>
              <a:buFont typeface="Arial" panose="020B0604020202020204" pitchFamily="34" charset="0"/>
              <a:buChar char="•"/>
            </a:pPr>
            <a:r>
              <a:rPr lang="en-US" dirty="0" smtClean="0">
                <a:hlinkClick r:id="rId150"/>
              </a:rPr>
              <a:t>March 21 at 7:20pm</a:t>
            </a:r>
            <a:r>
              <a:rPr lang="en-US" dirty="0" smtClean="0"/>
              <a:t> · </a:t>
            </a:r>
            <a:r>
              <a:rPr lang="en-US" dirty="0" smtClean="0">
                <a:hlinkClick r:id="rId3" tooltip="Like this comment"/>
              </a:rPr>
              <a:t>Like</a:t>
            </a:r>
            <a:r>
              <a:rPr lang="en-US" dirty="0" smtClean="0"/>
              <a:t> · </a:t>
            </a:r>
            <a:r>
              <a:rPr lang="en-US" dirty="0" smtClean="0">
                <a:hlinkClick r:id="rId151"/>
              </a:rPr>
              <a:t>7</a:t>
            </a:r>
            <a:endParaRPr lang="en-US" dirty="0" smtClean="0"/>
          </a:p>
          <a:p>
            <a:pPr>
              <a:buFont typeface="Arial" panose="020B0604020202020204" pitchFamily="34" charset="0"/>
              <a:buChar char="•"/>
            </a:pPr>
            <a:r>
              <a:rPr lang="en-US" dirty="0" smtClean="0"/>
              <a:t>Write a comment...</a:t>
            </a:r>
          </a:p>
          <a:p>
            <a:r>
              <a:rPr lang="en-US" b="1" dirty="0" err="1" smtClean="0">
                <a:hlinkClick r:id="rId152"/>
              </a:rPr>
              <a:t>Towfiqur</a:t>
            </a:r>
            <a:r>
              <a:rPr lang="en-US" b="1" dirty="0" smtClean="0">
                <a:hlinkClick r:id="rId152"/>
              </a:rPr>
              <a:t> Rahman </a:t>
            </a:r>
            <a:r>
              <a:rPr lang="en-US" b="1" dirty="0" err="1" smtClean="0">
                <a:hlinkClick r:id="rId152"/>
              </a:rPr>
              <a:t>Tonoy</a:t>
            </a:r>
            <a:endParaRPr lang="en-US" b="1" dirty="0" smtClean="0"/>
          </a:p>
          <a:p>
            <a:r>
              <a:rPr lang="en-US" dirty="0" smtClean="0">
                <a:hlinkClick r:id="rId153"/>
              </a:rPr>
              <a:t>March 21 at 2:40pm</a:t>
            </a:r>
            <a:r>
              <a:rPr lang="en-US" dirty="0" smtClean="0"/>
              <a:t> · </a:t>
            </a:r>
            <a:r>
              <a:rPr lang="en-US" dirty="0" smtClean="0">
                <a:hlinkClick r:id="rId3"/>
              </a:rPr>
              <a:t>Edited</a:t>
            </a:r>
            <a:endParaRPr lang="en-US" dirty="0" smtClean="0"/>
          </a:p>
          <a:p>
            <a:r>
              <a:rPr lang="en-US" dirty="0" smtClean="0"/>
              <a:t>slides for next </a:t>
            </a:r>
            <a:r>
              <a:rPr lang="en-US" dirty="0" err="1" smtClean="0"/>
              <a:t>ct</a:t>
            </a:r>
            <a:r>
              <a:rPr lang="en-US" dirty="0" smtClean="0"/>
              <a:t>:</a:t>
            </a:r>
          </a:p>
          <a:p>
            <a:r>
              <a:rPr lang="en-US" dirty="0" smtClean="0">
                <a:hlinkClick r:id="rId154"/>
              </a:rPr>
              <a:t>http://teacher.buet.ac.bd/fatematz/Feb_15_CSE409/</a:t>
            </a:r>
            <a:endParaRPr lang="en-US" dirty="0" smtClean="0"/>
          </a:p>
          <a:p>
            <a:r>
              <a:rPr lang="en-US" dirty="0" smtClean="0">
                <a:hlinkClick r:id="rId3" tooltip="Like this"/>
              </a:rPr>
              <a:t>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155"/>
              </a:rPr>
              <a:t>Seen by 105</a:t>
            </a:r>
            <a:endParaRPr lang="en-US" dirty="0" smtClean="0"/>
          </a:p>
          <a:p>
            <a:pPr>
              <a:buFont typeface="Arial" panose="020B0604020202020204" pitchFamily="34" charset="0"/>
              <a:buChar char="•"/>
            </a:pPr>
            <a:r>
              <a:rPr lang="en-US" dirty="0" err="1" smtClean="0">
                <a:hlinkClick r:id="rId98"/>
              </a:rPr>
              <a:t>Matiur</a:t>
            </a:r>
            <a:r>
              <a:rPr lang="en-US" dirty="0" smtClean="0">
                <a:hlinkClick r:id="rId98"/>
              </a:rPr>
              <a:t> Rahman </a:t>
            </a:r>
            <a:r>
              <a:rPr lang="en-US" dirty="0" err="1" smtClean="0">
                <a:hlinkClick r:id="rId98"/>
              </a:rPr>
              <a:t>Minar</a:t>
            </a:r>
            <a:r>
              <a:rPr lang="en-US" dirty="0" smtClean="0"/>
              <a:t>, </a:t>
            </a:r>
            <a:r>
              <a:rPr lang="as-IN" dirty="0" smtClean="0">
                <a:hlinkClick r:id="rId9"/>
              </a:rPr>
              <a:t>আখতার আল আমিন</a:t>
            </a:r>
            <a:r>
              <a:rPr lang="as-IN" dirty="0" smtClean="0"/>
              <a:t>, </a:t>
            </a:r>
            <a:r>
              <a:rPr lang="en-US" dirty="0" err="1" smtClean="0">
                <a:hlinkClick r:id="rId99"/>
              </a:rPr>
              <a:t>Ashikee</a:t>
            </a:r>
            <a:r>
              <a:rPr lang="en-US" dirty="0" smtClean="0">
                <a:hlinkClick r:id="rId99"/>
              </a:rPr>
              <a:t> </a:t>
            </a:r>
            <a:r>
              <a:rPr lang="en-US" dirty="0" err="1" smtClean="0">
                <a:hlinkClick r:id="rId99"/>
              </a:rPr>
              <a:t>AbHi</a:t>
            </a:r>
            <a:r>
              <a:rPr lang="en-US" dirty="0" smtClean="0"/>
              <a:t> and </a:t>
            </a:r>
            <a:r>
              <a:rPr lang="en-US" dirty="0" smtClean="0">
                <a:hlinkClick r:id="rId156"/>
              </a:rPr>
              <a:t>12 others</a:t>
            </a:r>
            <a:r>
              <a:rPr lang="en-US" dirty="0" smtClean="0"/>
              <a:t> like this.</a:t>
            </a:r>
          </a:p>
          <a:p>
            <a:pPr>
              <a:buFont typeface="Arial" panose="020B0604020202020204" pitchFamily="34" charset="0"/>
              <a:buChar char="•"/>
            </a:pPr>
            <a:r>
              <a:rPr lang="en-US" dirty="0" smtClean="0"/>
              <a:t>Write a comment...</a:t>
            </a:r>
          </a:p>
          <a:p>
            <a:r>
              <a:rPr lang="en-US" dirty="0" smtClean="0"/>
              <a:t>OLDER</a:t>
            </a:r>
          </a:p>
          <a:p>
            <a:r>
              <a:rPr lang="en-US" b="1" dirty="0" err="1" smtClean="0">
                <a:hlinkClick r:id="rId157"/>
              </a:rPr>
              <a:t>Naimul</a:t>
            </a:r>
            <a:r>
              <a:rPr lang="en-US" b="1" dirty="0" smtClean="0">
                <a:hlinkClick r:id="rId157"/>
              </a:rPr>
              <a:t> </a:t>
            </a:r>
            <a:r>
              <a:rPr lang="en-US" b="1" dirty="0" err="1" smtClean="0">
                <a:hlinkClick r:id="rId157"/>
              </a:rPr>
              <a:t>Arif</a:t>
            </a:r>
            <a:endParaRPr lang="en-US" b="1" dirty="0" smtClean="0"/>
          </a:p>
          <a:p>
            <a:r>
              <a:rPr lang="en-US" dirty="0" smtClean="0">
                <a:hlinkClick r:id="rId158"/>
              </a:rPr>
              <a:t>March 20 at 11:15pm</a:t>
            </a:r>
            <a:r>
              <a:rPr lang="en-US" dirty="0" smtClean="0"/>
              <a:t> · </a:t>
            </a:r>
            <a:r>
              <a:rPr lang="en-US" dirty="0" smtClean="0">
                <a:hlinkClick r:id="rId85"/>
              </a:rPr>
              <a:t>Dhaka</a:t>
            </a:r>
            <a:endParaRPr lang="en-US" dirty="0" smtClean="0"/>
          </a:p>
          <a:p>
            <a:r>
              <a:rPr lang="as-IN" dirty="0" smtClean="0"/>
              <a:t>সুকর্ণ স্যারকে দেখলে একটা ডায়ালগ মাথায় আসেঃ </a:t>
            </a:r>
            <a:r>
              <a:rPr lang="en-US" dirty="0" smtClean="0"/>
              <a:t>you either leave a hero or you stay long enough to see yourself become the bullshit.</a:t>
            </a:r>
            <a:br>
              <a:rPr lang="en-US" dirty="0" smtClean="0"/>
            </a:br>
            <a:r>
              <a:rPr lang="as-IN" dirty="0" smtClean="0"/>
              <a:t>আরেকটা কথাঃ তোরা কেউ কি </a:t>
            </a:r>
            <a:r>
              <a:rPr lang="en-US" dirty="0" err="1" smtClean="0"/>
              <a:t>moodle</a:t>
            </a:r>
            <a:r>
              <a:rPr lang="en-US" dirty="0" smtClean="0"/>
              <a:t> </a:t>
            </a:r>
            <a:r>
              <a:rPr lang="as-IN" dirty="0" smtClean="0"/>
              <a:t>হ্যাক করতে পারবি? </a:t>
            </a:r>
            <a:r>
              <a:rPr lang="en-US" i="1" u="sng" dirty="0" smtClean="0"/>
              <a:t>tongue emoticon</a:t>
            </a:r>
            <a:endParaRPr lang="en-US" dirty="0" smtClean="0"/>
          </a:p>
          <a:p>
            <a:r>
              <a:rPr lang="en-US" dirty="0" smtClean="0">
                <a:hlinkClick r:id="rId3" tooltip="Like this"/>
              </a:rPr>
              <a:t>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159"/>
              </a:rPr>
              <a:t>Seen by 108</a:t>
            </a:r>
            <a:endParaRPr lang="en-US" dirty="0" smtClean="0"/>
          </a:p>
          <a:p>
            <a:pPr>
              <a:buFont typeface="Arial" panose="020B0604020202020204" pitchFamily="34" charset="0"/>
              <a:buChar char="•"/>
            </a:pPr>
            <a:r>
              <a:rPr lang="en-US" dirty="0" err="1" smtClean="0">
                <a:hlinkClick r:id="rId98"/>
              </a:rPr>
              <a:t>Matiur</a:t>
            </a:r>
            <a:r>
              <a:rPr lang="en-US" dirty="0" smtClean="0">
                <a:hlinkClick r:id="rId98"/>
              </a:rPr>
              <a:t> Rahman </a:t>
            </a:r>
            <a:r>
              <a:rPr lang="en-US" dirty="0" err="1" smtClean="0">
                <a:hlinkClick r:id="rId98"/>
              </a:rPr>
              <a:t>Minar</a:t>
            </a:r>
            <a:r>
              <a:rPr lang="en-US" dirty="0" smtClean="0"/>
              <a:t>, </a:t>
            </a:r>
            <a:r>
              <a:rPr lang="en-US" dirty="0" err="1" smtClean="0">
                <a:hlinkClick r:id="rId13"/>
              </a:rPr>
              <a:t>Rifat</a:t>
            </a:r>
            <a:r>
              <a:rPr lang="en-US" dirty="0" smtClean="0">
                <a:hlinkClick r:id="rId13"/>
              </a:rPr>
              <a:t> </a:t>
            </a:r>
            <a:r>
              <a:rPr lang="en-US" dirty="0" err="1" smtClean="0">
                <a:hlinkClick r:id="rId13"/>
              </a:rPr>
              <a:t>Sabbir</a:t>
            </a:r>
            <a:r>
              <a:rPr lang="en-US" dirty="0" smtClean="0">
                <a:hlinkClick r:id="rId13"/>
              </a:rPr>
              <a:t> Mansur</a:t>
            </a:r>
            <a:r>
              <a:rPr lang="en-US" dirty="0" smtClean="0"/>
              <a:t>, </a:t>
            </a:r>
            <a:r>
              <a:rPr lang="as-IN" dirty="0" smtClean="0">
                <a:hlinkClick r:id="rId9"/>
              </a:rPr>
              <a:t>আখতার আল আমিন</a:t>
            </a:r>
            <a:r>
              <a:rPr lang="as-IN" dirty="0" smtClean="0"/>
              <a:t> </a:t>
            </a:r>
            <a:r>
              <a:rPr lang="en-US" dirty="0" smtClean="0"/>
              <a:t>and </a:t>
            </a:r>
            <a:r>
              <a:rPr lang="en-US" dirty="0" smtClean="0">
                <a:hlinkClick r:id="rId160"/>
              </a:rPr>
              <a:t>20 others</a:t>
            </a:r>
            <a:r>
              <a:rPr lang="en-US" dirty="0" smtClean="0"/>
              <a:t> like this.</a:t>
            </a:r>
          </a:p>
          <a:p>
            <a:r>
              <a:rPr lang="en-US" dirty="0" smtClean="0">
                <a:hlinkClick r:id="rId161"/>
              </a:rPr>
              <a:t>Mahmud Al-Noor </a:t>
            </a:r>
            <a:r>
              <a:rPr lang="en-US" dirty="0" err="1" smtClean="0">
                <a:hlinkClick r:id="rId161"/>
              </a:rPr>
              <a:t>Tareq</a:t>
            </a:r>
            <a:r>
              <a:rPr lang="en-US" dirty="0" smtClean="0"/>
              <a:t> </a:t>
            </a:r>
            <a:r>
              <a:rPr lang="as-IN" dirty="0" smtClean="0"/>
              <a:t>স্যার কী করলো?</a:t>
            </a:r>
          </a:p>
          <a:p>
            <a:r>
              <a:rPr lang="en-US" dirty="0" smtClean="0">
                <a:hlinkClick r:id="rId162"/>
              </a:rPr>
              <a:t>March 20 at 11:23pm</a:t>
            </a:r>
            <a:r>
              <a:rPr lang="en-US" dirty="0" smtClean="0"/>
              <a:t> · </a:t>
            </a:r>
            <a:r>
              <a:rPr lang="en-US" dirty="0" smtClean="0">
                <a:hlinkClick r:id="rId3" tooltip="Like this comment"/>
              </a:rPr>
              <a:t>Like</a:t>
            </a:r>
            <a:r>
              <a:rPr lang="en-US" dirty="0" smtClean="0"/>
              <a:t> · </a:t>
            </a:r>
            <a:r>
              <a:rPr lang="en-US" dirty="0" smtClean="0">
                <a:hlinkClick r:id="rId163"/>
              </a:rPr>
              <a:t>2</a:t>
            </a:r>
            <a:endParaRPr lang="en-US" dirty="0" smtClean="0"/>
          </a:p>
          <a:p>
            <a:pPr>
              <a:buFont typeface="Arial" panose="020B0604020202020204" pitchFamily="34" charset="0"/>
              <a:buChar char="•"/>
            </a:pPr>
            <a:r>
              <a:rPr lang="en-US" dirty="0" err="1" smtClean="0">
                <a:hlinkClick r:id="rId134"/>
              </a:rPr>
              <a:t>Naimul</a:t>
            </a:r>
            <a:r>
              <a:rPr lang="en-US" dirty="0" smtClean="0">
                <a:hlinkClick r:id="rId134"/>
              </a:rPr>
              <a:t> </a:t>
            </a:r>
            <a:r>
              <a:rPr lang="en-US" dirty="0" err="1" smtClean="0">
                <a:hlinkClick r:id="rId134"/>
              </a:rPr>
              <a:t>Arif</a:t>
            </a:r>
            <a:r>
              <a:rPr lang="en-US" dirty="0" smtClean="0"/>
              <a:t> </a:t>
            </a:r>
            <a:r>
              <a:rPr lang="as-IN" dirty="0" smtClean="0"/>
              <a:t>এযাবত কালে যে যে পেইন খাচ্ছি ম্যাক্সিমাম তাহারই আইডিয়া।</a:t>
            </a:r>
          </a:p>
          <a:p>
            <a:pPr>
              <a:buFont typeface="Arial" panose="020B0604020202020204" pitchFamily="34" charset="0"/>
              <a:buChar char="•"/>
            </a:pPr>
            <a:r>
              <a:rPr lang="en-US" dirty="0" smtClean="0">
                <a:hlinkClick r:id="rId164"/>
              </a:rPr>
              <a:t>March 20 at 11:33pm</a:t>
            </a:r>
            <a:r>
              <a:rPr lang="en-US" dirty="0" smtClean="0"/>
              <a:t> · </a:t>
            </a:r>
            <a:r>
              <a:rPr lang="en-US" dirty="0" smtClean="0">
                <a:hlinkClick r:id="rId3" tooltip="Like this comment"/>
              </a:rPr>
              <a:t>Like</a:t>
            </a:r>
            <a:r>
              <a:rPr lang="en-US" dirty="0" smtClean="0"/>
              <a:t> · </a:t>
            </a:r>
            <a:r>
              <a:rPr lang="en-US" dirty="0" smtClean="0">
                <a:hlinkClick r:id="rId165"/>
              </a:rPr>
              <a:t>10</a:t>
            </a:r>
            <a:endParaRPr lang="en-US" dirty="0" smtClean="0"/>
          </a:p>
          <a:p>
            <a:pPr>
              <a:buFont typeface="Arial" panose="020B0604020202020204" pitchFamily="34" charset="0"/>
              <a:buChar char="•"/>
            </a:pPr>
            <a:r>
              <a:rPr lang="en-US" dirty="0" smtClean="0"/>
              <a:t>Write a comment...</a:t>
            </a:r>
          </a:p>
          <a:p>
            <a:pPr>
              <a:buFont typeface="Arial" panose="020B0604020202020204" pitchFamily="34" charset="0"/>
              <a:buChar char="•"/>
            </a:pPr>
            <a:r>
              <a:rPr lang="en-US" dirty="0" smtClean="0"/>
              <a:t/>
            </a:r>
            <a:br>
              <a:rPr lang="en-US" dirty="0" smtClean="0"/>
            </a:br>
            <a:endParaRPr lang="en-US" dirty="0" smtClean="0"/>
          </a:p>
          <a:p>
            <a:r>
              <a:rPr lang="en-US" b="1" dirty="0" err="1" smtClean="0">
                <a:hlinkClick r:id="rId142"/>
              </a:rPr>
              <a:t>Naimul</a:t>
            </a:r>
            <a:r>
              <a:rPr lang="en-US" b="1" dirty="0" smtClean="0">
                <a:hlinkClick r:id="rId142"/>
              </a:rPr>
              <a:t> </a:t>
            </a:r>
            <a:r>
              <a:rPr lang="en-US" b="1" dirty="0" err="1" smtClean="0">
                <a:hlinkClick r:id="rId142"/>
              </a:rPr>
              <a:t>Arif</a:t>
            </a:r>
            <a:r>
              <a:rPr lang="en-US" b="1" dirty="0" smtClean="0"/>
              <a:t> uploaded a file.</a:t>
            </a:r>
          </a:p>
          <a:p>
            <a:r>
              <a:rPr lang="en-US" dirty="0" smtClean="0">
                <a:hlinkClick r:id="rId166"/>
              </a:rPr>
              <a:t>March 20 at 10:12pm</a:t>
            </a:r>
            <a:endParaRPr lang="en-US" dirty="0" smtClean="0"/>
          </a:p>
          <a:p>
            <a:r>
              <a:rPr lang="en-US" dirty="0" smtClean="0"/>
              <a:t>Application sample</a:t>
            </a:r>
            <a:br>
              <a:rPr lang="en-US" dirty="0" smtClean="0"/>
            </a:br>
            <a:r>
              <a:rPr lang="as-IN" dirty="0" smtClean="0"/>
              <a:t>দয়া করে দেখ এবং বল ঠিক আছে কি না।</a:t>
            </a:r>
          </a:p>
          <a:p>
            <a:r>
              <a:rPr lang="en-US" dirty="0" smtClean="0">
                <a:hlinkClick r:id="rId167"/>
              </a:rPr>
              <a:t>application.docx</a:t>
            </a:r>
            <a:endParaRPr lang="en-US" dirty="0" smtClean="0"/>
          </a:p>
          <a:p>
            <a:r>
              <a:rPr lang="en-US" dirty="0" err="1" smtClean="0"/>
              <a:t>Document</a:t>
            </a:r>
            <a:r>
              <a:rPr lang="en-US" dirty="0" err="1" smtClean="0">
                <a:hlinkClick r:id="rId167"/>
              </a:rPr>
              <a:t>Download</a:t>
            </a:r>
            <a:r>
              <a:rPr lang="en-US" dirty="0" err="1" smtClean="0">
                <a:hlinkClick r:id="rId168"/>
              </a:rPr>
              <a:t>Preview</a:t>
            </a:r>
            <a:r>
              <a:rPr lang="en-US" dirty="0" err="1" smtClean="0">
                <a:hlinkClick r:id="rId169"/>
              </a:rPr>
              <a:t>Upload</a:t>
            </a:r>
            <a:r>
              <a:rPr lang="en-US" dirty="0" smtClean="0">
                <a:hlinkClick r:id="rId169"/>
              </a:rPr>
              <a:t> Revision</a:t>
            </a:r>
            <a:endParaRPr lang="en-US" dirty="0" smtClean="0"/>
          </a:p>
          <a:p>
            <a:r>
              <a:rPr lang="en-US" dirty="0" smtClean="0">
                <a:hlinkClick r:id="rId3" tooltip="Like this"/>
              </a:rPr>
              <a:t>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170"/>
              </a:rPr>
              <a:t>Seen by 109</a:t>
            </a:r>
            <a:endParaRPr lang="en-US" dirty="0" smtClean="0"/>
          </a:p>
          <a:p>
            <a:pPr>
              <a:buFont typeface="Arial" panose="020B0604020202020204" pitchFamily="34" charset="0"/>
              <a:buChar char="•"/>
            </a:pPr>
            <a:r>
              <a:rPr lang="en-US" dirty="0" smtClean="0">
                <a:hlinkClick r:id="rId14"/>
              </a:rPr>
              <a:t>Shamir Ahmed </a:t>
            </a:r>
            <a:r>
              <a:rPr lang="en-US" dirty="0" err="1" smtClean="0">
                <a:hlinkClick r:id="rId14"/>
              </a:rPr>
              <a:t>Shohan</a:t>
            </a:r>
            <a:r>
              <a:rPr lang="en-US" dirty="0" smtClean="0"/>
              <a:t>, </a:t>
            </a:r>
            <a:r>
              <a:rPr lang="en-US" dirty="0" err="1" smtClean="0">
                <a:hlinkClick r:id="rId171"/>
              </a:rPr>
              <a:t>Raju</a:t>
            </a:r>
            <a:r>
              <a:rPr lang="en-US" dirty="0" smtClean="0">
                <a:hlinkClick r:id="rId171"/>
              </a:rPr>
              <a:t> Ahmed</a:t>
            </a:r>
            <a:r>
              <a:rPr lang="en-US" dirty="0" smtClean="0"/>
              <a:t> and </a:t>
            </a:r>
            <a:r>
              <a:rPr lang="en-US" dirty="0" smtClean="0">
                <a:hlinkClick r:id="rId172"/>
              </a:rPr>
              <a:t>7 others</a:t>
            </a:r>
            <a:r>
              <a:rPr lang="en-US" dirty="0" smtClean="0"/>
              <a:t> like this.</a:t>
            </a:r>
          </a:p>
          <a:p>
            <a:pPr>
              <a:buFont typeface="Arial" panose="020B0604020202020204" pitchFamily="34" charset="0"/>
              <a:buChar char="•"/>
            </a:pPr>
            <a:r>
              <a:rPr lang="en-US" dirty="0" smtClean="0">
                <a:hlinkClick r:id="rId3"/>
              </a:rPr>
              <a:t>View 9 more comments</a:t>
            </a:r>
            <a:endParaRPr lang="en-US" dirty="0" smtClean="0"/>
          </a:p>
          <a:p>
            <a:r>
              <a:rPr lang="en-US" dirty="0" err="1" smtClean="0">
                <a:hlinkClick r:id="rId134"/>
              </a:rPr>
              <a:t>Naimul</a:t>
            </a:r>
            <a:r>
              <a:rPr lang="en-US" dirty="0" smtClean="0">
                <a:hlinkClick r:id="rId134"/>
              </a:rPr>
              <a:t> </a:t>
            </a:r>
            <a:r>
              <a:rPr lang="en-US" dirty="0" err="1" smtClean="0">
                <a:hlinkClick r:id="rId134"/>
              </a:rPr>
              <a:t>Arif</a:t>
            </a:r>
            <a:r>
              <a:rPr lang="en-US" dirty="0" smtClean="0"/>
              <a:t> </a:t>
            </a:r>
            <a:r>
              <a:rPr lang="en-US" dirty="0" err="1" smtClean="0">
                <a:hlinkClick r:id="rId173"/>
              </a:rPr>
              <a:t>Parvez</a:t>
            </a:r>
            <a:r>
              <a:rPr lang="en-US" dirty="0" smtClean="0">
                <a:hlinkClick r:id="rId173"/>
              </a:rPr>
              <a:t> Mohammad</a:t>
            </a:r>
            <a:r>
              <a:rPr lang="en-US" dirty="0" smtClean="0"/>
              <a:t> and </a:t>
            </a:r>
            <a:r>
              <a:rPr lang="en-US" dirty="0" err="1" smtClean="0">
                <a:hlinkClick r:id="rId174"/>
              </a:rPr>
              <a:t>Maruf</a:t>
            </a:r>
            <a:r>
              <a:rPr lang="en-US" dirty="0" smtClean="0">
                <a:hlinkClick r:id="rId174"/>
              </a:rPr>
              <a:t> </a:t>
            </a:r>
            <a:r>
              <a:rPr lang="en-US" dirty="0" err="1" smtClean="0">
                <a:hlinkClick r:id="rId174"/>
              </a:rPr>
              <a:t>Zaber</a:t>
            </a:r>
            <a:r>
              <a:rPr lang="en-US" dirty="0" smtClean="0"/>
              <a:t> , </a:t>
            </a:r>
            <a:r>
              <a:rPr lang="as-IN" dirty="0" smtClean="0"/>
              <a:t>সাইন না হয় কালেক্ট করে ফেলি। তোরাও স্যার দেরকে মেইল দিয়ে জানার চেষ্টা কর ওয়েইট কত।</a:t>
            </a:r>
          </a:p>
          <a:p>
            <a:r>
              <a:rPr lang="en-US" dirty="0" smtClean="0">
                <a:hlinkClick r:id="rId175"/>
              </a:rPr>
              <a:t>March 20 at 10:39pm</a:t>
            </a:r>
            <a:r>
              <a:rPr lang="en-US" dirty="0" smtClean="0"/>
              <a:t> · </a:t>
            </a:r>
            <a:r>
              <a:rPr lang="en-US" dirty="0" smtClean="0">
                <a:hlinkClick r:id="rId3" tooltip="Like this comment"/>
              </a:rPr>
              <a:t>Like</a:t>
            </a:r>
            <a:r>
              <a:rPr lang="en-US" dirty="0" smtClean="0"/>
              <a:t> · </a:t>
            </a:r>
            <a:r>
              <a:rPr lang="en-US" dirty="0" smtClean="0">
                <a:hlinkClick r:id="rId176"/>
              </a:rPr>
              <a:t>2</a:t>
            </a:r>
            <a:endParaRPr lang="en-US" dirty="0" smtClean="0"/>
          </a:p>
          <a:p>
            <a:r>
              <a:rPr lang="en-US" dirty="0" err="1" smtClean="0">
                <a:hlinkClick r:id="rId27"/>
              </a:rPr>
              <a:t>Mehrab</a:t>
            </a:r>
            <a:r>
              <a:rPr lang="en-US" dirty="0" smtClean="0">
                <a:hlinkClick r:id="rId27"/>
              </a:rPr>
              <a:t> Bin </a:t>
            </a:r>
            <a:r>
              <a:rPr lang="en-US" dirty="0" err="1" smtClean="0">
                <a:hlinkClick r:id="rId27"/>
              </a:rPr>
              <a:t>Morshed</a:t>
            </a:r>
            <a:r>
              <a:rPr lang="en-US" dirty="0" smtClean="0"/>
              <a:t> </a:t>
            </a:r>
            <a:r>
              <a:rPr lang="en-US" dirty="0" err="1" smtClean="0">
                <a:hlinkClick r:id="rId142"/>
              </a:rPr>
              <a:t>Naimul</a:t>
            </a:r>
            <a:r>
              <a:rPr lang="en-US" dirty="0" smtClean="0">
                <a:hlinkClick r:id="rId142"/>
              </a:rPr>
              <a:t> </a:t>
            </a:r>
            <a:r>
              <a:rPr lang="en-US" dirty="0" err="1" smtClean="0">
                <a:hlinkClick r:id="rId142"/>
              </a:rPr>
              <a:t>Arif</a:t>
            </a:r>
            <a:r>
              <a:rPr lang="en-US" dirty="0" smtClean="0"/>
              <a:t> application </a:t>
            </a:r>
            <a:r>
              <a:rPr lang="en-US" dirty="0" err="1" smtClean="0"/>
              <a:t>er</a:t>
            </a:r>
            <a:r>
              <a:rPr lang="en-US" dirty="0" smtClean="0"/>
              <a:t> </a:t>
            </a:r>
            <a:r>
              <a:rPr lang="en-US" dirty="0" err="1" smtClean="0"/>
              <a:t>sheshe</a:t>
            </a:r>
            <a:r>
              <a:rPr lang="en-US" dirty="0" smtClean="0"/>
              <a:t> </a:t>
            </a:r>
            <a:r>
              <a:rPr lang="en-US" dirty="0" err="1" smtClean="0"/>
              <a:t>likhte</a:t>
            </a:r>
            <a:r>
              <a:rPr lang="en-US" dirty="0" smtClean="0"/>
              <a:t> parish je: the signature of majority of the students confirming their opinion along with their student number is attached herewith.</a:t>
            </a:r>
          </a:p>
          <a:p>
            <a:r>
              <a:rPr lang="en-US" dirty="0" smtClean="0">
                <a:hlinkClick r:id="rId177"/>
              </a:rPr>
              <a:t>March 20 at 10:48pm</a:t>
            </a:r>
            <a:r>
              <a:rPr lang="en-US" dirty="0" smtClean="0"/>
              <a:t> · </a:t>
            </a:r>
            <a:r>
              <a:rPr lang="en-US" dirty="0" smtClean="0">
                <a:hlinkClick r:id="rId3" tooltip="Show edit history"/>
              </a:rPr>
              <a:t>Edited</a:t>
            </a:r>
            <a:r>
              <a:rPr lang="en-US" dirty="0" smtClean="0"/>
              <a:t> · </a:t>
            </a:r>
            <a:r>
              <a:rPr lang="en-US" dirty="0" smtClean="0">
                <a:hlinkClick r:id="rId3" tooltip="Like this comment"/>
              </a:rPr>
              <a:t>Like</a:t>
            </a:r>
            <a:r>
              <a:rPr lang="en-US" dirty="0" smtClean="0"/>
              <a:t> · </a:t>
            </a:r>
            <a:r>
              <a:rPr lang="en-US" dirty="0" smtClean="0">
                <a:hlinkClick r:id="rId178"/>
              </a:rPr>
              <a:t>2</a:t>
            </a:r>
            <a:endParaRPr lang="en-US" dirty="0" smtClean="0"/>
          </a:p>
          <a:p>
            <a:pPr>
              <a:buFont typeface="Arial" panose="020B0604020202020204" pitchFamily="34" charset="0"/>
              <a:buChar char="•"/>
            </a:pPr>
            <a:r>
              <a:rPr lang="en-US" dirty="0" err="1" smtClean="0">
                <a:hlinkClick r:id="rId134"/>
              </a:rPr>
              <a:t>Naimul</a:t>
            </a:r>
            <a:r>
              <a:rPr lang="en-US" dirty="0" smtClean="0">
                <a:hlinkClick r:id="rId134"/>
              </a:rPr>
              <a:t> </a:t>
            </a:r>
            <a:r>
              <a:rPr lang="en-US" dirty="0" err="1" smtClean="0">
                <a:hlinkClick r:id="rId134"/>
              </a:rPr>
              <a:t>Arif</a:t>
            </a:r>
            <a:r>
              <a:rPr lang="en-US" dirty="0" smtClean="0"/>
              <a:t> </a:t>
            </a:r>
            <a:r>
              <a:rPr lang="as-IN" dirty="0" smtClean="0"/>
              <a:t>প্রিন্ট করে চলে আসলাম। যাই হোক ওই কথা ছাড়াও তেমন কোন সমস্যা হবে না।</a:t>
            </a:r>
          </a:p>
          <a:p>
            <a:pPr>
              <a:buFont typeface="Arial" panose="020B0604020202020204" pitchFamily="34" charset="0"/>
              <a:buChar char="•"/>
            </a:pPr>
            <a:r>
              <a:rPr lang="en-US" dirty="0" smtClean="0">
                <a:hlinkClick r:id="rId179"/>
              </a:rPr>
              <a:t>March 20 at 11:10pm</a:t>
            </a:r>
            <a:r>
              <a:rPr lang="en-US" dirty="0" smtClean="0"/>
              <a:t> · </a:t>
            </a:r>
            <a:r>
              <a:rPr lang="en-US" dirty="0" smtClean="0">
                <a:hlinkClick r:id="rId3" tooltip="Like this comment"/>
              </a:rPr>
              <a:t>Like</a:t>
            </a:r>
            <a:endParaRPr lang="en-US" dirty="0" smtClean="0"/>
          </a:p>
          <a:p>
            <a:pPr>
              <a:buFont typeface="Arial" panose="020B0604020202020204" pitchFamily="34" charset="0"/>
              <a:buChar char="•"/>
            </a:pPr>
            <a:r>
              <a:rPr lang="en-US" dirty="0" smtClean="0"/>
              <a:t>Write a comment...</a:t>
            </a:r>
          </a:p>
          <a:p>
            <a:r>
              <a:rPr lang="en-US" b="1" dirty="0" err="1" smtClean="0">
                <a:hlinkClick r:id="rId157"/>
              </a:rPr>
              <a:t>Naimul</a:t>
            </a:r>
            <a:r>
              <a:rPr lang="en-US" b="1" dirty="0" smtClean="0">
                <a:hlinkClick r:id="rId157"/>
              </a:rPr>
              <a:t> </a:t>
            </a:r>
            <a:r>
              <a:rPr lang="en-US" b="1" dirty="0" err="1" smtClean="0">
                <a:hlinkClick r:id="rId157"/>
              </a:rPr>
              <a:t>Arif</a:t>
            </a:r>
            <a:endParaRPr lang="en-US" b="1" dirty="0" smtClean="0"/>
          </a:p>
          <a:p>
            <a:r>
              <a:rPr lang="en-US" dirty="0" smtClean="0">
                <a:hlinkClick r:id="rId180"/>
              </a:rPr>
              <a:t>March 20 at 3:57pm</a:t>
            </a:r>
            <a:r>
              <a:rPr lang="en-US" dirty="0" smtClean="0"/>
              <a:t> · </a:t>
            </a:r>
            <a:r>
              <a:rPr lang="en-US" dirty="0" smtClean="0">
                <a:hlinkClick r:id="rId85"/>
              </a:rPr>
              <a:t>Dhaka</a:t>
            </a:r>
            <a:r>
              <a:rPr lang="en-US" dirty="0" smtClean="0"/>
              <a:t> · </a:t>
            </a:r>
            <a:r>
              <a:rPr lang="en-US" dirty="0" smtClean="0">
                <a:hlinkClick r:id="rId3"/>
              </a:rPr>
              <a:t>Edited</a:t>
            </a:r>
            <a:endParaRPr lang="en-US" dirty="0" smtClean="0"/>
          </a:p>
          <a:p>
            <a:r>
              <a:rPr lang="as-IN" dirty="0" smtClean="0"/>
              <a:t>পোস্টার প্রেজেন্টেশনঃ</a:t>
            </a:r>
            <a:br>
              <a:rPr lang="as-IN" dirty="0" smtClean="0"/>
            </a:br>
            <a:r>
              <a:rPr lang="as-IN" dirty="0" smtClean="0"/>
              <a:t>গত সপ্তাহে হঠাৎ করে বলে বসলো সামনে ৩১ মার্চ আমাদের পোস্টার প্রেজেন্টেশন। তাও জমা দিতে হবে ২৫ মার্চের মধ্যে। তোদের কার কি অবস্থা জানি না তবে কয়েজন বলছে যে তাদের এখনো থিসিস টপিকই ভালো মত ঠিক হয় নাই, আমার অবস্থাও তাই। </a:t>
            </a:r>
            <a:br>
              <a:rPr lang="as-IN" dirty="0" smtClean="0"/>
            </a:br>
            <a:r>
              <a:rPr lang="as-IN" dirty="0" smtClean="0"/>
              <a:t>তাই একটা এপ্লিকেশন করতে চাই প্রেজেন্টেশনটা যেন মিডটার্মের পরে নেয়া হয়। এখন যদি এই ধরণের এপ্লিকেশন করতে হয় তাহলে সবার সিগনেচার লাগবে, নতুবা এপ্লিকেশন গুরুত্ব পাবে না। </a:t>
            </a:r>
            <a:br>
              <a:rPr lang="as-IN" dirty="0" smtClean="0"/>
            </a:br>
            <a:r>
              <a:rPr lang="as-IN" dirty="0" smtClean="0"/>
              <a:t>তোদের মতামত দরকার। এপ্লিকেশন করলে তোরা সাইন করতে রাজী কি না।</a:t>
            </a:r>
          </a:p>
          <a:p>
            <a:r>
              <a:rPr lang="en-US" dirty="0" smtClean="0">
                <a:hlinkClick r:id="rId3" tooltip="Like this"/>
              </a:rPr>
              <a:t>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181"/>
              </a:rPr>
              <a:t>Seen by 109</a:t>
            </a:r>
            <a:endParaRPr lang="en-US" dirty="0" smtClean="0"/>
          </a:p>
          <a:p>
            <a:pPr>
              <a:buFont typeface="Arial" panose="020B0604020202020204" pitchFamily="34" charset="0"/>
              <a:buChar char="•"/>
            </a:pPr>
            <a:r>
              <a:rPr lang="en-US" dirty="0" err="1" smtClean="0">
                <a:hlinkClick r:id="rId97"/>
              </a:rPr>
              <a:t>Ovi</a:t>
            </a:r>
            <a:r>
              <a:rPr lang="en-US" dirty="0" smtClean="0">
                <a:hlinkClick r:id="rId97"/>
              </a:rPr>
              <a:t> </a:t>
            </a:r>
            <a:r>
              <a:rPr lang="en-US" dirty="0" err="1" smtClean="0">
                <a:hlinkClick r:id="rId97"/>
              </a:rPr>
              <a:t>Majumder</a:t>
            </a:r>
            <a:r>
              <a:rPr lang="en-US" dirty="0" smtClean="0"/>
              <a:t>, </a:t>
            </a:r>
            <a:r>
              <a:rPr lang="en-US" dirty="0" err="1" smtClean="0">
                <a:hlinkClick r:id="rId13"/>
              </a:rPr>
              <a:t>Rifat</a:t>
            </a:r>
            <a:r>
              <a:rPr lang="en-US" dirty="0" smtClean="0">
                <a:hlinkClick r:id="rId13"/>
              </a:rPr>
              <a:t> </a:t>
            </a:r>
            <a:r>
              <a:rPr lang="en-US" dirty="0" err="1" smtClean="0">
                <a:hlinkClick r:id="rId13"/>
              </a:rPr>
              <a:t>Sabbir</a:t>
            </a:r>
            <a:r>
              <a:rPr lang="en-US" dirty="0" smtClean="0">
                <a:hlinkClick r:id="rId13"/>
              </a:rPr>
              <a:t> Mansur</a:t>
            </a:r>
            <a:r>
              <a:rPr lang="en-US" dirty="0" smtClean="0"/>
              <a:t>, </a:t>
            </a:r>
            <a:r>
              <a:rPr lang="en-US" dirty="0" err="1" smtClean="0">
                <a:hlinkClick r:id="rId99"/>
              </a:rPr>
              <a:t>Ashikee</a:t>
            </a:r>
            <a:r>
              <a:rPr lang="en-US" dirty="0" smtClean="0">
                <a:hlinkClick r:id="rId99"/>
              </a:rPr>
              <a:t> </a:t>
            </a:r>
            <a:r>
              <a:rPr lang="en-US" dirty="0" err="1" smtClean="0">
                <a:hlinkClick r:id="rId99"/>
              </a:rPr>
              <a:t>AbHi</a:t>
            </a:r>
            <a:r>
              <a:rPr lang="en-US" dirty="0" smtClean="0"/>
              <a:t> and </a:t>
            </a:r>
            <a:r>
              <a:rPr lang="en-US" dirty="0" smtClean="0">
                <a:hlinkClick r:id="rId182"/>
              </a:rPr>
              <a:t>47 others</a:t>
            </a:r>
            <a:r>
              <a:rPr lang="en-US" dirty="0" smtClean="0"/>
              <a:t> like this.</a:t>
            </a:r>
          </a:p>
          <a:p>
            <a:pPr>
              <a:buFont typeface="Arial" panose="020B0604020202020204" pitchFamily="34" charset="0"/>
              <a:buChar char="•"/>
            </a:pPr>
            <a:r>
              <a:rPr lang="en-US" dirty="0" smtClean="0">
                <a:hlinkClick r:id="rId3"/>
              </a:rPr>
              <a:t>View 30 more comments</a:t>
            </a:r>
            <a:endParaRPr lang="en-US" dirty="0" smtClean="0"/>
          </a:p>
          <a:p>
            <a:r>
              <a:rPr lang="en-US" dirty="0" smtClean="0">
                <a:hlinkClick r:id="rId17"/>
              </a:rPr>
              <a:t>Sami Al </a:t>
            </a:r>
            <a:r>
              <a:rPr lang="en-US" dirty="0" err="1" smtClean="0">
                <a:hlinkClick r:id="rId17"/>
              </a:rPr>
              <a:t>Saeef</a:t>
            </a:r>
            <a:r>
              <a:rPr lang="en-US" dirty="0" smtClean="0"/>
              <a:t> </a:t>
            </a:r>
            <a:r>
              <a:rPr lang="as-IN" dirty="0" smtClean="0"/>
              <a:t>স্যার আগে এমন ছিলেন না । বিয়ের পর চেঞ্জ হয়ে গেসেন </a:t>
            </a:r>
          </a:p>
          <a:p>
            <a:r>
              <a:rPr lang="en-US" dirty="0" smtClean="0">
                <a:hlinkClick r:id="rId183"/>
              </a:rPr>
              <a:t>March 20 at 10:54pm</a:t>
            </a:r>
            <a:r>
              <a:rPr lang="en-US" dirty="0" smtClean="0"/>
              <a:t> · </a:t>
            </a:r>
            <a:r>
              <a:rPr lang="en-US" dirty="0" smtClean="0">
                <a:hlinkClick r:id="rId3" tooltip="Like this comment"/>
              </a:rPr>
              <a:t>Like</a:t>
            </a:r>
            <a:r>
              <a:rPr lang="en-US" dirty="0" smtClean="0"/>
              <a:t> · </a:t>
            </a:r>
            <a:r>
              <a:rPr lang="en-US" dirty="0" smtClean="0">
                <a:hlinkClick r:id="rId184"/>
              </a:rPr>
              <a:t>3</a:t>
            </a:r>
            <a:endParaRPr lang="en-US" dirty="0" smtClean="0"/>
          </a:p>
          <a:p>
            <a:r>
              <a:rPr lang="en-US" dirty="0" err="1" smtClean="0">
                <a:hlinkClick r:id="rId66"/>
              </a:rPr>
              <a:t>Md</a:t>
            </a:r>
            <a:r>
              <a:rPr lang="en-US" dirty="0" smtClean="0">
                <a:hlinkClick r:id="rId66"/>
              </a:rPr>
              <a:t> </a:t>
            </a:r>
            <a:r>
              <a:rPr lang="en-US" dirty="0" err="1" smtClean="0">
                <a:hlinkClick r:id="rId66"/>
              </a:rPr>
              <a:t>Asiful</a:t>
            </a:r>
            <a:r>
              <a:rPr lang="en-US" dirty="0" smtClean="0">
                <a:hlinkClick r:id="rId66"/>
              </a:rPr>
              <a:t> </a:t>
            </a:r>
            <a:r>
              <a:rPr lang="en-US" dirty="0" err="1" smtClean="0">
                <a:hlinkClick r:id="rId66"/>
              </a:rPr>
              <a:t>Haque</a:t>
            </a:r>
            <a:r>
              <a:rPr lang="en-US" dirty="0" smtClean="0"/>
              <a:t> </a:t>
            </a:r>
            <a:r>
              <a:rPr lang="as-IN" dirty="0" smtClean="0"/>
              <a:t>সামি জানলি ক্যামনে? </a:t>
            </a:r>
          </a:p>
          <a:p>
            <a:r>
              <a:rPr lang="en-US" dirty="0" smtClean="0">
                <a:hlinkClick r:id="rId185"/>
              </a:rPr>
              <a:t>March 20 at 10:55pm</a:t>
            </a:r>
            <a:r>
              <a:rPr lang="en-US" dirty="0" smtClean="0"/>
              <a:t> · </a:t>
            </a:r>
            <a:r>
              <a:rPr lang="en-US" dirty="0" smtClean="0">
                <a:hlinkClick r:id="rId3" tooltip="Like this comment"/>
              </a:rPr>
              <a:t>Like</a:t>
            </a:r>
            <a:endParaRPr lang="en-US" dirty="0" smtClean="0"/>
          </a:p>
          <a:p>
            <a:pPr>
              <a:buFont typeface="Arial" panose="020B0604020202020204" pitchFamily="34" charset="0"/>
              <a:buChar char="•"/>
            </a:pPr>
            <a:r>
              <a:rPr lang="en-US" dirty="0" err="1" smtClean="0">
                <a:hlinkClick r:id="rId27"/>
              </a:rPr>
              <a:t>Mehrab</a:t>
            </a:r>
            <a:r>
              <a:rPr lang="en-US" dirty="0" smtClean="0">
                <a:hlinkClick r:id="rId27"/>
              </a:rPr>
              <a:t> Bin </a:t>
            </a:r>
            <a:r>
              <a:rPr lang="en-US" dirty="0" err="1" smtClean="0">
                <a:hlinkClick r:id="rId27"/>
              </a:rPr>
              <a:t>Morshed</a:t>
            </a:r>
            <a:r>
              <a:rPr lang="en-US" dirty="0" smtClean="0"/>
              <a:t> </a:t>
            </a:r>
            <a:r>
              <a:rPr lang="as-IN" dirty="0" smtClean="0"/>
              <a:t>একটা দুর্ঘটনা সারা জীবনের কান্না </a:t>
            </a:r>
          </a:p>
          <a:p>
            <a:pPr>
              <a:buFont typeface="Arial" panose="020B0604020202020204" pitchFamily="34" charset="0"/>
              <a:buChar char="•"/>
            </a:pPr>
            <a:r>
              <a:rPr lang="en-US" dirty="0" smtClean="0">
                <a:hlinkClick r:id="rId186"/>
              </a:rPr>
              <a:t>March 20 at 10:55pm</a:t>
            </a:r>
            <a:r>
              <a:rPr lang="en-US" dirty="0" smtClean="0"/>
              <a:t> · </a:t>
            </a:r>
            <a:r>
              <a:rPr lang="en-US" dirty="0" smtClean="0">
                <a:hlinkClick r:id="rId3" tooltip="Like this comment"/>
              </a:rPr>
              <a:t>Like</a:t>
            </a:r>
            <a:r>
              <a:rPr lang="en-US" dirty="0" smtClean="0"/>
              <a:t> · </a:t>
            </a:r>
            <a:r>
              <a:rPr lang="en-US" dirty="0" smtClean="0">
                <a:hlinkClick r:id="rId187"/>
              </a:rPr>
              <a:t>1</a:t>
            </a:r>
            <a:endParaRPr lang="en-US" dirty="0" smtClean="0"/>
          </a:p>
          <a:p>
            <a:pPr>
              <a:buFont typeface="Arial" panose="020B0604020202020204" pitchFamily="34" charset="0"/>
              <a:buChar char="•"/>
            </a:pPr>
            <a:r>
              <a:rPr lang="en-US" dirty="0" smtClean="0"/>
              <a:t>Write a comment...</a:t>
            </a:r>
          </a:p>
          <a:p>
            <a:r>
              <a:rPr lang="en-US" b="1" dirty="0" err="1" smtClean="0">
                <a:hlinkClick r:id="rId188"/>
              </a:rPr>
              <a:t>Mehrab</a:t>
            </a:r>
            <a:r>
              <a:rPr lang="en-US" b="1" dirty="0" smtClean="0">
                <a:hlinkClick r:id="rId188"/>
              </a:rPr>
              <a:t> Bin </a:t>
            </a:r>
            <a:r>
              <a:rPr lang="en-US" b="1" dirty="0" err="1" smtClean="0">
                <a:hlinkClick r:id="rId188"/>
              </a:rPr>
              <a:t>Morshed</a:t>
            </a:r>
            <a:endParaRPr lang="en-US" b="1" dirty="0" smtClean="0"/>
          </a:p>
          <a:p>
            <a:r>
              <a:rPr lang="en-US" dirty="0" smtClean="0">
                <a:hlinkClick r:id="rId189"/>
              </a:rPr>
              <a:t>March 19 at 9:04pm</a:t>
            </a:r>
            <a:r>
              <a:rPr lang="en-US" dirty="0" smtClean="0"/>
              <a:t> · </a:t>
            </a:r>
            <a:r>
              <a:rPr lang="en-US" dirty="0" smtClean="0">
                <a:hlinkClick r:id="rId3"/>
              </a:rPr>
              <a:t>Edited</a:t>
            </a:r>
            <a:endParaRPr lang="en-US" dirty="0" smtClean="0"/>
          </a:p>
          <a:p>
            <a:r>
              <a:rPr lang="en-US" dirty="0" smtClean="0"/>
              <a:t>Our </a:t>
            </a:r>
            <a:r>
              <a:rPr lang="en-US" dirty="0" err="1" smtClean="0"/>
              <a:t>batchmate</a:t>
            </a:r>
            <a:r>
              <a:rPr lang="en-US" dirty="0" smtClean="0"/>
              <a:t> </a:t>
            </a:r>
            <a:r>
              <a:rPr lang="en-US" dirty="0" err="1" smtClean="0"/>
              <a:t>Sauro's</a:t>
            </a:r>
            <a:r>
              <a:rPr lang="en-US" dirty="0" smtClean="0"/>
              <a:t> family has arranged a </a:t>
            </a:r>
            <a:r>
              <a:rPr lang="en-US" dirty="0" err="1" smtClean="0"/>
              <a:t>milad</a:t>
            </a:r>
            <a:r>
              <a:rPr lang="en-US" dirty="0" smtClean="0"/>
              <a:t> tomorrow (20th March) for the departed soul of his brother </a:t>
            </a:r>
            <a:r>
              <a:rPr lang="en-US" dirty="0" err="1" smtClean="0"/>
              <a:t>Sabit</a:t>
            </a:r>
            <a:r>
              <a:rPr lang="en-US" dirty="0" smtClean="0"/>
              <a:t>. The </a:t>
            </a:r>
            <a:r>
              <a:rPr lang="en-US" dirty="0" err="1" smtClean="0"/>
              <a:t>milad</a:t>
            </a:r>
            <a:r>
              <a:rPr lang="en-US" dirty="0" smtClean="0"/>
              <a:t> would start late </a:t>
            </a:r>
            <a:r>
              <a:rPr lang="en-US" dirty="0" err="1" smtClean="0"/>
              <a:t>Asar</a:t>
            </a:r>
            <a:r>
              <a:rPr lang="en-US" dirty="0" smtClean="0"/>
              <a:t> prayer. He has asked for you guys to join the </a:t>
            </a:r>
            <a:r>
              <a:rPr lang="en-US" dirty="0" err="1" smtClean="0"/>
              <a:t>milad</a:t>
            </a:r>
            <a:r>
              <a:rPr lang="en-US" dirty="0" smtClean="0"/>
              <a:t>. May his brother's soul rest in peace. For those who don't know </a:t>
            </a:r>
            <a:r>
              <a:rPr lang="en-US" dirty="0" err="1" smtClean="0"/>
              <a:t>Sauro's</a:t>
            </a:r>
            <a:r>
              <a:rPr lang="en-US" dirty="0" smtClean="0"/>
              <a:t> brother breathed his last on 15th this month. I'll put the exact location of his house on map tonight in the comment section for those who want to join.</a:t>
            </a:r>
          </a:p>
          <a:p>
            <a:r>
              <a:rPr lang="en-US" dirty="0" smtClean="0">
                <a:hlinkClick r:id="rId3" tooltip="Like this"/>
              </a:rPr>
              <a:t>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190"/>
              </a:rPr>
              <a:t>Seen by 111</a:t>
            </a:r>
            <a:endParaRPr lang="en-US" dirty="0" smtClean="0"/>
          </a:p>
          <a:p>
            <a:pPr>
              <a:buFont typeface="Arial" panose="020B0604020202020204" pitchFamily="34" charset="0"/>
              <a:buChar char="•"/>
            </a:pPr>
            <a:r>
              <a:rPr lang="en-US" dirty="0" smtClean="0">
                <a:hlinkClick r:id="rId126"/>
              </a:rPr>
              <a:t>Amit Biswas</a:t>
            </a:r>
            <a:r>
              <a:rPr lang="en-US" dirty="0" smtClean="0"/>
              <a:t> and </a:t>
            </a:r>
            <a:r>
              <a:rPr lang="en-US" dirty="0" smtClean="0">
                <a:hlinkClick r:id="rId191"/>
              </a:rPr>
              <a:t>Nasik Muhammad </a:t>
            </a:r>
            <a:r>
              <a:rPr lang="en-US" dirty="0" err="1" smtClean="0">
                <a:hlinkClick r:id="rId191"/>
              </a:rPr>
              <a:t>Nafi</a:t>
            </a:r>
            <a:r>
              <a:rPr lang="en-US" dirty="0" smtClean="0"/>
              <a:t> like this.</a:t>
            </a:r>
          </a:p>
          <a:p>
            <a:pPr>
              <a:buFont typeface="Arial" panose="020B0604020202020204" pitchFamily="34" charset="0"/>
              <a:buChar char="•"/>
            </a:pPr>
            <a:r>
              <a:rPr lang="en-US" dirty="0" smtClean="0">
                <a:hlinkClick r:id="rId3"/>
              </a:rPr>
              <a:t>View 2 more comments</a:t>
            </a:r>
            <a:endParaRPr lang="en-US" dirty="0" smtClean="0"/>
          </a:p>
          <a:p>
            <a:r>
              <a:rPr lang="as-IN" dirty="0" smtClean="0">
                <a:hlinkClick r:id="rId24"/>
              </a:rPr>
              <a:t>আখতার আল আমিন</a:t>
            </a:r>
            <a:r>
              <a:rPr lang="as-IN" dirty="0" smtClean="0"/>
              <a:t> ইন্নালিল্লাহি ওয়াইন্নাইলাইহি রাজিউন</a:t>
            </a:r>
          </a:p>
          <a:p>
            <a:r>
              <a:rPr lang="en-US" dirty="0" smtClean="0">
                <a:hlinkClick r:id="rId192"/>
              </a:rPr>
              <a:t>March 19 at 9:28pm</a:t>
            </a:r>
            <a:r>
              <a:rPr lang="en-US" dirty="0" smtClean="0"/>
              <a:t> · </a:t>
            </a:r>
            <a:r>
              <a:rPr lang="en-US" dirty="0" smtClean="0">
                <a:hlinkClick r:id="rId3" tooltip="Like this comment"/>
              </a:rPr>
              <a:t>Like</a:t>
            </a:r>
            <a:endParaRPr lang="en-US" dirty="0" smtClean="0"/>
          </a:p>
          <a:p>
            <a:r>
              <a:rPr lang="en-US" dirty="0" err="1" smtClean="0">
                <a:hlinkClick r:id="rId193"/>
              </a:rPr>
              <a:t>Shafiqul</a:t>
            </a:r>
            <a:r>
              <a:rPr lang="en-US" dirty="0" smtClean="0">
                <a:hlinkClick r:id="rId193"/>
              </a:rPr>
              <a:t> Islam</a:t>
            </a:r>
            <a:r>
              <a:rPr lang="ar-AE" dirty="0" smtClean="0"/>
              <a:t>إِنَّا لِلّهِ وَإِنَّـا إِلَيْهِ رَاجِعونَ</a:t>
            </a:r>
          </a:p>
          <a:p>
            <a:r>
              <a:rPr lang="en-US" dirty="0" smtClean="0">
                <a:hlinkClick r:id="rId194"/>
              </a:rPr>
              <a:t>March 20 at 12:26am</a:t>
            </a:r>
            <a:r>
              <a:rPr lang="en-US" dirty="0" smtClean="0"/>
              <a:t> · </a:t>
            </a:r>
            <a:r>
              <a:rPr lang="en-US" dirty="0" smtClean="0">
                <a:hlinkClick r:id="rId3" tooltip="Like this comment"/>
              </a:rPr>
              <a:t>Like</a:t>
            </a:r>
            <a:endParaRPr lang="en-US" dirty="0" smtClean="0"/>
          </a:p>
          <a:p>
            <a:pPr>
              <a:buFont typeface="Arial" panose="020B0604020202020204" pitchFamily="34" charset="0"/>
              <a:buChar char="•"/>
            </a:pPr>
            <a:r>
              <a:rPr lang="en-US" dirty="0" err="1" smtClean="0">
                <a:hlinkClick r:id="rId27"/>
              </a:rPr>
              <a:t>Mehrab</a:t>
            </a:r>
            <a:r>
              <a:rPr lang="en-US" dirty="0" smtClean="0">
                <a:hlinkClick r:id="rId27"/>
              </a:rPr>
              <a:t> Bin </a:t>
            </a:r>
            <a:r>
              <a:rPr lang="en-US" dirty="0" err="1" smtClean="0">
                <a:hlinkClick r:id="rId27"/>
              </a:rPr>
              <a:t>Morshed</a:t>
            </a:r>
            <a:r>
              <a:rPr lang="en-US" dirty="0" smtClean="0"/>
              <a:t> here is his home address on the map. if anyone has difficulty finding his home call me on 01837373709</a:t>
            </a:r>
            <a:endParaRPr lang="en-US" dirty="0" smtClean="0">
              <a:effectLst/>
              <a:hlinkClick r:id="rId195"/>
            </a:endParaRPr>
          </a:p>
          <a:p>
            <a:pPr>
              <a:buFont typeface="Arial" panose="020B0604020202020204" pitchFamily="34" charset="0"/>
              <a:buChar char="•"/>
            </a:pPr>
            <a:r>
              <a:rPr lang="en-US" dirty="0" smtClean="0">
                <a:hlinkClick r:id="rId196"/>
              </a:rPr>
              <a:t>March 20 at 11:59am</a:t>
            </a:r>
            <a:r>
              <a:rPr lang="en-US" dirty="0" smtClean="0"/>
              <a:t> · </a:t>
            </a:r>
            <a:r>
              <a:rPr lang="en-US" dirty="0" smtClean="0">
                <a:hlinkClick r:id="rId3" tooltip="Like this comment"/>
              </a:rPr>
              <a:t>Like</a:t>
            </a:r>
            <a:endParaRPr lang="en-US" dirty="0" smtClean="0"/>
          </a:p>
          <a:p>
            <a:pPr>
              <a:buFont typeface="Arial" panose="020B0604020202020204" pitchFamily="34" charset="0"/>
              <a:buChar char="•"/>
            </a:pPr>
            <a:r>
              <a:rPr lang="en-US" dirty="0" smtClean="0"/>
              <a:t>Write a comment...</a:t>
            </a:r>
          </a:p>
          <a:p>
            <a:r>
              <a:rPr lang="en-US" b="1" dirty="0" err="1" smtClean="0">
                <a:hlinkClick r:id="rId197"/>
              </a:rPr>
              <a:t>Mushfiq</a:t>
            </a:r>
            <a:r>
              <a:rPr lang="en-US" b="1" dirty="0" smtClean="0">
                <a:hlinkClick r:id="rId197"/>
              </a:rPr>
              <a:t> </a:t>
            </a:r>
            <a:r>
              <a:rPr lang="en-US" b="1" dirty="0" err="1" smtClean="0">
                <a:hlinkClick r:id="rId197"/>
              </a:rPr>
              <a:t>Martinie</a:t>
            </a:r>
            <a:r>
              <a:rPr lang="en-US" b="1" dirty="0" smtClean="0">
                <a:hlinkClick r:id="rId197"/>
              </a:rPr>
              <a:t> </a:t>
            </a:r>
            <a:r>
              <a:rPr lang="en-US" b="1" dirty="0" err="1" smtClean="0">
                <a:hlinkClick r:id="rId197"/>
              </a:rPr>
              <a:t>Xen</a:t>
            </a:r>
            <a:endParaRPr lang="en-US" b="1" dirty="0" smtClean="0"/>
          </a:p>
          <a:p>
            <a:r>
              <a:rPr lang="en-US" dirty="0" smtClean="0">
                <a:hlinkClick r:id="rId198"/>
              </a:rPr>
              <a:t>March 17 at 11:47pm</a:t>
            </a:r>
            <a:r>
              <a:rPr lang="en-US" dirty="0" smtClean="0"/>
              <a:t> · </a:t>
            </a:r>
            <a:r>
              <a:rPr lang="en-US" dirty="0" smtClean="0">
                <a:hlinkClick r:id="rId85"/>
              </a:rPr>
              <a:t>Dhaka</a:t>
            </a:r>
            <a:endParaRPr lang="en-US" dirty="0" smtClean="0"/>
          </a:p>
          <a:p>
            <a:r>
              <a:rPr lang="en-US" dirty="0" err="1" smtClean="0"/>
              <a:t>vai</a:t>
            </a:r>
            <a:r>
              <a:rPr lang="en-US" dirty="0" smtClean="0"/>
              <a:t> o </a:t>
            </a:r>
            <a:r>
              <a:rPr lang="en-US" dirty="0" err="1" smtClean="0"/>
              <a:t>bonra</a:t>
            </a:r>
            <a:r>
              <a:rPr lang="en-US" dirty="0" smtClean="0"/>
              <a:t> </a:t>
            </a:r>
            <a:r>
              <a:rPr lang="en-US" dirty="0" err="1" smtClean="0"/>
              <a:t>amar</a:t>
            </a:r>
            <a:r>
              <a:rPr lang="en-US" dirty="0" smtClean="0"/>
              <a:t> HUM371 Accounting </a:t>
            </a:r>
            <a:r>
              <a:rPr lang="en-US" dirty="0" err="1" smtClean="0"/>
              <a:t>er</a:t>
            </a:r>
            <a:r>
              <a:rPr lang="en-US" dirty="0" smtClean="0"/>
              <a:t> 21 </a:t>
            </a:r>
            <a:r>
              <a:rPr lang="en-US" dirty="0" err="1" smtClean="0"/>
              <a:t>tarik</a:t>
            </a:r>
            <a:r>
              <a:rPr lang="en-US" dirty="0" smtClean="0"/>
              <a:t> </a:t>
            </a:r>
            <a:r>
              <a:rPr lang="en-US" dirty="0" err="1" smtClean="0"/>
              <a:t>er</a:t>
            </a:r>
            <a:r>
              <a:rPr lang="en-US" dirty="0" smtClean="0"/>
              <a:t> CT </a:t>
            </a:r>
            <a:r>
              <a:rPr lang="en-US" dirty="0" err="1" smtClean="0"/>
              <a:t>er</a:t>
            </a:r>
            <a:r>
              <a:rPr lang="en-US" dirty="0" smtClean="0"/>
              <a:t> </a:t>
            </a:r>
            <a:r>
              <a:rPr lang="en-US" dirty="0" err="1" smtClean="0"/>
              <a:t>jonno</a:t>
            </a:r>
            <a:r>
              <a:rPr lang="en-US" dirty="0" smtClean="0"/>
              <a:t> </a:t>
            </a:r>
            <a:r>
              <a:rPr lang="en-US" dirty="0" err="1" smtClean="0"/>
              <a:t>ki</a:t>
            </a:r>
            <a:r>
              <a:rPr lang="en-US" dirty="0" smtClean="0"/>
              <a:t> </a:t>
            </a:r>
            <a:r>
              <a:rPr lang="en-US" dirty="0" err="1" smtClean="0"/>
              <a:t>ki</a:t>
            </a:r>
            <a:r>
              <a:rPr lang="en-US" dirty="0" smtClean="0"/>
              <a:t> </a:t>
            </a:r>
            <a:r>
              <a:rPr lang="en-US" dirty="0" err="1" smtClean="0"/>
              <a:t>korte</a:t>
            </a:r>
            <a:r>
              <a:rPr lang="en-US" dirty="0" smtClean="0"/>
              <a:t> </a:t>
            </a:r>
            <a:r>
              <a:rPr lang="en-US" dirty="0" err="1" smtClean="0"/>
              <a:t>hobe</a:t>
            </a:r>
            <a:r>
              <a:rPr lang="en-US" dirty="0" smtClean="0"/>
              <a:t> </a:t>
            </a:r>
            <a:r>
              <a:rPr lang="en-US" dirty="0" err="1" smtClean="0"/>
              <a:t>ektu</a:t>
            </a:r>
            <a:r>
              <a:rPr lang="en-US" dirty="0" smtClean="0"/>
              <a:t> bole </a:t>
            </a:r>
            <a:r>
              <a:rPr lang="en-US" dirty="0" err="1" smtClean="0"/>
              <a:t>dile</a:t>
            </a:r>
            <a:r>
              <a:rPr lang="en-US" dirty="0" smtClean="0"/>
              <a:t> </a:t>
            </a:r>
            <a:r>
              <a:rPr lang="en-US" dirty="0" err="1" smtClean="0"/>
              <a:t>upokrito</a:t>
            </a:r>
            <a:r>
              <a:rPr lang="en-US" dirty="0" smtClean="0"/>
              <a:t> hobo !!</a:t>
            </a:r>
          </a:p>
          <a:p>
            <a:r>
              <a:rPr lang="en-US" dirty="0" smtClean="0">
                <a:hlinkClick r:id="rId3" tooltip="Like this"/>
              </a:rPr>
              <a:t>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199"/>
              </a:rPr>
              <a:t>Seen by 114</a:t>
            </a:r>
            <a:endParaRPr lang="en-US" dirty="0" smtClean="0"/>
          </a:p>
          <a:p>
            <a:pPr>
              <a:buFont typeface="Arial" panose="020B0604020202020204" pitchFamily="34" charset="0"/>
              <a:buChar char="•"/>
            </a:pPr>
            <a:r>
              <a:rPr lang="as-IN" dirty="0" smtClean="0">
                <a:hlinkClick r:id="rId9"/>
              </a:rPr>
              <a:t>আখতার আল আমিন</a:t>
            </a:r>
            <a:r>
              <a:rPr lang="as-IN" dirty="0" smtClean="0"/>
              <a:t>, </a:t>
            </a:r>
            <a:r>
              <a:rPr lang="en-US" dirty="0" err="1" smtClean="0">
                <a:hlinkClick r:id="rId10"/>
              </a:rPr>
              <a:t>Mehrab</a:t>
            </a:r>
            <a:r>
              <a:rPr lang="en-US" dirty="0" smtClean="0">
                <a:hlinkClick r:id="rId10"/>
              </a:rPr>
              <a:t> Bin </a:t>
            </a:r>
            <a:r>
              <a:rPr lang="en-US" dirty="0" err="1" smtClean="0">
                <a:hlinkClick r:id="rId10"/>
              </a:rPr>
              <a:t>Morshed</a:t>
            </a:r>
            <a:r>
              <a:rPr lang="en-US" dirty="0" smtClean="0"/>
              <a:t>, </a:t>
            </a:r>
            <a:r>
              <a:rPr lang="en-US" dirty="0" err="1" smtClean="0">
                <a:hlinkClick r:id="rId200"/>
              </a:rPr>
              <a:t>Rafsan</a:t>
            </a:r>
            <a:r>
              <a:rPr lang="en-US" dirty="0" smtClean="0">
                <a:hlinkClick r:id="rId200"/>
              </a:rPr>
              <a:t> </a:t>
            </a:r>
            <a:r>
              <a:rPr lang="en-US" dirty="0" err="1" smtClean="0">
                <a:hlinkClick r:id="rId200"/>
              </a:rPr>
              <a:t>Rubaiyat</a:t>
            </a:r>
            <a:r>
              <a:rPr lang="en-US" dirty="0" smtClean="0">
                <a:hlinkClick r:id="rId200"/>
              </a:rPr>
              <a:t> Siddiqui</a:t>
            </a:r>
            <a:r>
              <a:rPr lang="en-US" dirty="0" smtClean="0"/>
              <a:t> and </a:t>
            </a:r>
            <a:r>
              <a:rPr lang="en-US" dirty="0" smtClean="0">
                <a:hlinkClick r:id="rId201"/>
              </a:rPr>
              <a:t>7 others</a:t>
            </a:r>
            <a:r>
              <a:rPr lang="en-US" dirty="0" smtClean="0"/>
              <a:t> like this.</a:t>
            </a:r>
          </a:p>
          <a:p>
            <a:r>
              <a:rPr lang="en-US" dirty="0" err="1" smtClean="0">
                <a:hlinkClick r:id="rId202"/>
              </a:rPr>
              <a:t>Sharmin</a:t>
            </a:r>
            <a:r>
              <a:rPr lang="en-US" dirty="0" smtClean="0">
                <a:hlinkClick r:id="rId202"/>
              </a:rPr>
              <a:t> </a:t>
            </a:r>
            <a:r>
              <a:rPr lang="en-US" dirty="0" err="1" smtClean="0">
                <a:hlinkClick r:id="rId202"/>
              </a:rPr>
              <a:t>Afrose</a:t>
            </a:r>
            <a:r>
              <a:rPr lang="en-US" dirty="0" smtClean="0"/>
              <a:t> 1. Managerial Accounting [two slides]</a:t>
            </a:r>
            <a:br>
              <a:rPr lang="en-US" dirty="0" smtClean="0"/>
            </a:br>
            <a:r>
              <a:rPr lang="en-US" dirty="0" smtClean="0"/>
              <a:t>- cost </a:t>
            </a:r>
            <a:r>
              <a:rPr lang="en-US" dirty="0" err="1" smtClean="0"/>
              <a:t>concept,classification</a:t>
            </a:r>
            <a:r>
              <a:rPr lang="en-US" dirty="0" smtClean="0"/>
              <a:t/>
            </a:r>
            <a:br>
              <a:rPr lang="en-US" dirty="0" smtClean="0"/>
            </a:br>
            <a:r>
              <a:rPr lang="en-US" dirty="0" smtClean="0"/>
              <a:t>-preparation of cost sheet, income statement...</a:t>
            </a:r>
            <a:r>
              <a:rPr lang="en-US" dirty="0" smtClean="0">
                <a:hlinkClick r:id="rId3"/>
              </a:rPr>
              <a:t>See More</a:t>
            </a:r>
            <a:endParaRPr lang="en-US" dirty="0" smtClean="0"/>
          </a:p>
          <a:p>
            <a:r>
              <a:rPr lang="en-US" dirty="0" smtClean="0">
                <a:hlinkClick r:id="rId203"/>
              </a:rPr>
              <a:t>March 18 at 12:32am</a:t>
            </a:r>
            <a:r>
              <a:rPr lang="en-US" dirty="0" smtClean="0"/>
              <a:t> · </a:t>
            </a:r>
            <a:r>
              <a:rPr lang="en-US" dirty="0" smtClean="0">
                <a:hlinkClick r:id="rId3" tooltip="Like this comment"/>
              </a:rPr>
              <a:t>Like</a:t>
            </a:r>
            <a:r>
              <a:rPr lang="en-US" dirty="0" smtClean="0"/>
              <a:t> · </a:t>
            </a:r>
            <a:r>
              <a:rPr lang="en-US" dirty="0" smtClean="0">
                <a:hlinkClick r:id="rId204"/>
              </a:rPr>
              <a:t>11</a:t>
            </a:r>
            <a:endParaRPr lang="en-US" dirty="0" smtClean="0"/>
          </a:p>
          <a:p>
            <a:r>
              <a:rPr lang="en-US" dirty="0" err="1" smtClean="0">
                <a:hlinkClick r:id="rId205"/>
              </a:rPr>
              <a:t>Mushfiq</a:t>
            </a:r>
            <a:r>
              <a:rPr lang="en-US" dirty="0" smtClean="0">
                <a:hlinkClick r:id="rId205"/>
              </a:rPr>
              <a:t> </a:t>
            </a:r>
            <a:r>
              <a:rPr lang="en-US" dirty="0" err="1" smtClean="0">
                <a:hlinkClick r:id="rId205"/>
              </a:rPr>
              <a:t>Martinie</a:t>
            </a:r>
            <a:r>
              <a:rPr lang="en-US" dirty="0" smtClean="0">
                <a:hlinkClick r:id="rId205"/>
              </a:rPr>
              <a:t> </a:t>
            </a:r>
            <a:r>
              <a:rPr lang="en-US" dirty="0" err="1" smtClean="0">
                <a:hlinkClick r:id="rId205"/>
              </a:rPr>
              <a:t>Xen</a:t>
            </a:r>
            <a:r>
              <a:rPr lang="en-US" dirty="0" smtClean="0"/>
              <a:t> thanks a lot </a:t>
            </a:r>
          </a:p>
          <a:p>
            <a:r>
              <a:rPr lang="en-US" dirty="0" smtClean="0">
                <a:hlinkClick r:id="rId206"/>
              </a:rPr>
              <a:t>March 18 at 12:35am</a:t>
            </a:r>
            <a:r>
              <a:rPr lang="en-US" dirty="0" smtClean="0"/>
              <a:t> · </a:t>
            </a:r>
            <a:r>
              <a:rPr lang="en-US" dirty="0" smtClean="0">
                <a:hlinkClick r:id="rId3" tooltip="Like this comment"/>
              </a:rPr>
              <a:t>Like</a:t>
            </a:r>
            <a:r>
              <a:rPr lang="en-US" dirty="0" smtClean="0"/>
              <a:t> · </a:t>
            </a:r>
            <a:r>
              <a:rPr lang="en-US" dirty="0" smtClean="0">
                <a:hlinkClick r:id="rId207"/>
              </a:rPr>
              <a:t>2</a:t>
            </a:r>
            <a:endParaRPr lang="en-US" dirty="0" smtClean="0"/>
          </a:p>
          <a:p>
            <a:pPr>
              <a:buFont typeface="Arial" panose="020B0604020202020204" pitchFamily="34" charset="0"/>
              <a:buChar char="•"/>
            </a:pPr>
            <a:r>
              <a:rPr lang="en-US" dirty="0" err="1" smtClean="0">
                <a:hlinkClick r:id="rId202"/>
              </a:rPr>
              <a:t>Sharmin</a:t>
            </a:r>
            <a:r>
              <a:rPr lang="en-US" dirty="0" smtClean="0">
                <a:hlinkClick r:id="rId202"/>
              </a:rPr>
              <a:t> </a:t>
            </a:r>
            <a:r>
              <a:rPr lang="en-US" dirty="0" err="1" smtClean="0">
                <a:hlinkClick r:id="rId202"/>
              </a:rPr>
              <a:t>Afrose</a:t>
            </a:r>
            <a:r>
              <a:rPr lang="en-US" dirty="0" smtClean="0"/>
              <a:t> 2 ta doc ace </a:t>
            </a:r>
            <a:r>
              <a:rPr lang="en-US" dirty="0" err="1" smtClean="0"/>
              <a:t>cvp</a:t>
            </a:r>
            <a:r>
              <a:rPr lang="en-US" dirty="0" smtClean="0"/>
              <a:t> and preparation of cost sheet </a:t>
            </a:r>
            <a:r>
              <a:rPr lang="en-US" dirty="0" err="1" smtClean="0"/>
              <a:t>niye</a:t>
            </a:r>
            <a:r>
              <a:rPr lang="en-US" dirty="0" smtClean="0"/>
              <a:t>... math </a:t>
            </a:r>
            <a:r>
              <a:rPr lang="en-US" dirty="0" err="1" smtClean="0"/>
              <a:t>bujhar</a:t>
            </a:r>
            <a:r>
              <a:rPr lang="en-US" dirty="0" smtClean="0"/>
              <a:t> </a:t>
            </a:r>
            <a:r>
              <a:rPr lang="en-US" dirty="0" err="1" smtClean="0"/>
              <a:t>jonno</a:t>
            </a:r>
            <a:r>
              <a:rPr lang="en-US" dirty="0" smtClean="0"/>
              <a:t> </a:t>
            </a:r>
            <a:r>
              <a:rPr lang="en-US" dirty="0" err="1" smtClean="0"/>
              <a:t>ei</a:t>
            </a:r>
            <a:r>
              <a:rPr lang="en-US" dirty="0" smtClean="0"/>
              <a:t> 2 </a:t>
            </a:r>
            <a:r>
              <a:rPr lang="en-US" dirty="0" err="1" smtClean="0"/>
              <a:t>dekhar</a:t>
            </a:r>
            <a:r>
              <a:rPr lang="en-US" dirty="0" smtClean="0"/>
              <a:t> </a:t>
            </a:r>
            <a:r>
              <a:rPr lang="en-US" dirty="0" err="1" smtClean="0"/>
              <a:t>kotha</a:t>
            </a:r>
            <a:r>
              <a:rPr lang="en-US" dirty="0" smtClean="0"/>
              <a:t> </a:t>
            </a:r>
            <a:r>
              <a:rPr lang="en-US" dirty="0" err="1" smtClean="0"/>
              <a:t>bolchilen</a:t>
            </a:r>
            <a:r>
              <a:rPr lang="en-US" dirty="0" smtClean="0"/>
              <a:t> madam...</a:t>
            </a:r>
          </a:p>
          <a:p>
            <a:pPr>
              <a:buFont typeface="Arial" panose="020B0604020202020204" pitchFamily="34" charset="0"/>
              <a:buChar char="•"/>
            </a:pPr>
            <a:r>
              <a:rPr lang="en-US" dirty="0" smtClean="0">
                <a:hlinkClick r:id="rId208"/>
              </a:rPr>
              <a:t>March 19 at 9:52pm</a:t>
            </a:r>
            <a:r>
              <a:rPr lang="en-US" dirty="0" smtClean="0"/>
              <a:t> · </a:t>
            </a:r>
            <a:r>
              <a:rPr lang="en-US" dirty="0" smtClean="0">
                <a:hlinkClick r:id="rId3" tooltip="Like this comment"/>
              </a:rPr>
              <a:t>Like</a:t>
            </a:r>
            <a:r>
              <a:rPr lang="en-US" dirty="0" smtClean="0"/>
              <a:t> · </a:t>
            </a:r>
            <a:r>
              <a:rPr lang="en-US" dirty="0" smtClean="0">
                <a:hlinkClick r:id="rId209"/>
              </a:rPr>
              <a:t>2</a:t>
            </a:r>
            <a:endParaRPr lang="en-US" dirty="0" smtClean="0"/>
          </a:p>
          <a:p>
            <a:pPr>
              <a:buFont typeface="Arial" panose="020B0604020202020204" pitchFamily="34" charset="0"/>
              <a:buChar char="•"/>
            </a:pPr>
            <a:r>
              <a:rPr lang="en-US" dirty="0" smtClean="0"/>
              <a:t>Write a comment...</a:t>
            </a:r>
          </a:p>
          <a:p>
            <a:r>
              <a:rPr lang="en-US" b="1" dirty="0" err="1" smtClean="0">
                <a:hlinkClick r:id="rId88"/>
              </a:rPr>
              <a:t>Sinthia</a:t>
            </a:r>
            <a:r>
              <a:rPr lang="en-US" b="1" dirty="0" smtClean="0">
                <a:hlinkClick r:id="rId88"/>
              </a:rPr>
              <a:t> </a:t>
            </a:r>
            <a:r>
              <a:rPr lang="en-US" b="1" dirty="0" err="1" smtClean="0">
                <a:hlinkClick r:id="rId88"/>
              </a:rPr>
              <a:t>Kabir</a:t>
            </a:r>
            <a:r>
              <a:rPr lang="en-US" b="1" dirty="0" smtClean="0"/>
              <a:t> shared </a:t>
            </a:r>
            <a:r>
              <a:rPr lang="en-US" b="1" dirty="0" err="1" smtClean="0">
                <a:hlinkClick r:id="rId210"/>
              </a:rPr>
              <a:t>Samia</a:t>
            </a:r>
            <a:r>
              <a:rPr lang="en-US" b="1" dirty="0" smtClean="0">
                <a:hlinkClick r:id="rId210"/>
              </a:rPr>
              <a:t> </a:t>
            </a:r>
            <a:r>
              <a:rPr lang="en-US" b="1" dirty="0" err="1" smtClean="0">
                <a:hlinkClick r:id="rId210"/>
              </a:rPr>
              <a:t>Shafique</a:t>
            </a:r>
            <a:r>
              <a:rPr lang="en-US" b="1" dirty="0" err="1" smtClean="0"/>
              <a:t>'s</a:t>
            </a:r>
            <a:r>
              <a:rPr lang="en-US" b="1" dirty="0" smtClean="0"/>
              <a:t> </a:t>
            </a:r>
            <a:r>
              <a:rPr lang="en-US" b="1" dirty="0" smtClean="0">
                <a:hlinkClick r:id="rId211"/>
              </a:rPr>
              <a:t>event</a:t>
            </a:r>
            <a:r>
              <a:rPr lang="en-US" b="1" dirty="0" smtClean="0"/>
              <a:t>.</a:t>
            </a:r>
          </a:p>
          <a:p>
            <a:r>
              <a:rPr lang="en-US" dirty="0" smtClean="0">
                <a:hlinkClick r:id="rId212"/>
              </a:rPr>
              <a:t>March 18 at 10:35pm</a:t>
            </a:r>
            <a:r>
              <a:rPr lang="en-US" dirty="0" smtClean="0"/>
              <a:t> · </a:t>
            </a:r>
            <a:r>
              <a:rPr lang="en-US" dirty="0" smtClean="0">
                <a:hlinkClick r:id="rId3"/>
              </a:rPr>
              <a:t>Edited</a:t>
            </a:r>
            <a:endParaRPr lang="en-US" dirty="0" smtClean="0"/>
          </a:p>
          <a:p>
            <a:r>
              <a:rPr lang="en-US" dirty="0" smtClean="0"/>
              <a:t>SC14 </a:t>
            </a:r>
            <a:r>
              <a:rPr lang="as-IN" dirty="0" smtClean="0"/>
              <a:t>এ আমরা </a:t>
            </a:r>
            <a:r>
              <a:rPr lang="en-US" dirty="0" smtClean="0"/>
              <a:t>participate </a:t>
            </a:r>
            <a:r>
              <a:rPr lang="as-IN" dirty="0" smtClean="0"/>
              <a:t>করসিলাম। এবার আমরা </a:t>
            </a:r>
            <a:r>
              <a:rPr lang="en-US" dirty="0" smtClean="0"/>
              <a:t>SC15 </a:t>
            </a:r>
            <a:r>
              <a:rPr lang="as-IN" dirty="0" smtClean="0"/>
              <a:t>এর জন্য </a:t>
            </a:r>
            <a:r>
              <a:rPr lang="en-US" dirty="0" smtClean="0"/>
              <a:t>preparation </a:t>
            </a:r>
            <a:r>
              <a:rPr lang="as-IN" dirty="0" smtClean="0"/>
              <a:t>নিচ্ছি। </a:t>
            </a:r>
            <a:r>
              <a:rPr lang="en-US" dirty="0" smtClean="0"/>
              <a:t>SC </a:t>
            </a:r>
            <a:r>
              <a:rPr lang="as-IN" dirty="0" smtClean="0"/>
              <a:t>তে </a:t>
            </a:r>
            <a:r>
              <a:rPr lang="en-US" dirty="0" smtClean="0"/>
              <a:t>male female </a:t>
            </a:r>
            <a:r>
              <a:rPr lang="as-IN" dirty="0" smtClean="0"/>
              <a:t>সবাই </a:t>
            </a:r>
            <a:r>
              <a:rPr lang="en-US" dirty="0" smtClean="0"/>
              <a:t>participate </a:t>
            </a:r>
            <a:r>
              <a:rPr lang="as-IN" dirty="0" smtClean="0"/>
              <a:t>করতে পারে। </a:t>
            </a:r>
            <a:br>
              <a:rPr lang="as-IN" dirty="0" smtClean="0"/>
            </a:br>
            <a:r>
              <a:rPr lang="as-IN" dirty="0" smtClean="0"/>
              <a:t>তাই এবারের </a:t>
            </a:r>
            <a:r>
              <a:rPr lang="en-US" dirty="0" smtClean="0"/>
              <a:t>preparation session </a:t>
            </a:r>
            <a:r>
              <a:rPr lang="as-IN" dirty="0" smtClean="0"/>
              <a:t>এ সবাইকেই </a:t>
            </a:r>
            <a:r>
              <a:rPr lang="en-US" dirty="0" smtClean="0"/>
              <a:t>invite </a:t>
            </a:r>
            <a:r>
              <a:rPr lang="as-IN" dirty="0" smtClean="0"/>
              <a:t>করতেসি। যারা যারা আগ্রহী, </a:t>
            </a:r>
            <a:r>
              <a:rPr lang="en-US" dirty="0" smtClean="0"/>
              <a:t>join </a:t>
            </a:r>
            <a:r>
              <a:rPr lang="as-IN" dirty="0" smtClean="0"/>
              <a:t>করিস।</a:t>
            </a:r>
            <a:br>
              <a:rPr lang="as-IN" dirty="0" smtClean="0"/>
            </a:br>
            <a:r>
              <a:rPr lang="en-US" dirty="0" smtClean="0"/>
              <a:t>session </a:t>
            </a:r>
            <a:r>
              <a:rPr lang="as-IN" dirty="0" smtClean="0"/>
              <a:t>এ, </a:t>
            </a:r>
            <a:r>
              <a:rPr lang="en-US" dirty="0" smtClean="0"/>
              <a:t>SC </a:t>
            </a:r>
            <a:r>
              <a:rPr lang="as-IN" dirty="0" smtClean="0"/>
              <a:t>এর জন্য কিভাবে </a:t>
            </a:r>
            <a:r>
              <a:rPr lang="en-US" dirty="0" smtClean="0"/>
              <a:t>apply </a:t>
            </a:r>
            <a:r>
              <a:rPr lang="as-IN" dirty="0" smtClean="0"/>
              <a:t>করতে হবে, ঐখানে কি কি করা হয়, কি কি সুবিধা সব কিছুর উপর আলোচনা করা হবে</a:t>
            </a:r>
            <a:br>
              <a:rPr lang="as-IN" dirty="0" smtClean="0"/>
            </a:br>
            <a:r>
              <a:rPr lang="en-US" dirty="0" smtClean="0">
                <a:hlinkClick r:id="rId211"/>
              </a:rPr>
              <a:t>https://www.facebook.com/events/892170160833019/</a:t>
            </a:r>
            <a:endParaRPr lang="en-US" dirty="0" smtClean="0"/>
          </a:p>
          <a:p>
            <a:r>
              <a:rPr lang="en-US" dirty="0" smtClean="0">
                <a:effectLst/>
                <a:hlinkClick r:id="rId3"/>
              </a:rPr>
              <a:t>Join</a:t>
            </a:r>
            <a:endParaRPr lang="en-US" dirty="0" smtClean="0">
              <a:effectLst/>
            </a:endParaRPr>
          </a:p>
          <a:p>
            <a:r>
              <a:rPr lang="en-US" dirty="0" smtClean="0">
                <a:hlinkClick r:id="rId213"/>
              </a:rPr>
              <a:t>BWCSE session: SC15 </a:t>
            </a:r>
            <a:r>
              <a:rPr lang="en-US" dirty="0" err="1" smtClean="0">
                <a:hlinkClick r:id="rId213"/>
              </a:rPr>
              <a:t>Preparation</a:t>
            </a:r>
            <a:r>
              <a:rPr lang="en-US" dirty="0" err="1" smtClean="0"/>
              <a:t>Today</a:t>
            </a:r>
            <a:r>
              <a:rPr lang="en-US" dirty="0" smtClean="0"/>
              <a:t> at 2:00pm</a:t>
            </a:r>
          </a:p>
          <a:p>
            <a:r>
              <a:rPr lang="en-US" dirty="0" smtClean="0"/>
              <a:t>Graduate Seminar Room (5th floor), NAB</a:t>
            </a:r>
            <a:r>
              <a:rPr lang="en-US" dirty="0" smtClean="0">
                <a:hlinkClick r:id="rId214"/>
              </a:rPr>
              <a:t>108 people joined</a:t>
            </a:r>
            <a:endParaRPr lang="en-US" dirty="0" smtClean="0"/>
          </a:p>
          <a:p>
            <a:r>
              <a:rPr lang="en-US" dirty="0" smtClean="0">
                <a:hlinkClick r:id="rId3" tooltip="Like this"/>
              </a:rPr>
              <a:t>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215"/>
              </a:rPr>
              <a:t>Seen by 113</a:t>
            </a:r>
            <a:endParaRPr lang="en-US" dirty="0" smtClean="0"/>
          </a:p>
          <a:p>
            <a:pPr>
              <a:buFont typeface="Arial" panose="020B0604020202020204" pitchFamily="34" charset="0"/>
              <a:buChar char="•"/>
            </a:pPr>
            <a:r>
              <a:rPr lang="en-US" dirty="0" err="1" smtClean="0">
                <a:hlinkClick r:id="rId13"/>
              </a:rPr>
              <a:t>Rifat</a:t>
            </a:r>
            <a:r>
              <a:rPr lang="en-US" dirty="0" smtClean="0">
                <a:hlinkClick r:id="rId13"/>
              </a:rPr>
              <a:t> </a:t>
            </a:r>
            <a:r>
              <a:rPr lang="en-US" dirty="0" err="1" smtClean="0">
                <a:hlinkClick r:id="rId13"/>
              </a:rPr>
              <a:t>Sabbir</a:t>
            </a:r>
            <a:r>
              <a:rPr lang="en-US" dirty="0" smtClean="0">
                <a:hlinkClick r:id="rId13"/>
              </a:rPr>
              <a:t> Mansur</a:t>
            </a:r>
            <a:r>
              <a:rPr lang="en-US" dirty="0" smtClean="0"/>
              <a:t>, </a:t>
            </a:r>
            <a:r>
              <a:rPr lang="as-IN" dirty="0" smtClean="0">
                <a:hlinkClick r:id="rId9"/>
              </a:rPr>
              <a:t>আখতার আল আমিন</a:t>
            </a:r>
            <a:r>
              <a:rPr lang="as-IN" dirty="0" smtClean="0"/>
              <a:t>, </a:t>
            </a:r>
            <a:r>
              <a:rPr lang="en-US" dirty="0" err="1" smtClean="0">
                <a:hlinkClick r:id="rId74"/>
              </a:rPr>
              <a:t>Tanzim</a:t>
            </a:r>
            <a:r>
              <a:rPr lang="en-US" dirty="0" smtClean="0">
                <a:hlinkClick r:id="rId74"/>
              </a:rPr>
              <a:t> Ahmed </a:t>
            </a:r>
            <a:r>
              <a:rPr lang="en-US" dirty="0" err="1" smtClean="0">
                <a:hlinkClick r:id="rId74"/>
              </a:rPr>
              <a:t>Rusho</a:t>
            </a:r>
            <a:r>
              <a:rPr lang="en-US" dirty="0" smtClean="0"/>
              <a:t> and </a:t>
            </a:r>
            <a:r>
              <a:rPr lang="en-US" dirty="0" smtClean="0">
                <a:hlinkClick r:id="rId216"/>
              </a:rPr>
              <a:t>2 others</a:t>
            </a:r>
            <a:r>
              <a:rPr lang="en-US" dirty="0" smtClean="0"/>
              <a:t> like this.</a:t>
            </a:r>
          </a:p>
          <a:p>
            <a:pPr>
              <a:buFont typeface="Arial" panose="020B0604020202020204" pitchFamily="34" charset="0"/>
              <a:buChar char="•"/>
            </a:pPr>
            <a:r>
              <a:rPr lang="en-US" dirty="0" smtClean="0"/>
              <a:t>Write a comment...</a:t>
            </a:r>
          </a:p>
          <a:p>
            <a:r>
              <a:rPr lang="en-US" b="1" dirty="0" err="1" smtClean="0">
                <a:hlinkClick r:id="rId217"/>
              </a:rPr>
              <a:t>Matiur</a:t>
            </a:r>
            <a:r>
              <a:rPr lang="en-US" b="1" dirty="0" smtClean="0">
                <a:hlinkClick r:id="rId217"/>
              </a:rPr>
              <a:t> Rahman </a:t>
            </a:r>
            <a:r>
              <a:rPr lang="en-US" b="1" dirty="0" err="1" smtClean="0">
                <a:hlinkClick r:id="rId217"/>
              </a:rPr>
              <a:t>Minar</a:t>
            </a:r>
            <a:endParaRPr lang="en-US" b="1" dirty="0" smtClean="0"/>
          </a:p>
          <a:p>
            <a:r>
              <a:rPr lang="en-US" dirty="0" smtClean="0">
                <a:hlinkClick r:id="rId218"/>
              </a:rPr>
              <a:t>March 16 at 10:27pm</a:t>
            </a:r>
            <a:endParaRPr lang="en-US" dirty="0" smtClean="0"/>
          </a:p>
          <a:p>
            <a:r>
              <a:rPr lang="en-US" dirty="0" smtClean="0"/>
              <a:t>In the meantime, other departments are planning for rag tours in mid term and </a:t>
            </a:r>
            <a:r>
              <a:rPr lang="en-US" dirty="0" err="1" smtClean="0"/>
              <a:t>bla</a:t>
            </a:r>
            <a:r>
              <a:rPr lang="en-US" dirty="0" smtClean="0"/>
              <a:t> </a:t>
            </a:r>
            <a:r>
              <a:rPr lang="en-US" dirty="0" err="1" smtClean="0"/>
              <a:t>bla</a:t>
            </a:r>
            <a:r>
              <a:rPr lang="en-US" dirty="0" smtClean="0"/>
              <a:t> </a:t>
            </a:r>
            <a:r>
              <a:rPr lang="en-US" dirty="0" err="1" smtClean="0"/>
              <a:t>bla</a:t>
            </a:r>
            <a:r>
              <a:rPr lang="en-US" dirty="0" smtClean="0"/>
              <a:t>...</a:t>
            </a:r>
          </a:p>
          <a:p>
            <a:r>
              <a:rPr lang="en-US" dirty="0" smtClean="0">
                <a:hlinkClick r:id="rId219"/>
              </a:rPr>
              <a:t>‪#‎</a:t>
            </a:r>
            <a:r>
              <a:rPr lang="en-US" dirty="0" err="1" smtClean="0">
                <a:hlinkClick r:id="rId219"/>
              </a:rPr>
              <a:t>Just_saying</a:t>
            </a:r>
            <a:r>
              <a:rPr lang="en-US" dirty="0" smtClean="0">
                <a:hlinkClick r:id="rId219"/>
              </a:rPr>
              <a:t>‬</a:t>
            </a:r>
            <a:r>
              <a:rPr lang="en-US" dirty="0" smtClean="0"/>
              <a:t> </a:t>
            </a:r>
            <a:r>
              <a:rPr lang="en-US" dirty="0" smtClean="0">
                <a:hlinkClick r:id="rId220"/>
              </a:rPr>
              <a:t>‪#‎</a:t>
            </a:r>
            <a:r>
              <a:rPr lang="en-US" dirty="0" err="1" smtClean="0">
                <a:hlinkClick r:id="rId220"/>
              </a:rPr>
              <a:t>None_of_our_business</a:t>
            </a:r>
            <a:r>
              <a:rPr lang="en-US" dirty="0" smtClean="0">
                <a:hlinkClick r:id="rId220"/>
              </a:rPr>
              <a:t>‬</a:t>
            </a:r>
            <a:endParaRPr lang="en-US" dirty="0" smtClean="0"/>
          </a:p>
          <a:p>
            <a:r>
              <a:rPr lang="en-US" dirty="0" smtClean="0">
                <a:hlinkClick r:id="rId3" tooltip="Unlike this"/>
              </a:rPr>
              <a:t>Unlike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221"/>
              </a:rPr>
              <a:t>Seen by 114</a:t>
            </a:r>
            <a:endParaRPr lang="en-US" dirty="0" smtClean="0"/>
          </a:p>
          <a:p>
            <a:pPr>
              <a:buFont typeface="Arial" panose="020B0604020202020204" pitchFamily="34" charset="0"/>
              <a:buChar char="•"/>
            </a:pPr>
            <a:r>
              <a:rPr lang="en-US" dirty="0" smtClean="0"/>
              <a:t>You, </a:t>
            </a:r>
            <a:r>
              <a:rPr lang="en-US" dirty="0" err="1" smtClean="0">
                <a:hlinkClick r:id="rId97"/>
              </a:rPr>
              <a:t>Ovi</a:t>
            </a:r>
            <a:r>
              <a:rPr lang="en-US" dirty="0" smtClean="0">
                <a:hlinkClick r:id="rId97"/>
              </a:rPr>
              <a:t> </a:t>
            </a:r>
            <a:r>
              <a:rPr lang="en-US" dirty="0" err="1" smtClean="0">
                <a:hlinkClick r:id="rId97"/>
              </a:rPr>
              <a:t>Majumder</a:t>
            </a:r>
            <a:r>
              <a:rPr lang="en-US" dirty="0" smtClean="0"/>
              <a:t>, </a:t>
            </a:r>
            <a:r>
              <a:rPr lang="en-US" dirty="0" err="1" smtClean="0">
                <a:hlinkClick r:id="rId13"/>
              </a:rPr>
              <a:t>Rifat</a:t>
            </a:r>
            <a:r>
              <a:rPr lang="en-US" dirty="0" smtClean="0">
                <a:hlinkClick r:id="rId13"/>
              </a:rPr>
              <a:t> </a:t>
            </a:r>
            <a:r>
              <a:rPr lang="en-US" dirty="0" err="1" smtClean="0">
                <a:hlinkClick r:id="rId13"/>
              </a:rPr>
              <a:t>Sabbir</a:t>
            </a:r>
            <a:r>
              <a:rPr lang="en-US" dirty="0" smtClean="0">
                <a:hlinkClick r:id="rId13"/>
              </a:rPr>
              <a:t> Mansur</a:t>
            </a:r>
            <a:r>
              <a:rPr lang="en-US" dirty="0" smtClean="0"/>
              <a:t> and </a:t>
            </a:r>
            <a:r>
              <a:rPr lang="en-US" dirty="0" smtClean="0">
                <a:hlinkClick r:id="rId222"/>
              </a:rPr>
              <a:t>18 others</a:t>
            </a:r>
            <a:r>
              <a:rPr lang="en-US" dirty="0" smtClean="0"/>
              <a:t> like this.</a:t>
            </a:r>
          </a:p>
          <a:p>
            <a:pPr>
              <a:buFont typeface="Arial" panose="020B0604020202020204" pitchFamily="34" charset="0"/>
              <a:buChar char="•"/>
            </a:pPr>
            <a:r>
              <a:rPr lang="en-US" dirty="0" smtClean="0">
                <a:hlinkClick r:id="rId3"/>
              </a:rPr>
              <a:t>View 6 more comments</a:t>
            </a:r>
            <a:endParaRPr lang="en-US" dirty="0" smtClean="0"/>
          </a:p>
          <a:p>
            <a:r>
              <a:rPr lang="en-US" dirty="0" err="1" smtClean="0">
                <a:hlinkClick r:id="rId60"/>
              </a:rPr>
              <a:t>Sinthia</a:t>
            </a:r>
            <a:r>
              <a:rPr lang="en-US" dirty="0" smtClean="0">
                <a:hlinkClick r:id="rId60"/>
              </a:rPr>
              <a:t> </a:t>
            </a:r>
            <a:r>
              <a:rPr lang="en-US" dirty="0" err="1" smtClean="0">
                <a:hlinkClick r:id="rId60"/>
              </a:rPr>
              <a:t>Kabir</a:t>
            </a:r>
            <a:r>
              <a:rPr lang="en-US" dirty="0" smtClean="0"/>
              <a:t> </a:t>
            </a:r>
            <a:r>
              <a:rPr lang="as-IN" dirty="0" smtClean="0"/>
              <a:t>আমরাও "গেলিগা" হব। কনেপক্ষ না???</a:t>
            </a:r>
          </a:p>
          <a:p>
            <a:r>
              <a:rPr lang="en-US" dirty="0" smtClean="0">
                <a:hlinkClick r:id="rId223"/>
              </a:rPr>
              <a:t>March 17 at 1:19am</a:t>
            </a:r>
            <a:r>
              <a:rPr lang="en-US" dirty="0" smtClean="0"/>
              <a:t> · </a:t>
            </a:r>
            <a:r>
              <a:rPr lang="en-US" dirty="0" smtClean="0">
                <a:hlinkClick r:id="rId3" tooltip="Like this comment"/>
              </a:rPr>
              <a:t>Like</a:t>
            </a:r>
            <a:r>
              <a:rPr lang="en-US" dirty="0" smtClean="0"/>
              <a:t> · </a:t>
            </a:r>
            <a:r>
              <a:rPr lang="en-US" dirty="0" smtClean="0">
                <a:hlinkClick r:id="rId224"/>
              </a:rPr>
              <a:t>1</a:t>
            </a:r>
            <a:endParaRPr lang="en-US" dirty="0" smtClean="0"/>
          </a:p>
          <a:p>
            <a:r>
              <a:rPr lang="en-US" dirty="0" err="1" smtClean="0">
                <a:hlinkClick r:id="rId225"/>
              </a:rPr>
              <a:t>Samia</a:t>
            </a:r>
            <a:r>
              <a:rPr lang="en-US" dirty="0" smtClean="0">
                <a:hlinkClick r:id="rId225"/>
              </a:rPr>
              <a:t> </a:t>
            </a:r>
            <a:r>
              <a:rPr lang="en-US" dirty="0" err="1" smtClean="0">
                <a:hlinkClick r:id="rId225"/>
              </a:rPr>
              <a:t>Kabir</a:t>
            </a:r>
            <a:r>
              <a:rPr lang="en-US" dirty="0" smtClean="0">
                <a:hlinkClick r:id="rId225"/>
              </a:rPr>
              <a:t> </a:t>
            </a:r>
            <a:r>
              <a:rPr lang="en-US" dirty="0" err="1" smtClean="0">
                <a:hlinkClick r:id="rId225"/>
              </a:rPr>
              <a:t>Liya</a:t>
            </a:r>
            <a:r>
              <a:rPr lang="en-US" dirty="0" smtClean="0"/>
              <a:t> </a:t>
            </a:r>
          </a:p>
          <a:p>
            <a:r>
              <a:rPr lang="en-US" dirty="0" smtClean="0">
                <a:hlinkClick r:id="rId226"/>
              </a:rPr>
              <a:t>March 17 at 1:18pm</a:t>
            </a:r>
            <a:r>
              <a:rPr lang="en-US" dirty="0" smtClean="0"/>
              <a:t> · </a:t>
            </a:r>
            <a:r>
              <a:rPr lang="en-US" dirty="0" smtClean="0">
                <a:hlinkClick r:id="rId3" tooltip="Like this comment"/>
              </a:rPr>
              <a:t>Like</a:t>
            </a:r>
            <a:endParaRPr lang="en-US" dirty="0" smtClean="0"/>
          </a:p>
          <a:p>
            <a:pPr>
              <a:buFont typeface="Arial" panose="020B0604020202020204" pitchFamily="34" charset="0"/>
              <a:buChar char="•"/>
            </a:pPr>
            <a:r>
              <a:rPr lang="en-US" dirty="0" err="1" smtClean="0">
                <a:hlinkClick r:id="rId227"/>
              </a:rPr>
              <a:t>Rezwanur</a:t>
            </a:r>
            <a:r>
              <a:rPr lang="en-US" dirty="0" smtClean="0">
                <a:hlinkClick r:id="rId227"/>
              </a:rPr>
              <a:t> Rahman </a:t>
            </a:r>
            <a:r>
              <a:rPr lang="en-US" dirty="0" err="1" smtClean="0">
                <a:hlinkClick r:id="rId227"/>
              </a:rPr>
              <a:t>Rana</a:t>
            </a:r>
            <a:r>
              <a:rPr lang="en-US" dirty="0" smtClean="0"/>
              <a:t> </a:t>
            </a:r>
            <a:r>
              <a:rPr lang="as-IN" dirty="0" smtClean="0"/>
              <a:t>র‍্যাগ ট্যুর হবে না কেন!! অবশ্যই হবে।। আমি অত্যন্ত আশাবাদী। </a:t>
            </a:r>
          </a:p>
          <a:p>
            <a:pPr>
              <a:buFont typeface="Arial" panose="020B0604020202020204" pitchFamily="34" charset="0"/>
              <a:buChar char="•"/>
            </a:pPr>
            <a:r>
              <a:rPr lang="en-US" dirty="0" smtClean="0">
                <a:hlinkClick r:id="rId228"/>
              </a:rPr>
              <a:t>March 17 at 9:05pm</a:t>
            </a:r>
            <a:r>
              <a:rPr lang="en-US" dirty="0" smtClean="0"/>
              <a:t> · </a:t>
            </a:r>
            <a:r>
              <a:rPr lang="en-US" dirty="0" smtClean="0">
                <a:hlinkClick r:id="rId3" tooltip="Like this comment"/>
              </a:rPr>
              <a:t>Like</a:t>
            </a:r>
            <a:r>
              <a:rPr lang="en-US" dirty="0" smtClean="0"/>
              <a:t> · </a:t>
            </a:r>
            <a:r>
              <a:rPr lang="en-US" dirty="0" smtClean="0">
                <a:hlinkClick r:id="rId229"/>
              </a:rPr>
              <a:t>3</a:t>
            </a:r>
            <a:endParaRPr lang="en-US" dirty="0" smtClean="0"/>
          </a:p>
          <a:p>
            <a:pPr>
              <a:buFont typeface="Arial" panose="020B0604020202020204" pitchFamily="34" charset="0"/>
              <a:buChar char="•"/>
            </a:pPr>
            <a:r>
              <a:rPr lang="en-US" dirty="0" smtClean="0"/>
              <a:t>Write a comment...</a:t>
            </a:r>
          </a:p>
          <a:p>
            <a:r>
              <a:rPr lang="en-US" b="1" dirty="0" err="1" smtClean="0">
                <a:hlinkClick r:id="rId230"/>
              </a:rPr>
              <a:t>Siddiqur</a:t>
            </a:r>
            <a:r>
              <a:rPr lang="en-US" b="1" dirty="0" smtClean="0">
                <a:hlinkClick r:id="rId230"/>
              </a:rPr>
              <a:t> Rahman</a:t>
            </a:r>
            <a:endParaRPr lang="en-US" b="1" dirty="0" smtClean="0"/>
          </a:p>
          <a:p>
            <a:r>
              <a:rPr lang="en-US" dirty="0" smtClean="0">
                <a:hlinkClick r:id="rId231"/>
              </a:rPr>
              <a:t>March 17 at 1:31am</a:t>
            </a:r>
            <a:r>
              <a:rPr lang="en-US" dirty="0" smtClean="0"/>
              <a:t> · </a:t>
            </a:r>
            <a:r>
              <a:rPr lang="en-US" dirty="0" smtClean="0">
                <a:hlinkClick r:id="rId85"/>
              </a:rPr>
              <a:t>Dhaka</a:t>
            </a:r>
            <a:endParaRPr lang="en-US" dirty="0" smtClean="0"/>
          </a:p>
          <a:p>
            <a:r>
              <a:rPr lang="en-US" dirty="0" smtClean="0"/>
              <a:t>Computational Geometry Sessional (CSE 464) related post: </a:t>
            </a:r>
          </a:p>
          <a:p>
            <a:r>
              <a:rPr lang="en-US" dirty="0" smtClean="0"/>
              <a:t>My original plan was to give an offline on 'polygon partitioning'. However, on second thought, it would be inappropriate of me for two reasons: 1) theory is not covered yet 2) sufficient time is not left. Hence, we have decided to give you an easy online in the next lab instead. The online will be on 'sweep line'. Worry not, the online will be easier than that of the last lab and the idea will be clearly explained. </a:t>
            </a:r>
            <a:r>
              <a:rPr lang="en-US" dirty="0" err="1" smtClean="0"/>
              <a:t>Thi</a:t>
            </a:r>
            <a:r>
              <a:rPr lang="en-US" dirty="0" smtClean="0"/>
              <a:t>...</a:t>
            </a:r>
          </a:p>
          <a:p>
            <a:r>
              <a:rPr lang="en-US" dirty="0" smtClean="0">
                <a:hlinkClick r:id="rId3"/>
              </a:rPr>
              <a:t>See More</a:t>
            </a:r>
            <a:endParaRPr lang="en-US" dirty="0" smtClean="0"/>
          </a:p>
          <a:p>
            <a:r>
              <a:rPr lang="en-US" dirty="0" smtClean="0">
                <a:hlinkClick r:id="rId3" tooltip="Like this"/>
              </a:rPr>
              <a:t>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232"/>
              </a:rPr>
              <a:t>Seen by 114</a:t>
            </a:r>
            <a:endParaRPr lang="en-US" dirty="0" smtClean="0"/>
          </a:p>
          <a:p>
            <a:pPr>
              <a:buFont typeface="Arial" panose="020B0604020202020204" pitchFamily="34" charset="0"/>
              <a:buChar char="•"/>
            </a:pPr>
            <a:r>
              <a:rPr lang="as-IN" dirty="0" smtClean="0">
                <a:hlinkClick r:id="rId9"/>
              </a:rPr>
              <a:t>আখতার আল আমিন</a:t>
            </a:r>
            <a:r>
              <a:rPr lang="as-IN" dirty="0" smtClean="0"/>
              <a:t>, </a:t>
            </a:r>
            <a:r>
              <a:rPr lang="en-US" dirty="0" smtClean="0">
                <a:hlinkClick r:id="rId126"/>
              </a:rPr>
              <a:t>Amit Biswas</a:t>
            </a:r>
            <a:r>
              <a:rPr lang="en-US" dirty="0" smtClean="0"/>
              <a:t>, </a:t>
            </a:r>
            <a:r>
              <a:rPr lang="en-US" dirty="0" err="1" smtClean="0">
                <a:hlinkClick r:id="rId88"/>
              </a:rPr>
              <a:t>Sinthia</a:t>
            </a:r>
            <a:r>
              <a:rPr lang="en-US" dirty="0" smtClean="0">
                <a:hlinkClick r:id="rId88"/>
              </a:rPr>
              <a:t> </a:t>
            </a:r>
            <a:r>
              <a:rPr lang="en-US" dirty="0" err="1" smtClean="0">
                <a:hlinkClick r:id="rId88"/>
              </a:rPr>
              <a:t>Kabir</a:t>
            </a:r>
            <a:r>
              <a:rPr lang="en-US" dirty="0" smtClean="0"/>
              <a:t> and </a:t>
            </a:r>
            <a:r>
              <a:rPr lang="en-US" dirty="0" smtClean="0">
                <a:hlinkClick r:id="rId233"/>
              </a:rPr>
              <a:t>4 others</a:t>
            </a:r>
            <a:r>
              <a:rPr lang="en-US" dirty="0" smtClean="0"/>
              <a:t> like this.</a:t>
            </a:r>
          </a:p>
          <a:p>
            <a:pPr>
              <a:buFont typeface="Arial" panose="020B0604020202020204" pitchFamily="34" charset="0"/>
              <a:buChar char="•"/>
            </a:pPr>
            <a:r>
              <a:rPr lang="en-US" dirty="0" smtClean="0">
                <a:hlinkClick r:id="rId3"/>
              </a:rPr>
              <a:t>View 1 more comment</a:t>
            </a:r>
            <a:endParaRPr lang="en-US" dirty="0" smtClean="0"/>
          </a:p>
          <a:p>
            <a:r>
              <a:rPr lang="en-US" dirty="0" err="1" smtClean="0">
                <a:hlinkClick r:id="rId234"/>
              </a:rPr>
              <a:t>Siddiqur</a:t>
            </a:r>
            <a:r>
              <a:rPr lang="en-US" dirty="0" smtClean="0">
                <a:hlinkClick r:id="rId234"/>
              </a:rPr>
              <a:t> Rahman</a:t>
            </a:r>
            <a:r>
              <a:rPr lang="en-US" dirty="0" smtClean="0"/>
              <a:t> </a:t>
            </a:r>
          </a:p>
          <a:p>
            <a:r>
              <a:rPr lang="en-US" dirty="0" smtClean="0">
                <a:hlinkClick r:id="rId235"/>
              </a:rPr>
              <a:t>March 17 at 1:36am</a:t>
            </a:r>
            <a:r>
              <a:rPr lang="en-US" dirty="0" smtClean="0"/>
              <a:t> · </a:t>
            </a:r>
            <a:r>
              <a:rPr lang="en-US" dirty="0" smtClean="0">
                <a:hlinkClick r:id="rId3" tooltip="Like this comment"/>
              </a:rPr>
              <a:t>Like</a:t>
            </a:r>
            <a:endParaRPr lang="en-US" dirty="0" smtClean="0"/>
          </a:p>
          <a:p>
            <a:r>
              <a:rPr lang="en-US" dirty="0" err="1" smtClean="0">
                <a:hlinkClick r:id="rId134"/>
              </a:rPr>
              <a:t>Naimul</a:t>
            </a:r>
            <a:r>
              <a:rPr lang="en-US" dirty="0" smtClean="0">
                <a:hlinkClick r:id="rId134"/>
              </a:rPr>
              <a:t> </a:t>
            </a:r>
            <a:r>
              <a:rPr lang="en-US" dirty="0" err="1" smtClean="0">
                <a:hlinkClick r:id="rId134"/>
              </a:rPr>
              <a:t>Arif</a:t>
            </a:r>
            <a:r>
              <a:rPr lang="en-US" dirty="0" smtClean="0"/>
              <a:t> '</a:t>
            </a:r>
            <a:r>
              <a:rPr lang="as-IN" dirty="0" smtClean="0"/>
              <a:t>সহজ দিব' রাদি স্যারের এই কথাটা একটা ডার্ক হিউমার।</a:t>
            </a:r>
          </a:p>
          <a:p>
            <a:r>
              <a:rPr lang="en-US" dirty="0" smtClean="0">
                <a:hlinkClick r:id="rId236"/>
              </a:rPr>
              <a:t>March 17 at 5:21am</a:t>
            </a:r>
            <a:r>
              <a:rPr lang="en-US" dirty="0" smtClean="0"/>
              <a:t> · </a:t>
            </a:r>
            <a:r>
              <a:rPr lang="en-US" dirty="0" smtClean="0">
                <a:hlinkClick r:id="rId3" tooltip="Like this comment"/>
              </a:rPr>
              <a:t>Like</a:t>
            </a:r>
            <a:r>
              <a:rPr lang="en-US" dirty="0" smtClean="0"/>
              <a:t> · </a:t>
            </a:r>
            <a:r>
              <a:rPr lang="en-US" dirty="0" smtClean="0">
                <a:hlinkClick r:id="rId237"/>
              </a:rPr>
              <a:t>8</a:t>
            </a:r>
            <a:endParaRPr lang="en-US" dirty="0" smtClean="0"/>
          </a:p>
          <a:p>
            <a:pPr>
              <a:buFont typeface="Arial" panose="020B0604020202020204" pitchFamily="34" charset="0"/>
              <a:buChar char="•"/>
            </a:pPr>
            <a:r>
              <a:rPr lang="en-US" dirty="0" err="1" smtClean="0">
                <a:hlinkClick r:id="rId60"/>
              </a:rPr>
              <a:t>Sinthia</a:t>
            </a:r>
            <a:r>
              <a:rPr lang="en-US" dirty="0" smtClean="0">
                <a:hlinkClick r:id="rId60"/>
              </a:rPr>
              <a:t> </a:t>
            </a:r>
            <a:r>
              <a:rPr lang="en-US" dirty="0" err="1" smtClean="0">
                <a:hlinkClick r:id="rId60"/>
              </a:rPr>
              <a:t>Kabir</a:t>
            </a:r>
            <a:r>
              <a:rPr lang="en-US" dirty="0" smtClean="0"/>
              <a:t> </a:t>
            </a:r>
            <a:r>
              <a:rPr lang="en-US" dirty="0" err="1" smtClean="0"/>
              <a:t>Nop</a:t>
            </a:r>
            <a:r>
              <a:rPr lang="en-US" dirty="0" smtClean="0"/>
              <a:t>. last din </a:t>
            </a:r>
            <a:r>
              <a:rPr lang="en-US" dirty="0" err="1" smtClean="0"/>
              <a:t>amader</a:t>
            </a:r>
            <a:r>
              <a:rPr lang="en-US" dirty="0" smtClean="0"/>
              <a:t> lab a </a:t>
            </a:r>
            <a:r>
              <a:rPr lang="en-US" dirty="0" err="1" smtClean="0"/>
              <a:t>Anik</a:t>
            </a:r>
            <a:r>
              <a:rPr lang="en-US" dirty="0" smtClean="0"/>
              <a:t> </a:t>
            </a:r>
            <a:r>
              <a:rPr lang="en-US" dirty="0" err="1" smtClean="0"/>
              <a:t>vai</a:t>
            </a:r>
            <a:r>
              <a:rPr lang="en-US" dirty="0" smtClean="0"/>
              <a:t> </a:t>
            </a:r>
            <a:r>
              <a:rPr lang="en-US" dirty="0" err="1" smtClean="0"/>
              <a:t>aro</a:t>
            </a:r>
            <a:r>
              <a:rPr lang="en-US" dirty="0" smtClean="0"/>
              <a:t> </a:t>
            </a:r>
            <a:r>
              <a:rPr lang="en-US" dirty="0" err="1" smtClean="0"/>
              <a:t>kharap</a:t>
            </a:r>
            <a:r>
              <a:rPr lang="en-US" dirty="0" smtClean="0"/>
              <a:t> </a:t>
            </a:r>
            <a:r>
              <a:rPr lang="en-US" dirty="0" err="1" smtClean="0"/>
              <a:t>dite</a:t>
            </a:r>
            <a:r>
              <a:rPr lang="en-US" dirty="0" smtClean="0"/>
              <a:t> </a:t>
            </a:r>
            <a:r>
              <a:rPr lang="en-US" dirty="0" err="1" smtClean="0"/>
              <a:t>chaisilo</a:t>
            </a:r>
            <a:r>
              <a:rPr lang="en-US" dirty="0" smtClean="0"/>
              <a:t>. </a:t>
            </a:r>
            <a:r>
              <a:rPr lang="en-US" dirty="0" err="1" smtClean="0"/>
              <a:t>radi</a:t>
            </a:r>
            <a:r>
              <a:rPr lang="en-US" dirty="0" smtClean="0"/>
              <a:t> </a:t>
            </a:r>
            <a:r>
              <a:rPr lang="en-US" dirty="0" err="1" smtClean="0"/>
              <a:t>vali</a:t>
            </a:r>
            <a:r>
              <a:rPr lang="en-US" dirty="0" smtClean="0"/>
              <a:t> </a:t>
            </a:r>
            <a:r>
              <a:rPr lang="en-US" dirty="0" err="1" smtClean="0"/>
              <a:t>seitake</a:t>
            </a:r>
            <a:r>
              <a:rPr lang="en-US" dirty="0" smtClean="0"/>
              <a:t> </a:t>
            </a:r>
            <a:r>
              <a:rPr lang="en-US" dirty="0" err="1" smtClean="0"/>
              <a:t>komaye</a:t>
            </a:r>
            <a:r>
              <a:rPr lang="en-US" dirty="0" smtClean="0"/>
              <a:t> </a:t>
            </a:r>
            <a:r>
              <a:rPr lang="en-US" dirty="0" err="1" smtClean="0"/>
              <a:t>ekta</a:t>
            </a:r>
            <a:r>
              <a:rPr lang="en-US" dirty="0" smtClean="0"/>
              <a:t> </a:t>
            </a:r>
            <a:r>
              <a:rPr lang="en-US" dirty="0" err="1" smtClean="0"/>
              <a:t>dise</a:t>
            </a:r>
            <a:r>
              <a:rPr lang="en-US" dirty="0" smtClean="0"/>
              <a:t>. comparatively to </a:t>
            </a:r>
            <a:r>
              <a:rPr lang="en-US" dirty="0" err="1" smtClean="0"/>
              <a:t>shohoj</a:t>
            </a:r>
            <a:r>
              <a:rPr lang="en-US" dirty="0" smtClean="0"/>
              <a:t> </a:t>
            </a:r>
            <a:r>
              <a:rPr lang="en-US" dirty="0" err="1" smtClean="0"/>
              <a:t>dise</a:t>
            </a:r>
            <a:r>
              <a:rPr lang="en-US" dirty="0" smtClean="0"/>
              <a:t>, </a:t>
            </a:r>
            <a:r>
              <a:rPr lang="en-US" dirty="0" err="1" smtClean="0"/>
              <a:t>cholbe</a:t>
            </a:r>
            <a:endParaRPr lang="en-US" dirty="0" smtClean="0"/>
          </a:p>
          <a:p>
            <a:pPr>
              <a:buFont typeface="Arial" panose="020B0604020202020204" pitchFamily="34" charset="0"/>
              <a:buChar char="•"/>
            </a:pPr>
            <a:r>
              <a:rPr lang="en-US" dirty="0" smtClean="0">
                <a:hlinkClick r:id="rId238"/>
              </a:rPr>
              <a:t>March 17 at 2:02pm</a:t>
            </a:r>
            <a:r>
              <a:rPr lang="en-US" dirty="0" smtClean="0"/>
              <a:t> · </a:t>
            </a:r>
            <a:r>
              <a:rPr lang="en-US" dirty="0" smtClean="0">
                <a:hlinkClick r:id="rId3" tooltip="Like this comment"/>
              </a:rPr>
              <a:t>Like</a:t>
            </a:r>
            <a:endParaRPr lang="en-US" dirty="0" smtClean="0"/>
          </a:p>
          <a:p>
            <a:pPr>
              <a:buFont typeface="Arial" panose="020B0604020202020204" pitchFamily="34" charset="0"/>
              <a:buChar char="•"/>
            </a:pPr>
            <a:r>
              <a:rPr lang="en-US" dirty="0" smtClean="0"/>
              <a:t>Write a comment...</a:t>
            </a:r>
          </a:p>
          <a:p>
            <a:r>
              <a:rPr lang="en-US" b="1" dirty="0" err="1" smtClean="0">
                <a:hlinkClick r:id="rId239"/>
              </a:rPr>
              <a:t>Ifty</a:t>
            </a:r>
            <a:r>
              <a:rPr lang="en-US" b="1" dirty="0" smtClean="0">
                <a:hlinkClick r:id="rId239"/>
              </a:rPr>
              <a:t> Ahmad</a:t>
            </a:r>
            <a:endParaRPr lang="en-US" b="1" dirty="0" smtClean="0"/>
          </a:p>
          <a:p>
            <a:r>
              <a:rPr lang="en-US" dirty="0" smtClean="0">
                <a:hlinkClick r:id="rId240"/>
              </a:rPr>
              <a:t>March 17 at 12:48am</a:t>
            </a:r>
            <a:r>
              <a:rPr lang="en-US" dirty="0" smtClean="0"/>
              <a:t> · </a:t>
            </a:r>
            <a:r>
              <a:rPr lang="en-US" dirty="0" smtClean="0">
                <a:hlinkClick r:id="rId85"/>
              </a:rPr>
              <a:t>Dhaka</a:t>
            </a:r>
            <a:endParaRPr lang="en-US" dirty="0" smtClean="0"/>
          </a:p>
          <a:p>
            <a:r>
              <a:rPr lang="as-IN" dirty="0" smtClean="0"/>
              <a:t>অল্প সময়ে অনেক কিছু ঘটে গেল। </a:t>
            </a:r>
            <a:br>
              <a:rPr lang="as-IN" dirty="0" smtClean="0"/>
            </a:br>
            <a:r>
              <a:rPr lang="as-IN" dirty="0" smtClean="0"/>
              <a:t>অন্য কেউ যদি শনিবারের ল্যাবের ব্যাপারে নিশ্চিত হউয়ার জন্য স্যারদের জিজ্ঞেস করতে পারে, কারা যাবে, আমি মনে করি আজকে আমরা অন্তত যে পাচ জন বিকালে স্যারের সাথে যোগাযোগের চেষ্টা করসি তাদের ও অধিকার আসে স্যারদের জিজ্ঞেস করার। আমি ২ স্যারের কাছেই জাস্ট জিজ্ঞেস করসি কারা যাবে, আর তারা কি বলসেন সেটা জানাইসিলাম।</a:t>
            </a:r>
            <a:br>
              <a:rPr lang="as-IN" dirty="0" smtClean="0"/>
            </a:br>
            <a:r>
              <a:rPr lang="as-IN" dirty="0" smtClean="0"/>
              <a:t>যাই হোক, নেক্সট উইকে বি ১বা ২ এর অনেক ঝামেলা হয়ে যাইতেসে। কিন্তু আমাদের (ঐ ৪/৫ জন অন্তত) ও এই শনিবারেই ল্যাব করে ফেলার কোন প্রস্তুতি নাই। তাই এটা ...</a:t>
            </a:r>
          </a:p>
          <a:p>
            <a:r>
              <a:rPr lang="en-US" dirty="0" smtClean="0">
                <a:hlinkClick r:id="rId3"/>
              </a:rPr>
              <a:t>See More</a:t>
            </a:r>
            <a:endParaRPr lang="en-US" dirty="0" smtClean="0"/>
          </a:p>
          <a:p>
            <a:r>
              <a:rPr lang="en-US" dirty="0" smtClean="0">
                <a:hlinkClick r:id="rId3" tooltip="Like this"/>
              </a:rPr>
              <a:t>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241"/>
              </a:rPr>
              <a:t>Seen by 115</a:t>
            </a:r>
            <a:endParaRPr lang="en-US" dirty="0" smtClean="0"/>
          </a:p>
          <a:p>
            <a:pPr>
              <a:buFont typeface="Arial" panose="020B0604020202020204" pitchFamily="34" charset="0"/>
              <a:buChar char="•"/>
            </a:pPr>
            <a:r>
              <a:rPr lang="as-IN" dirty="0" smtClean="0">
                <a:hlinkClick r:id="rId9"/>
              </a:rPr>
              <a:t>আখতার আল আমিন</a:t>
            </a:r>
            <a:r>
              <a:rPr lang="as-IN" dirty="0" smtClean="0"/>
              <a:t> </a:t>
            </a:r>
            <a:r>
              <a:rPr lang="en-US" dirty="0" smtClean="0"/>
              <a:t>and </a:t>
            </a:r>
            <a:r>
              <a:rPr lang="en-US" dirty="0" smtClean="0">
                <a:hlinkClick r:id="rId14"/>
              </a:rPr>
              <a:t>Shamir Ahmed </a:t>
            </a:r>
            <a:r>
              <a:rPr lang="en-US" dirty="0" err="1" smtClean="0">
                <a:hlinkClick r:id="rId14"/>
              </a:rPr>
              <a:t>Shohan</a:t>
            </a:r>
            <a:r>
              <a:rPr lang="en-US" dirty="0" smtClean="0"/>
              <a:t> like this.</a:t>
            </a:r>
          </a:p>
          <a:p>
            <a:r>
              <a:rPr lang="en-US" dirty="0" err="1" smtClean="0">
                <a:hlinkClick r:id="rId27"/>
              </a:rPr>
              <a:t>Mehrab</a:t>
            </a:r>
            <a:r>
              <a:rPr lang="en-US" dirty="0" smtClean="0">
                <a:hlinkClick r:id="rId27"/>
              </a:rPr>
              <a:t> Bin </a:t>
            </a:r>
            <a:r>
              <a:rPr lang="en-US" dirty="0" err="1" smtClean="0">
                <a:hlinkClick r:id="rId27"/>
              </a:rPr>
              <a:t>Morshed</a:t>
            </a:r>
            <a:r>
              <a:rPr lang="en-US" dirty="0" smtClean="0"/>
              <a:t> </a:t>
            </a:r>
            <a:r>
              <a:rPr lang="en-US" dirty="0" err="1" smtClean="0"/>
              <a:t>Kono</a:t>
            </a:r>
            <a:r>
              <a:rPr lang="en-US" dirty="0" smtClean="0"/>
              <a:t> problem </a:t>
            </a:r>
            <a:r>
              <a:rPr lang="en-US" dirty="0" err="1" smtClean="0"/>
              <a:t>na</a:t>
            </a:r>
            <a:r>
              <a:rPr lang="en-US" dirty="0" smtClean="0"/>
              <a:t> </a:t>
            </a:r>
            <a:r>
              <a:rPr lang="en-US" dirty="0" err="1" smtClean="0"/>
              <a:t>dekhe</a:t>
            </a:r>
            <a:r>
              <a:rPr lang="en-US" dirty="0" smtClean="0"/>
              <a:t> </a:t>
            </a:r>
            <a:r>
              <a:rPr lang="en-US" dirty="0" err="1" smtClean="0"/>
              <a:t>amader</a:t>
            </a:r>
            <a:r>
              <a:rPr lang="en-US" dirty="0" smtClean="0"/>
              <a:t> SYSTEM </a:t>
            </a:r>
            <a:r>
              <a:rPr lang="en-US" dirty="0" err="1" smtClean="0"/>
              <a:t>er</a:t>
            </a:r>
            <a:r>
              <a:rPr lang="en-US" dirty="0" smtClean="0"/>
              <a:t> </a:t>
            </a:r>
            <a:r>
              <a:rPr lang="en-US" dirty="0" err="1" smtClean="0"/>
              <a:t>boita</a:t>
            </a:r>
            <a:r>
              <a:rPr lang="en-US" dirty="0" smtClean="0"/>
              <a:t> </a:t>
            </a:r>
            <a:r>
              <a:rPr lang="en-US" dirty="0" err="1" smtClean="0"/>
              <a:t>dekha</a:t>
            </a:r>
            <a:r>
              <a:rPr lang="en-US" dirty="0" smtClean="0"/>
              <a:t> </a:t>
            </a:r>
            <a:r>
              <a:rPr lang="en-US" dirty="0" err="1" smtClean="0"/>
              <a:t>uchit</a:t>
            </a:r>
            <a:r>
              <a:rPr lang="en-US" dirty="0" smtClean="0"/>
              <a:t>.</a:t>
            </a:r>
          </a:p>
          <a:p>
            <a:r>
              <a:rPr lang="en-US" dirty="0" smtClean="0">
                <a:hlinkClick r:id="rId242"/>
              </a:rPr>
              <a:t>March 17 at 12:55am</a:t>
            </a:r>
            <a:r>
              <a:rPr lang="en-US" dirty="0" smtClean="0"/>
              <a:t> · </a:t>
            </a:r>
            <a:r>
              <a:rPr lang="en-US" dirty="0" smtClean="0">
                <a:hlinkClick r:id="rId3" tooltip="Like this comment"/>
              </a:rPr>
              <a:t>Like</a:t>
            </a:r>
            <a:endParaRPr lang="en-US" dirty="0" smtClean="0"/>
          </a:p>
          <a:p>
            <a:pPr>
              <a:buFont typeface="Arial" panose="020B0604020202020204" pitchFamily="34" charset="0"/>
              <a:buChar char="•"/>
            </a:pPr>
            <a:r>
              <a:rPr lang="en-US" dirty="0" err="1" smtClean="0">
                <a:hlinkClick r:id="rId225"/>
              </a:rPr>
              <a:t>Samia</a:t>
            </a:r>
            <a:r>
              <a:rPr lang="en-US" dirty="0" smtClean="0">
                <a:hlinkClick r:id="rId225"/>
              </a:rPr>
              <a:t> </a:t>
            </a:r>
            <a:r>
              <a:rPr lang="en-US" dirty="0" err="1" smtClean="0">
                <a:hlinkClick r:id="rId225"/>
              </a:rPr>
              <a:t>Kabir</a:t>
            </a:r>
            <a:r>
              <a:rPr lang="en-US" dirty="0" smtClean="0">
                <a:hlinkClick r:id="rId225"/>
              </a:rPr>
              <a:t> </a:t>
            </a:r>
            <a:r>
              <a:rPr lang="en-US" dirty="0" err="1" smtClean="0">
                <a:hlinkClick r:id="rId225"/>
              </a:rPr>
              <a:t>Liya</a:t>
            </a:r>
            <a:r>
              <a:rPr lang="en-US" dirty="0" smtClean="0"/>
              <a:t> 4-2 </a:t>
            </a:r>
            <a:r>
              <a:rPr lang="en-US" dirty="0" err="1" smtClean="0"/>
              <a:t>te</a:t>
            </a:r>
            <a:r>
              <a:rPr lang="en-US" dirty="0" smtClean="0"/>
              <a:t> </a:t>
            </a:r>
            <a:r>
              <a:rPr lang="en-US" dirty="0" err="1" smtClean="0"/>
              <a:t>uthe</a:t>
            </a:r>
            <a:r>
              <a:rPr lang="en-US" dirty="0" smtClean="0"/>
              <a:t> </a:t>
            </a:r>
            <a:r>
              <a:rPr lang="en-US" dirty="0" err="1" smtClean="0"/>
              <a:t>ekta</a:t>
            </a:r>
            <a:r>
              <a:rPr lang="en-US" dirty="0" smtClean="0"/>
              <a:t> lab e </a:t>
            </a:r>
            <a:r>
              <a:rPr lang="en-US" dirty="0" err="1" smtClean="0"/>
              <a:t>jawar</a:t>
            </a:r>
            <a:r>
              <a:rPr lang="en-US" dirty="0" smtClean="0"/>
              <a:t> </a:t>
            </a:r>
            <a:r>
              <a:rPr lang="en-US" dirty="0" err="1" smtClean="0"/>
              <a:t>jonne</a:t>
            </a:r>
            <a:r>
              <a:rPr lang="en-US" dirty="0" smtClean="0"/>
              <a:t> 10 din </a:t>
            </a:r>
            <a:r>
              <a:rPr lang="en-US" dirty="0" err="1" smtClean="0"/>
              <a:t>er</a:t>
            </a:r>
            <a:r>
              <a:rPr lang="en-US" dirty="0" smtClean="0"/>
              <a:t> preparation </a:t>
            </a:r>
            <a:r>
              <a:rPr lang="en-US" dirty="0" err="1" smtClean="0"/>
              <a:t>lage</a:t>
            </a:r>
            <a:r>
              <a:rPr lang="en-US" dirty="0" smtClean="0"/>
              <a:t>? speechless!</a:t>
            </a:r>
          </a:p>
          <a:p>
            <a:pPr>
              <a:buFont typeface="Arial" panose="020B0604020202020204" pitchFamily="34" charset="0"/>
              <a:buChar char="•"/>
            </a:pPr>
            <a:r>
              <a:rPr lang="en-US" dirty="0" smtClean="0">
                <a:hlinkClick r:id="rId243"/>
              </a:rPr>
              <a:t>March 17 at 1:36pm</a:t>
            </a:r>
            <a:r>
              <a:rPr lang="en-US" dirty="0" smtClean="0"/>
              <a:t> · </a:t>
            </a:r>
            <a:r>
              <a:rPr lang="en-US" dirty="0" smtClean="0">
                <a:hlinkClick r:id="rId3" tooltip="Like this comment"/>
              </a:rPr>
              <a:t>Like</a:t>
            </a:r>
            <a:r>
              <a:rPr lang="en-US" dirty="0" smtClean="0"/>
              <a:t> · </a:t>
            </a:r>
            <a:r>
              <a:rPr lang="en-US" dirty="0" smtClean="0">
                <a:hlinkClick r:id="rId244"/>
              </a:rPr>
              <a:t>9</a:t>
            </a:r>
            <a:endParaRPr lang="en-US" dirty="0" smtClean="0"/>
          </a:p>
          <a:p>
            <a:pPr>
              <a:buFont typeface="Arial" panose="020B0604020202020204" pitchFamily="34" charset="0"/>
              <a:buChar char="•"/>
            </a:pPr>
            <a:r>
              <a:rPr lang="en-US" dirty="0" smtClean="0"/>
              <a:t>Write a comment...</a:t>
            </a:r>
          </a:p>
          <a:p>
            <a:r>
              <a:rPr lang="en-US" b="1" dirty="0" smtClean="0">
                <a:hlinkClick r:id="rId245"/>
              </a:rPr>
              <a:t>Unimaginative </a:t>
            </a:r>
            <a:r>
              <a:rPr lang="en-US" b="1" dirty="0" err="1" smtClean="0">
                <a:hlinkClick r:id="rId245"/>
              </a:rPr>
              <a:t>Shourav</a:t>
            </a:r>
            <a:endParaRPr lang="en-US" b="1" dirty="0" smtClean="0"/>
          </a:p>
          <a:p>
            <a:r>
              <a:rPr lang="en-US" dirty="0" smtClean="0">
                <a:hlinkClick r:id="rId246"/>
              </a:rPr>
              <a:t>March 17 at 12:20pm</a:t>
            </a:r>
            <a:endParaRPr lang="en-US" dirty="0" smtClean="0"/>
          </a:p>
          <a:p>
            <a:r>
              <a:rPr lang="en-US" dirty="0" err="1" smtClean="0">
                <a:hlinkClick r:id="rId11"/>
              </a:rPr>
              <a:t>Tarikul</a:t>
            </a:r>
            <a:r>
              <a:rPr lang="en-US" dirty="0" smtClean="0">
                <a:hlinkClick r:id="rId11"/>
              </a:rPr>
              <a:t> Islam </a:t>
            </a:r>
            <a:r>
              <a:rPr lang="en-US" dirty="0" err="1" smtClean="0">
                <a:hlinkClick r:id="rId11"/>
              </a:rPr>
              <a:t>Papon</a:t>
            </a:r>
            <a:r>
              <a:rPr lang="en-US" dirty="0" smtClean="0"/>
              <a:t> group </a:t>
            </a:r>
            <a:r>
              <a:rPr lang="en-US" dirty="0" err="1" smtClean="0"/>
              <a:t>er</a:t>
            </a:r>
            <a:r>
              <a:rPr lang="en-US" dirty="0" smtClean="0"/>
              <a:t> admin </a:t>
            </a:r>
            <a:r>
              <a:rPr lang="en-US" dirty="0" err="1" smtClean="0"/>
              <a:t>eita</a:t>
            </a:r>
            <a:r>
              <a:rPr lang="en-US" dirty="0" smtClean="0"/>
              <a:t> </a:t>
            </a:r>
            <a:r>
              <a:rPr lang="en-US" dirty="0" err="1" smtClean="0"/>
              <a:t>kon</a:t>
            </a:r>
            <a:r>
              <a:rPr lang="en-US" dirty="0" smtClean="0"/>
              <a:t> logic e </a:t>
            </a:r>
            <a:r>
              <a:rPr lang="en-US" dirty="0" err="1" smtClean="0"/>
              <a:t>hoilo</a:t>
            </a:r>
            <a:r>
              <a:rPr lang="en-US" dirty="0" smtClean="0"/>
              <a:t>????</a:t>
            </a:r>
          </a:p>
          <a:p>
            <a:r>
              <a:rPr lang="en-US" dirty="0" smtClean="0">
                <a:hlinkClick r:id="rId3" tooltip="Like this"/>
              </a:rPr>
              <a:t>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247"/>
              </a:rPr>
              <a:t>Seen by 114</a:t>
            </a:r>
            <a:endParaRPr lang="en-US" dirty="0" smtClean="0"/>
          </a:p>
          <a:p>
            <a:pPr>
              <a:buFont typeface="Arial" panose="020B0604020202020204" pitchFamily="34" charset="0"/>
              <a:buChar char="•"/>
            </a:pPr>
            <a:r>
              <a:rPr lang="en-US" dirty="0" err="1" smtClean="0">
                <a:hlinkClick r:id="rId248"/>
              </a:rPr>
              <a:t>Kakashi</a:t>
            </a:r>
            <a:r>
              <a:rPr lang="en-US" dirty="0" smtClean="0">
                <a:hlinkClick r:id="rId248"/>
              </a:rPr>
              <a:t> </a:t>
            </a:r>
            <a:r>
              <a:rPr lang="en-US" dirty="0" err="1" smtClean="0">
                <a:hlinkClick r:id="rId248"/>
              </a:rPr>
              <a:t>Mamun</a:t>
            </a:r>
            <a:r>
              <a:rPr lang="en-US" dirty="0" smtClean="0"/>
              <a:t>, </a:t>
            </a:r>
            <a:r>
              <a:rPr lang="en-US" dirty="0" err="1" smtClean="0">
                <a:hlinkClick r:id="rId249"/>
              </a:rPr>
              <a:t>Syedee</a:t>
            </a:r>
            <a:r>
              <a:rPr lang="en-US" dirty="0" smtClean="0">
                <a:hlinkClick r:id="rId249"/>
              </a:rPr>
              <a:t> Simon</a:t>
            </a:r>
            <a:r>
              <a:rPr lang="en-US" dirty="0" smtClean="0"/>
              <a:t> and </a:t>
            </a:r>
            <a:r>
              <a:rPr lang="en-US" dirty="0" smtClean="0">
                <a:hlinkClick r:id="rId126"/>
              </a:rPr>
              <a:t>Amit Biswas</a:t>
            </a:r>
            <a:r>
              <a:rPr lang="en-US" dirty="0" smtClean="0"/>
              <a:t> like this.</a:t>
            </a:r>
          </a:p>
          <a:p>
            <a:pPr>
              <a:buFont typeface="Arial" panose="020B0604020202020204" pitchFamily="34" charset="0"/>
              <a:buChar char="•"/>
            </a:pPr>
            <a:r>
              <a:rPr lang="en-US" dirty="0" err="1" smtClean="0">
                <a:hlinkClick r:id="rId27"/>
              </a:rPr>
              <a:t>Mehrab</a:t>
            </a:r>
            <a:r>
              <a:rPr lang="en-US" dirty="0" smtClean="0">
                <a:hlinkClick r:id="rId27"/>
              </a:rPr>
              <a:t> Bin </a:t>
            </a:r>
            <a:r>
              <a:rPr lang="en-US" dirty="0" err="1" smtClean="0">
                <a:hlinkClick r:id="rId27"/>
              </a:rPr>
              <a:t>Morshed</a:t>
            </a:r>
            <a:r>
              <a:rPr lang="en-US" dirty="0" smtClean="0"/>
              <a:t> </a:t>
            </a:r>
            <a:r>
              <a:rPr lang="en-US" dirty="0" err="1" smtClean="0"/>
              <a:t>ami</a:t>
            </a:r>
            <a:r>
              <a:rPr lang="en-US" dirty="0" smtClean="0"/>
              <a:t> admin </a:t>
            </a:r>
            <a:r>
              <a:rPr lang="en-US" dirty="0" err="1" smtClean="0"/>
              <a:t>chilam</a:t>
            </a:r>
            <a:r>
              <a:rPr lang="en-US" dirty="0" smtClean="0"/>
              <a:t>, </a:t>
            </a:r>
            <a:r>
              <a:rPr lang="en-US" dirty="0" err="1" smtClean="0"/>
              <a:t>oke</a:t>
            </a:r>
            <a:r>
              <a:rPr lang="en-US" dirty="0" smtClean="0"/>
              <a:t> </a:t>
            </a:r>
            <a:r>
              <a:rPr lang="en-US" dirty="0" err="1" smtClean="0"/>
              <a:t>banay</a:t>
            </a:r>
            <a:r>
              <a:rPr lang="en-US" dirty="0" smtClean="0"/>
              <a:t> </a:t>
            </a:r>
            <a:r>
              <a:rPr lang="en-US" dirty="0" err="1" smtClean="0"/>
              <a:t>disilam</a:t>
            </a:r>
            <a:r>
              <a:rPr lang="en-US" dirty="0" smtClean="0"/>
              <a:t> group leave </a:t>
            </a:r>
            <a:r>
              <a:rPr lang="en-US" dirty="0" err="1" smtClean="0"/>
              <a:t>dewar</a:t>
            </a:r>
            <a:r>
              <a:rPr lang="en-US" dirty="0" smtClean="0"/>
              <a:t> age o new </a:t>
            </a:r>
            <a:r>
              <a:rPr lang="en-US" dirty="0" err="1" smtClean="0"/>
              <a:t>cr</a:t>
            </a:r>
            <a:r>
              <a:rPr lang="en-US" dirty="0" smtClean="0"/>
              <a:t> </a:t>
            </a:r>
            <a:r>
              <a:rPr lang="en-US" dirty="0" err="1" smtClean="0"/>
              <a:t>hoise</a:t>
            </a:r>
            <a:r>
              <a:rPr lang="en-US" dirty="0" smtClean="0"/>
              <a:t> </a:t>
            </a:r>
            <a:r>
              <a:rPr lang="en-US" dirty="0" err="1" smtClean="0"/>
              <a:t>ei</a:t>
            </a:r>
            <a:r>
              <a:rPr lang="en-US" dirty="0" smtClean="0"/>
              <a:t> </a:t>
            </a:r>
            <a:r>
              <a:rPr lang="en-US" dirty="0" err="1" smtClean="0"/>
              <a:t>jonno</a:t>
            </a:r>
            <a:r>
              <a:rPr lang="en-US" dirty="0" smtClean="0"/>
              <a:t>.</a:t>
            </a:r>
          </a:p>
          <a:p>
            <a:pPr>
              <a:buFont typeface="Arial" panose="020B0604020202020204" pitchFamily="34" charset="0"/>
              <a:buChar char="•"/>
            </a:pPr>
            <a:r>
              <a:rPr lang="en-US" dirty="0" smtClean="0">
                <a:hlinkClick r:id="rId250"/>
              </a:rPr>
              <a:t>March 17 at 12:26pm</a:t>
            </a:r>
            <a:r>
              <a:rPr lang="en-US" dirty="0" smtClean="0"/>
              <a:t> · </a:t>
            </a:r>
            <a:r>
              <a:rPr lang="en-US" dirty="0" smtClean="0">
                <a:hlinkClick r:id="rId3" tooltip="Show edit history"/>
              </a:rPr>
              <a:t>Edited</a:t>
            </a:r>
            <a:r>
              <a:rPr lang="en-US" dirty="0" smtClean="0"/>
              <a:t> · </a:t>
            </a:r>
            <a:r>
              <a:rPr lang="en-US" dirty="0" smtClean="0">
                <a:hlinkClick r:id="rId3" tooltip="Like this comment"/>
              </a:rPr>
              <a:t>Like</a:t>
            </a:r>
            <a:endParaRPr lang="en-US" dirty="0" smtClean="0"/>
          </a:p>
          <a:p>
            <a:pPr>
              <a:buFont typeface="Arial" panose="020B0604020202020204" pitchFamily="34" charset="0"/>
              <a:buChar char="•"/>
            </a:pPr>
            <a:r>
              <a:rPr lang="en-US" dirty="0" smtClean="0"/>
              <a:t>Write a comment...</a:t>
            </a:r>
          </a:p>
          <a:p>
            <a:r>
              <a:rPr lang="en-US" b="1" dirty="0" err="1" smtClean="0">
                <a:hlinkClick r:id="rId239"/>
              </a:rPr>
              <a:t>Ifty</a:t>
            </a:r>
            <a:r>
              <a:rPr lang="en-US" b="1" dirty="0" smtClean="0">
                <a:hlinkClick r:id="rId239"/>
              </a:rPr>
              <a:t> Ahmad</a:t>
            </a:r>
            <a:endParaRPr lang="en-US" b="1" dirty="0" smtClean="0"/>
          </a:p>
          <a:p>
            <a:r>
              <a:rPr lang="en-US" dirty="0" smtClean="0">
                <a:hlinkClick r:id="rId251"/>
              </a:rPr>
              <a:t>March 16 at 4:38pm</a:t>
            </a:r>
            <a:endParaRPr lang="en-US" dirty="0" smtClean="0"/>
          </a:p>
          <a:p>
            <a:r>
              <a:rPr lang="en-US" dirty="0" smtClean="0">
                <a:hlinkClick r:id="rId3" tooltip="Like this"/>
              </a:rPr>
              <a:t>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252"/>
              </a:rPr>
              <a:t>Seen by 115</a:t>
            </a:r>
            <a:endParaRPr lang="en-US" dirty="0" smtClean="0"/>
          </a:p>
          <a:p>
            <a:pPr>
              <a:buFont typeface="Arial" panose="020B0604020202020204" pitchFamily="34" charset="0"/>
              <a:buChar char="•"/>
            </a:pPr>
            <a:r>
              <a:rPr lang="en-US" dirty="0" smtClean="0">
                <a:hlinkClick r:id="rId14"/>
              </a:rPr>
              <a:t>Shamir Ahmed </a:t>
            </a:r>
            <a:r>
              <a:rPr lang="en-US" dirty="0" err="1" smtClean="0">
                <a:hlinkClick r:id="rId14"/>
              </a:rPr>
              <a:t>Shohan</a:t>
            </a:r>
            <a:r>
              <a:rPr lang="en-US" dirty="0" smtClean="0"/>
              <a:t>, </a:t>
            </a:r>
            <a:r>
              <a:rPr lang="en-US" dirty="0" err="1" smtClean="0">
                <a:hlinkClick r:id="rId87"/>
              </a:rPr>
              <a:t>Alam</a:t>
            </a:r>
            <a:r>
              <a:rPr lang="en-US" dirty="0" smtClean="0">
                <a:hlinkClick r:id="rId87"/>
              </a:rPr>
              <a:t> </a:t>
            </a:r>
            <a:r>
              <a:rPr lang="en-US" dirty="0" err="1" smtClean="0">
                <a:hlinkClick r:id="rId87"/>
              </a:rPr>
              <a:t>Ashraful</a:t>
            </a:r>
            <a:r>
              <a:rPr lang="en-US" dirty="0" smtClean="0"/>
              <a:t> and </a:t>
            </a:r>
            <a:r>
              <a:rPr lang="en-US" dirty="0" smtClean="0">
                <a:hlinkClick r:id="rId253"/>
              </a:rPr>
              <a:t>2 others</a:t>
            </a:r>
            <a:r>
              <a:rPr lang="en-US" dirty="0" smtClean="0"/>
              <a:t> like this.</a:t>
            </a:r>
          </a:p>
          <a:p>
            <a:pPr>
              <a:buFont typeface="Arial" panose="020B0604020202020204" pitchFamily="34" charset="0"/>
              <a:buChar char="•"/>
            </a:pPr>
            <a:r>
              <a:rPr lang="en-US" dirty="0" smtClean="0">
                <a:hlinkClick r:id="rId3"/>
              </a:rPr>
              <a:t>View previous comments</a:t>
            </a:r>
            <a:endParaRPr lang="en-US" dirty="0" smtClean="0"/>
          </a:p>
          <a:p>
            <a:r>
              <a:rPr lang="en-US" dirty="0" err="1" smtClean="0">
                <a:hlinkClick r:id="rId27"/>
              </a:rPr>
              <a:t>Mehrab</a:t>
            </a:r>
            <a:r>
              <a:rPr lang="en-US" dirty="0" smtClean="0">
                <a:hlinkClick r:id="rId27"/>
              </a:rPr>
              <a:t> Bin </a:t>
            </a:r>
            <a:r>
              <a:rPr lang="en-US" dirty="0" err="1" smtClean="0">
                <a:hlinkClick r:id="rId27"/>
              </a:rPr>
              <a:t>Morshed</a:t>
            </a:r>
            <a:r>
              <a:rPr lang="en-US" dirty="0" smtClean="0"/>
              <a:t> </a:t>
            </a:r>
            <a:r>
              <a:rPr lang="en-US" dirty="0" err="1" smtClean="0"/>
              <a:t>Jei</a:t>
            </a:r>
            <a:r>
              <a:rPr lang="en-US" dirty="0" smtClean="0"/>
              <a:t> </a:t>
            </a:r>
            <a:r>
              <a:rPr lang="en-US" dirty="0" err="1" smtClean="0"/>
              <a:t>karone</a:t>
            </a:r>
            <a:r>
              <a:rPr lang="en-US" dirty="0" smtClean="0"/>
              <a:t> </a:t>
            </a:r>
            <a:r>
              <a:rPr lang="en-US" dirty="0" err="1" smtClean="0"/>
              <a:t>amar</a:t>
            </a:r>
            <a:r>
              <a:rPr lang="en-US" dirty="0" smtClean="0"/>
              <a:t> </a:t>
            </a:r>
            <a:r>
              <a:rPr lang="en-US" dirty="0" err="1" smtClean="0"/>
              <a:t>ghotona</a:t>
            </a:r>
            <a:r>
              <a:rPr lang="en-US" dirty="0" smtClean="0"/>
              <a:t> ta reference </a:t>
            </a:r>
            <a:r>
              <a:rPr lang="en-US" dirty="0" err="1" smtClean="0"/>
              <a:t>hishebe</a:t>
            </a:r>
            <a:r>
              <a:rPr lang="en-US" dirty="0" smtClean="0"/>
              <a:t> </a:t>
            </a:r>
            <a:r>
              <a:rPr lang="en-US" dirty="0" err="1" smtClean="0"/>
              <a:t>tana</a:t>
            </a:r>
            <a:r>
              <a:rPr lang="en-US" dirty="0" smtClean="0"/>
              <a:t> </a:t>
            </a:r>
            <a:r>
              <a:rPr lang="en-US" dirty="0" err="1" smtClean="0"/>
              <a:t>hoise</a:t>
            </a:r>
            <a:r>
              <a:rPr lang="en-US" dirty="0" smtClean="0"/>
              <a:t> </a:t>
            </a:r>
            <a:r>
              <a:rPr lang="en-US" dirty="0" err="1" smtClean="0"/>
              <a:t>amar</a:t>
            </a:r>
            <a:r>
              <a:rPr lang="en-US" dirty="0" smtClean="0"/>
              <a:t> </a:t>
            </a:r>
            <a:r>
              <a:rPr lang="en-US" dirty="0" err="1" smtClean="0"/>
              <a:t>sathe</a:t>
            </a:r>
            <a:r>
              <a:rPr lang="en-US" dirty="0" smtClean="0"/>
              <a:t> sort out </a:t>
            </a:r>
            <a:r>
              <a:rPr lang="en-US" dirty="0" err="1" smtClean="0"/>
              <a:t>na</a:t>
            </a:r>
            <a:r>
              <a:rPr lang="en-US" dirty="0" smtClean="0"/>
              <a:t> </a:t>
            </a:r>
            <a:r>
              <a:rPr lang="en-US" dirty="0" err="1" smtClean="0"/>
              <a:t>kore</a:t>
            </a:r>
            <a:r>
              <a:rPr lang="en-US" dirty="0" smtClean="0"/>
              <a:t>.</a:t>
            </a:r>
          </a:p>
          <a:p>
            <a:r>
              <a:rPr lang="en-US" dirty="0" smtClean="0">
                <a:hlinkClick r:id="rId254"/>
              </a:rPr>
              <a:t>March 17 at 12:29am</a:t>
            </a:r>
            <a:r>
              <a:rPr lang="en-US" dirty="0" smtClean="0"/>
              <a:t> · </a:t>
            </a:r>
            <a:r>
              <a:rPr lang="en-US" dirty="0" smtClean="0">
                <a:hlinkClick r:id="rId3" tooltip="Like this comment"/>
              </a:rPr>
              <a:t>Like</a:t>
            </a:r>
            <a:endParaRPr lang="en-US" dirty="0" smtClean="0"/>
          </a:p>
          <a:p>
            <a:r>
              <a:rPr lang="en-US" dirty="0" err="1" smtClean="0">
                <a:hlinkClick r:id="rId255"/>
              </a:rPr>
              <a:t>Ifty</a:t>
            </a:r>
            <a:r>
              <a:rPr lang="en-US" dirty="0" smtClean="0">
                <a:hlinkClick r:id="rId255"/>
              </a:rPr>
              <a:t> Ahmad</a:t>
            </a:r>
            <a:r>
              <a:rPr lang="en-US" dirty="0" smtClean="0"/>
              <a:t> </a:t>
            </a:r>
            <a:r>
              <a:rPr lang="as-IN" dirty="0" smtClean="0"/>
              <a:t>হুম সেটাই তাইলে তো এইখানে কোথাও আমি তোর সাথে </a:t>
            </a:r>
            <a:r>
              <a:rPr lang="en-US" dirty="0" smtClean="0"/>
              <a:t>sort out </a:t>
            </a:r>
            <a:r>
              <a:rPr lang="as-IN" dirty="0" smtClean="0"/>
              <a:t>এর চেস্টা করিই নাই, তাইলে তুই কেমনে বুঝলি "</a:t>
            </a:r>
            <a:r>
              <a:rPr lang="en-US" dirty="0" smtClean="0"/>
              <a:t>Sort out </a:t>
            </a:r>
            <a:r>
              <a:rPr lang="en-US" dirty="0" err="1" smtClean="0"/>
              <a:t>kora</a:t>
            </a:r>
            <a:r>
              <a:rPr lang="en-US" dirty="0" smtClean="0"/>
              <a:t> </a:t>
            </a:r>
            <a:r>
              <a:rPr lang="en-US" dirty="0" err="1" smtClean="0"/>
              <a:t>bujhi</a:t>
            </a:r>
            <a:r>
              <a:rPr lang="en-US" dirty="0" smtClean="0"/>
              <a:t> </a:t>
            </a:r>
            <a:r>
              <a:rPr lang="en-US" dirty="0" err="1" smtClean="0"/>
              <a:t>naki</a:t>
            </a:r>
            <a:r>
              <a:rPr lang="en-US" dirty="0" smtClean="0"/>
              <a:t>?"</a:t>
            </a:r>
          </a:p>
          <a:p>
            <a:r>
              <a:rPr lang="en-US" dirty="0" smtClean="0">
                <a:hlinkClick r:id="rId256"/>
              </a:rPr>
              <a:t>March 17 at 12:51am</a:t>
            </a:r>
            <a:r>
              <a:rPr lang="en-US" dirty="0" smtClean="0"/>
              <a:t> · </a:t>
            </a:r>
            <a:r>
              <a:rPr lang="en-US" dirty="0" smtClean="0">
                <a:hlinkClick r:id="rId3" tooltip="Like this comment"/>
              </a:rPr>
              <a:t>Like</a:t>
            </a:r>
            <a:endParaRPr lang="en-US" dirty="0" smtClean="0"/>
          </a:p>
          <a:p>
            <a:pPr>
              <a:buFont typeface="Arial" panose="020B0604020202020204" pitchFamily="34" charset="0"/>
              <a:buChar char="•"/>
            </a:pPr>
            <a:r>
              <a:rPr lang="en-US" dirty="0" err="1" smtClean="0">
                <a:hlinkClick r:id="rId27"/>
              </a:rPr>
              <a:t>Mehrab</a:t>
            </a:r>
            <a:r>
              <a:rPr lang="en-US" dirty="0" smtClean="0">
                <a:hlinkClick r:id="rId27"/>
              </a:rPr>
              <a:t> Bin </a:t>
            </a:r>
            <a:r>
              <a:rPr lang="en-US" dirty="0" err="1" smtClean="0">
                <a:hlinkClick r:id="rId27"/>
              </a:rPr>
              <a:t>Morshed</a:t>
            </a:r>
            <a:r>
              <a:rPr lang="en-US" dirty="0" smtClean="0"/>
              <a:t> Ami conversation e </a:t>
            </a:r>
            <a:r>
              <a:rPr lang="en-US" dirty="0" err="1" smtClean="0"/>
              <a:t>ashchi</a:t>
            </a:r>
            <a:r>
              <a:rPr lang="en-US" dirty="0" smtClean="0"/>
              <a:t> </a:t>
            </a:r>
            <a:r>
              <a:rPr lang="en-US" dirty="0" err="1" smtClean="0"/>
              <a:t>rizvir</a:t>
            </a:r>
            <a:r>
              <a:rPr lang="en-US" dirty="0" smtClean="0"/>
              <a:t> </a:t>
            </a:r>
            <a:r>
              <a:rPr lang="en-US" dirty="0" err="1" smtClean="0"/>
              <a:t>ekta</a:t>
            </a:r>
            <a:r>
              <a:rPr lang="en-US" dirty="0" smtClean="0"/>
              <a:t> comment </a:t>
            </a:r>
            <a:r>
              <a:rPr lang="en-US" dirty="0" err="1" smtClean="0"/>
              <a:t>er</a:t>
            </a:r>
            <a:r>
              <a:rPr lang="en-US" dirty="0" smtClean="0"/>
              <a:t> pore. </a:t>
            </a:r>
            <a:r>
              <a:rPr lang="en-US" dirty="0" err="1" smtClean="0"/>
              <a:t>Jebhabe</a:t>
            </a:r>
            <a:r>
              <a:rPr lang="en-US" dirty="0" smtClean="0"/>
              <a:t> </a:t>
            </a:r>
            <a:r>
              <a:rPr lang="en-US" dirty="0" err="1" smtClean="0"/>
              <a:t>toder</a:t>
            </a:r>
            <a:r>
              <a:rPr lang="en-US" dirty="0" smtClean="0"/>
              <a:t> </a:t>
            </a:r>
            <a:r>
              <a:rPr lang="en-US" dirty="0" err="1" smtClean="0"/>
              <a:t>kase</a:t>
            </a:r>
            <a:r>
              <a:rPr lang="en-US" dirty="0" smtClean="0"/>
              <a:t> </a:t>
            </a:r>
            <a:r>
              <a:rPr lang="en-US" dirty="0" err="1" smtClean="0"/>
              <a:t>maaf</a:t>
            </a:r>
            <a:r>
              <a:rPr lang="en-US" dirty="0" smtClean="0"/>
              <a:t> </a:t>
            </a:r>
            <a:r>
              <a:rPr lang="en-US" dirty="0" err="1" smtClean="0"/>
              <a:t>chawar</a:t>
            </a:r>
            <a:r>
              <a:rPr lang="en-US" dirty="0" smtClean="0"/>
              <a:t> </a:t>
            </a:r>
            <a:r>
              <a:rPr lang="en-US" dirty="0" err="1" smtClean="0"/>
              <a:t>poreo</a:t>
            </a:r>
            <a:r>
              <a:rPr lang="en-US" dirty="0" smtClean="0"/>
              <a:t> </a:t>
            </a:r>
            <a:r>
              <a:rPr lang="en-US" dirty="0" err="1" smtClean="0"/>
              <a:t>tena</a:t>
            </a:r>
            <a:r>
              <a:rPr lang="en-US" dirty="0" smtClean="0"/>
              <a:t> </a:t>
            </a:r>
            <a:r>
              <a:rPr lang="en-US" dirty="0" err="1" smtClean="0"/>
              <a:t>pechay</a:t>
            </a:r>
            <a:r>
              <a:rPr lang="en-US" dirty="0" smtClean="0"/>
              <a:t> </a:t>
            </a:r>
            <a:r>
              <a:rPr lang="en-US" dirty="0" err="1" smtClean="0"/>
              <a:t>chire</a:t>
            </a:r>
            <a:r>
              <a:rPr lang="en-US" dirty="0" smtClean="0"/>
              <a:t> </a:t>
            </a:r>
            <a:r>
              <a:rPr lang="en-US" dirty="0" err="1" smtClean="0"/>
              <a:t>felsos</a:t>
            </a:r>
            <a:r>
              <a:rPr lang="en-US" dirty="0" smtClean="0"/>
              <a:t> </a:t>
            </a:r>
            <a:r>
              <a:rPr lang="en-US" dirty="0" err="1" smtClean="0"/>
              <a:t>kemne</a:t>
            </a:r>
            <a:r>
              <a:rPr lang="en-US" dirty="0" smtClean="0"/>
              <a:t> </a:t>
            </a:r>
            <a:r>
              <a:rPr lang="en-US" dirty="0" err="1" smtClean="0"/>
              <a:t>bujhbo</a:t>
            </a:r>
            <a:r>
              <a:rPr lang="en-US" dirty="0" smtClean="0"/>
              <a:t> </a:t>
            </a:r>
            <a:r>
              <a:rPr lang="en-US" dirty="0" err="1" smtClean="0"/>
              <a:t>tui</a:t>
            </a:r>
            <a:r>
              <a:rPr lang="en-US" dirty="0" smtClean="0"/>
              <a:t> </a:t>
            </a:r>
            <a:r>
              <a:rPr lang="en-US" dirty="0" err="1" smtClean="0"/>
              <a:t>ba</a:t>
            </a:r>
            <a:r>
              <a:rPr lang="en-US" dirty="0" smtClean="0"/>
              <a:t> </a:t>
            </a:r>
            <a:r>
              <a:rPr lang="en-US" dirty="0" err="1" smtClean="0"/>
              <a:t>tora</a:t>
            </a:r>
            <a:r>
              <a:rPr lang="en-US" dirty="0" smtClean="0"/>
              <a:t> sort out </a:t>
            </a:r>
            <a:r>
              <a:rPr lang="en-US" dirty="0" err="1" smtClean="0"/>
              <a:t>bujhos</a:t>
            </a:r>
            <a:r>
              <a:rPr lang="en-US" dirty="0" smtClean="0"/>
              <a:t>. </a:t>
            </a:r>
            <a:r>
              <a:rPr lang="en-US" dirty="0" err="1" smtClean="0"/>
              <a:t>Tui</a:t>
            </a:r>
            <a:r>
              <a:rPr lang="en-US" dirty="0" smtClean="0"/>
              <a:t> e to </a:t>
            </a:r>
            <a:r>
              <a:rPr lang="en-US" dirty="0" err="1" smtClean="0"/>
              <a:t>arek</a:t>
            </a:r>
            <a:r>
              <a:rPr lang="en-US" dirty="0" smtClean="0"/>
              <a:t> </a:t>
            </a:r>
            <a:r>
              <a:rPr lang="en-US" dirty="0" err="1" smtClean="0"/>
              <a:t>jaygay</a:t>
            </a:r>
            <a:r>
              <a:rPr lang="en-US" dirty="0" smtClean="0"/>
              <a:t> </a:t>
            </a:r>
            <a:r>
              <a:rPr lang="en-US" dirty="0" err="1" smtClean="0"/>
              <a:t>bolli</a:t>
            </a:r>
            <a:r>
              <a:rPr lang="en-US" dirty="0" smtClean="0"/>
              <a:t> je </a:t>
            </a:r>
            <a:r>
              <a:rPr lang="en-US" dirty="0" err="1" smtClean="0"/>
              <a:t>sakib</a:t>
            </a:r>
            <a:r>
              <a:rPr lang="en-US" dirty="0" smtClean="0"/>
              <a:t> r </a:t>
            </a:r>
            <a:r>
              <a:rPr lang="en-US" dirty="0" err="1" smtClean="0"/>
              <a:t>rizvi</a:t>
            </a:r>
            <a:r>
              <a:rPr lang="en-US" dirty="0" smtClean="0"/>
              <a:t> </a:t>
            </a:r>
            <a:r>
              <a:rPr lang="en-US" dirty="0" err="1" smtClean="0"/>
              <a:t>er</a:t>
            </a:r>
            <a:r>
              <a:rPr lang="en-US" dirty="0" smtClean="0"/>
              <a:t> </a:t>
            </a:r>
            <a:r>
              <a:rPr lang="en-US" dirty="0" err="1" smtClean="0"/>
              <a:t>sathe</a:t>
            </a:r>
            <a:r>
              <a:rPr lang="en-US" dirty="0" smtClean="0"/>
              <a:t> </a:t>
            </a:r>
            <a:r>
              <a:rPr lang="en-US" dirty="0" err="1" smtClean="0"/>
              <a:t>kotha</a:t>
            </a:r>
            <a:r>
              <a:rPr lang="en-US" dirty="0" smtClean="0"/>
              <a:t> bole </a:t>
            </a:r>
            <a:r>
              <a:rPr lang="en-US" dirty="0" err="1" smtClean="0"/>
              <a:t>dekhte</a:t>
            </a:r>
            <a:r>
              <a:rPr lang="en-US" dirty="0" smtClean="0"/>
              <a:t> problem ta </a:t>
            </a:r>
            <a:r>
              <a:rPr lang="en-US" dirty="0" err="1" smtClean="0"/>
              <a:t>kothay</a:t>
            </a:r>
            <a:r>
              <a:rPr lang="en-US" dirty="0" smtClean="0"/>
              <a:t>.</a:t>
            </a:r>
          </a:p>
          <a:p>
            <a:pPr>
              <a:buFont typeface="Arial" panose="020B0604020202020204" pitchFamily="34" charset="0"/>
              <a:buChar char="•"/>
            </a:pPr>
            <a:r>
              <a:rPr lang="en-US" dirty="0" smtClean="0">
                <a:hlinkClick r:id="rId257"/>
              </a:rPr>
              <a:t>March 17 at 12:58am</a:t>
            </a:r>
            <a:r>
              <a:rPr lang="en-US" dirty="0" smtClean="0"/>
              <a:t> · </a:t>
            </a:r>
            <a:r>
              <a:rPr lang="en-US" dirty="0" smtClean="0">
                <a:hlinkClick r:id="rId3" tooltip="Like this comment"/>
              </a:rPr>
              <a:t>Like</a:t>
            </a:r>
            <a:endParaRPr lang="en-US" dirty="0" smtClean="0"/>
          </a:p>
          <a:p>
            <a:pPr>
              <a:buFont typeface="Arial" panose="020B0604020202020204" pitchFamily="34" charset="0"/>
              <a:buChar char="•"/>
            </a:pPr>
            <a:r>
              <a:rPr lang="en-US" dirty="0" smtClean="0"/>
              <a:t>Write a comment...</a:t>
            </a:r>
          </a:p>
          <a:p>
            <a:r>
              <a:rPr lang="en-US" b="1" dirty="0" err="1" smtClean="0">
                <a:hlinkClick r:id="rId258"/>
              </a:rPr>
              <a:t>Noman</a:t>
            </a:r>
            <a:r>
              <a:rPr lang="en-US" b="1" dirty="0" smtClean="0">
                <a:hlinkClick r:id="rId258"/>
              </a:rPr>
              <a:t> </a:t>
            </a:r>
            <a:r>
              <a:rPr lang="en-US" b="1" dirty="0" err="1" smtClean="0">
                <a:hlinkClick r:id="rId258"/>
              </a:rPr>
              <a:t>Nishad</a:t>
            </a:r>
            <a:endParaRPr lang="en-US" b="1" dirty="0" smtClean="0"/>
          </a:p>
          <a:p>
            <a:r>
              <a:rPr lang="en-US" dirty="0" smtClean="0">
                <a:hlinkClick r:id="rId259"/>
              </a:rPr>
              <a:t>March 16 at 10:44pm</a:t>
            </a:r>
            <a:endParaRPr lang="en-US" dirty="0" smtClean="0"/>
          </a:p>
          <a:p>
            <a:r>
              <a:rPr lang="en-US" dirty="0" smtClean="0"/>
              <a:t>Idea Courtesy: </a:t>
            </a:r>
            <a:r>
              <a:rPr lang="en-US" dirty="0" err="1" smtClean="0">
                <a:hlinkClick r:id="rId260"/>
              </a:rPr>
              <a:t>Arif</a:t>
            </a:r>
            <a:r>
              <a:rPr lang="en-US" dirty="0" smtClean="0">
                <a:hlinkClick r:id="rId260"/>
              </a:rPr>
              <a:t> </a:t>
            </a:r>
            <a:r>
              <a:rPr lang="en-US" dirty="0" err="1" smtClean="0">
                <a:hlinkClick r:id="rId260"/>
              </a:rPr>
              <a:t>Hasnat</a:t>
            </a:r>
            <a:r>
              <a:rPr lang="en-US" dirty="0" smtClean="0"/>
              <a:t/>
            </a:r>
            <a:br>
              <a:rPr lang="en-US" dirty="0" smtClean="0"/>
            </a:br>
            <a:r>
              <a:rPr lang="en-US" dirty="0" smtClean="0"/>
              <a:t>Pc Courtesy: </a:t>
            </a:r>
            <a:r>
              <a:rPr lang="en-US" dirty="0" err="1" smtClean="0">
                <a:hlinkClick r:id="rId261"/>
              </a:rPr>
              <a:t>Noman</a:t>
            </a:r>
            <a:r>
              <a:rPr lang="en-US" dirty="0" smtClean="0">
                <a:hlinkClick r:id="rId261"/>
              </a:rPr>
              <a:t> </a:t>
            </a:r>
            <a:r>
              <a:rPr lang="en-US" dirty="0" err="1" smtClean="0">
                <a:hlinkClick r:id="rId261"/>
              </a:rPr>
              <a:t>Nishad</a:t>
            </a:r>
            <a:r>
              <a:rPr lang="en-US" dirty="0" smtClean="0"/>
              <a:t/>
            </a:r>
            <a:br>
              <a:rPr lang="en-US" dirty="0" smtClean="0"/>
            </a:br>
            <a:r>
              <a:rPr lang="en-US" dirty="0" smtClean="0"/>
              <a:t>Edit Courtesy: </a:t>
            </a:r>
            <a:r>
              <a:rPr lang="en-US" dirty="0" err="1" smtClean="0">
                <a:hlinkClick r:id="rId87"/>
              </a:rPr>
              <a:t>Alam</a:t>
            </a:r>
            <a:r>
              <a:rPr lang="en-US" dirty="0" smtClean="0">
                <a:hlinkClick r:id="rId87"/>
              </a:rPr>
              <a:t> </a:t>
            </a:r>
            <a:r>
              <a:rPr lang="en-US" dirty="0" err="1" smtClean="0">
                <a:hlinkClick r:id="rId87"/>
              </a:rPr>
              <a:t>Ashraful</a:t>
            </a:r>
            <a:r>
              <a:rPr lang="en-US" dirty="0" smtClean="0"/>
              <a:t/>
            </a:r>
            <a:br>
              <a:rPr lang="en-US" dirty="0" smtClean="0"/>
            </a:br>
            <a:r>
              <a:rPr lang="en-US" dirty="0" smtClean="0"/>
              <a:t>Thanks </a:t>
            </a:r>
            <a:r>
              <a:rPr lang="en-US" i="1" u="sng" dirty="0" smtClean="0"/>
              <a:t>smile emoticon</a:t>
            </a:r>
            <a:endParaRPr lang="en-US" dirty="0" smtClean="0"/>
          </a:p>
          <a:p>
            <a:r>
              <a:rPr lang="en-US" dirty="0" smtClean="0">
                <a:hlinkClick r:id="rId3" tooltip="Unlike this"/>
              </a:rPr>
              <a:t>Unlike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262"/>
              </a:rPr>
              <a:t>Seen by 114</a:t>
            </a:r>
            <a:endParaRPr lang="en-US" dirty="0" smtClean="0"/>
          </a:p>
          <a:p>
            <a:pPr>
              <a:buFont typeface="Arial" panose="020B0604020202020204" pitchFamily="34" charset="0"/>
              <a:buChar char="•"/>
            </a:pPr>
            <a:r>
              <a:rPr lang="en-US" dirty="0" smtClean="0"/>
              <a:t>You, </a:t>
            </a:r>
            <a:r>
              <a:rPr lang="en-US" dirty="0" err="1" smtClean="0">
                <a:hlinkClick r:id="rId97"/>
              </a:rPr>
              <a:t>Ovi</a:t>
            </a:r>
            <a:r>
              <a:rPr lang="en-US" dirty="0" smtClean="0">
                <a:hlinkClick r:id="rId97"/>
              </a:rPr>
              <a:t> </a:t>
            </a:r>
            <a:r>
              <a:rPr lang="en-US" dirty="0" err="1" smtClean="0">
                <a:hlinkClick r:id="rId97"/>
              </a:rPr>
              <a:t>Majumder</a:t>
            </a:r>
            <a:r>
              <a:rPr lang="en-US" dirty="0" smtClean="0"/>
              <a:t>, </a:t>
            </a:r>
            <a:r>
              <a:rPr lang="en-US" dirty="0" err="1" smtClean="0">
                <a:hlinkClick r:id="rId98"/>
              </a:rPr>
              <a:t>Matiur</a:t>
            </a:r>
            <a:r>
              <a:rPr lang="en-US" dirty="0" smtClean="0">
                <a:hlinkClick r:id="rId98"/>
              </a:rPr>
              <a:t> Rahman </a:t>
            </a:r>
            <a:r>
              <a:rPr lang="en-US" dirty="0" err="1" smtClean="0">
                <a:hlinkClick r:id="rId98"/>
              </a:rPr>
              <a:t>Minar</a:t>
            </a:r>
            <a:r>
              <a:rPr lang="en-US" dirty="0" smtClean="0"/>
              <a:t>, </a:t>
            </a:r>
            <a:r>
              <a:rPr lang="en-US" dirty="0" err="1" smtClean="0">
                <a:hlinkClick r:id="rId13"/>
              </a:rPr>
              <a:t>Rifat</a:t>
            </a:r>
            <a:r>
              <a:rPr lang="en-US" dirty="0" smtClean="0">
                <a:hlinkClick r:id="rId13"/>
              </a:rPr>
              <a:t> </a:t>
            </a:r>
            <a:r>
              <a:rPr lang="en-US" dirty="0" err="1" smtClean="0">
                <a:hlinkClick r:id="rId13"/>
              </a:rPr>
              <a:t>Sabbir</a:t>
            </a:r>
            <a:r>
              <a:rPr lang="en-US" dirty="0" smtClean="0">
                <a:hlinkClick r:id="rId13"/>
              </a:rPr>
              <a:t> Mansur</a:t>
            </a:r>
            <a:r>
              <a:rPr lang="en-US" dirty="0" smtClean="0"/>
              <a:t> and </a:t>
            </a:r>
            <a:r>
              <a:rPr lang="en-US" dirty="0" smtClean="0">
                <a:hlinkClick r:id="rId263"/>
              </a:rPr>
              <a:t>26 others</a:t>
            </a:r>
            <a:r>
              <a:rPr lang="en-US" dirty="0" smtClean="0"/>
              <a:t> like this.</a:t>
            </a:r>
          </a:p>
          <a:p>
            <a:r>
              <a:rPr lang="en-US" dirty="0" err="1" smtClean="0">
                <a:hlinkClick r:id="rId55"/>
              </a:rPr>
              <a:t>Parvez</a:t>
            </a:r>
            <a:r>
              <a:rPr lang="en-US" dirty="0" smtClean="0">
                <a:hlinkClick r:id="rId55"/>
              </a:rPr>
              <a:t> Mohammad</a:t>
            </a:r>
            <a:r>
              <a:rPr lang="en-US" dirty="0" smtClean="0"/>
              <a:t> </a:t>
            </a:r>
            <a:r>
              <a:rPr lang="as-IN" dirty="0" smtClean="0"/>
              <a:t>ষাঁড়গুলার লেবেলিং করতে সাহস হয় নাই ? </a:t>
            </a:r>
          </a:p>
          <a:p>
            <a:r>
              <a:rPr lang="en-US" dirty="0" smtClean="0">
                <a:hlinkClick r:id="rId264"/>
              </a:rPr>
              <a:t>March 16 at 10:47pm</a:t>
            </a:r>
            <a:r>
              <a:rPr lang="en-US" dirty="0" smtClean="0"/>
              <a:t> · </a:t>
            </a:r>
            <a:r>
              <a:rPr lang="en-US" dirty="0" smtClean="0">
                <a:hlinkClick r:id="rId3" tooltip="Unlike this comment"/>
              </a:rPr>
              <a:t>Unlike</a:t>
            </a:r>
            <a:r>
              <a:rPr lang="en-US" dirty="0" smtClean="0"/>
              <a:t> · </a:t>
            </a:r>
            <a:r>
              <a:rPr lang="en-US" dirty="0" smtClean="0">
                <a:hlinkClick r:id="rId265"/>
              </a:rPr>
              <a:t>19</a:t>
            </a:r>
            <a:endParaRPr lang="en-US" dirty="0" smtClean="0"/>
          </a:p>
          <a:p>
            <a:r>
              <a:rPr lang="en-US" dirty="0" smtClean="0">
                <a:hlinkClick r:id="rId266"/>
              </a:rPr>
              <a:t>Amit Biswas</a:t>
            </a:r>
            <a:r>
              <a:rPr lang="en-US" dirty="0" smtClean="0"/>
              <a:t> </a:t>
            </a:r>
            <a:endParaRPr lang="en-US" dirty="0" smtClean="0">
              <a:effectLst/>
            </a:endParaRPr>
          </a:p>
          <a:p>
            <a:r>
              <a:rPr lang="en-US" dirty="0" smtClean="0">
                <a:hlinkClick r:id="rId267"/>
              </a:rPr>
              <a:t>March 16 at 10:54pm</a:t>
            </a:r>
            <a:r>
              <a:rPr lang="en-US" dirty="0" smtClean="0"/>
              <a:t> · </a:t>
            </a:r>
            <a:r>
              <a:rPr lang="en-US" dirty="0" smtClean="0">
                <a:hlinkClick r:id="rId3" tooltip="Like this comment"/>
              </a:rPr>
              <a:t>Like</a:t>
            </a:r>
            <a:r>
              <a:rPr lang="en-US" dirty="0" smtClean="0"/>
              <a:t> · </a:t>
            </a:r>
            <a:r>
              <a:rPr lang="en-US" dirty="0" smtClean="0">
                <a:hlinkClick r:id="rId268"/>
              </a:rPr>
              <a:t>1</a:t>
            </a:r>
            <a:endParaRPr lang="en-US" dirty="0" smtClean="0"/>
          </a:p>
          <a:p>
            <a:pPr>
              <a:buFont typeface="Arial" panose="020B0604020202020204" pitchFamily="34" charset="0"/>
              <a:buChar char="•"/>
            </a:pPr>
            <a:r>
              <a:rPr lang="en-US" dirty="0" err="1" smtClean="0">
                <a:hlinkClick r:id="rId60"/>
              </a:rPr>
              <a:t>Sinthia</a:t>
            </a:r>
            <a:r>
              <a:rPr lang="en-US" dirty="0" smtClean="0">
                <a:hlinkClick r:id="rId60"/>
              </a:rPr>
              <a:t> </a:t>
            </a:r>
            <a:r>
              <a:rPr lang="en-US" dirty="0" err="1" smtClean="0">
                <a:hlinkClick r:id="rId60"/>
              </a:rPr>
              <a:t>Kabir</a:t>
            </a:r>
            <a:r>
              <a:rPr lang="en-US" dirty="0" smtClean="0"/>
              <a:t> </a:t>
            </a:r>
            <a:endParaRPr lang="en-US" dirty="0" smtClean="0">
              <a:effectLst/>
            </a:endParaRPr>
          </a:p>
          <a:p>
            <a:pPr>
              <a:buFont typeface="Arial" panose="020B0604020202020204" pitchFamily="34" charset="0"/>
              <a:buChar char="•"/>
            </a:pPr>
            <a:r>
              <a:rPr lang="en-US" dirty="0" smtClean="0">
                <a:hlinkClick r:id="rId269"/>
              </a:rPr>
              <a:t>March 16 at 11:29pm</a:t>
            </a:r>
            <a:r>
              <a:rPr lang="en-US" dirty="0" smtClean="0"/>
              <a:t> · </a:t>
            </a:r>
            <a:r>
              <a:rPr lang="en-US" dirty="0" smtClean="0">
                <a:hlinkClick r:id="rId3" tooltip="Like this comment"/>
              </a:rPr>
              <a:t>Like</a:t>
            </a:r>
            <a:r>
              <a:rPr lang="en-US" dirty="0" smtClean="0"/>
              <a:t> · </a:t>
            </a:r>
            <a:r>
              <a:rPr lang="en-US" dirty="0" smtClean="0">
                <a:hlinkClick r:id="rId270"/>
              </a:rPr>
              <a:t>1</a:t>
            </a:r>
            <a:endParaRPr lang="en-US" dirty="0" smtClean="0"/>
          </a:p>
          <a:p>
            <a:pPr>
              <a:buFont typeface="Arial" panose="020B0604020202020204" pitchFamily="34" charset="0"/>
              <a:buChar char="•"/>
            </a:pPr>
            <a:r>
              <a:rPr lang="en-US" dirty="0" smtClean="0"/>
              <a:t>Write a comment...</a:t>
            </a:r>
          </a:p>
          <a:p>
            <a:r>
              <a:rPr lang="en-US" b="1" dirty="0" err="1" smtClean="0">
                <a:hlinkClick r:id="rId271"/>
              </a:rPr>
              <a:t>Maruf</a:t>
            </a:r>
            <a:r>
              <a:rPr lang="en-US" b="1" dirty="0" smtClean="0">
                <a:hlinkClick r:id="rId271"/>
              </a:rPr>
              <a:t> </a:t>
            </a:r>
            <a:r>
              <a:rPr lang="en-US" b="1" dirty="0" err="1" smtClean="0">
                <a:hlinkClick r:id="rId271"/>
              </a:rPr>
              <a:t>Zaber</a:t>
            </a:r>
            <a:endParaRPr lang="en-US" b="1" dirty="0" smtClean="0"/>
          </a:p>
          <a:p>
            <a:r>
              <a:rPr lang="en-US" dirty="0" smtClean="0">
                <a:hlinkClick r:id="rId272"/>
              </a:rPr>
              <a:t>March 16 at 10:47pm</a:t>
            </a:r>
            <a:endParaRPr lang="en-US" dirty="0" smtClean="0"/>
          </a:p>
          <a:p>
            <a:r>
              <a:rPr lang="as-IN" dirty="0" smtClean="0"/>
              <a:t>ইয়ে মানে নেক্সট উইকে কি এ সেকশন প্যাটার্ন ল্যাব করতে পারে?</a:t>
            </a:r>
          </a:p>
          <a:p>
            <a:r>
              <a:rPr lang="en-US" dirty="0" smtClean="0">
                <a:hlinkClick r:id="rId3" tooltip="Like this"/>
              </a:rPr>
              <a:t>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273"/>
              </a:rPr>
              <a:t>Seen by 114</a:t>
            </a:r>
            <a:endParaRPr lang="en-US" dirty="0" smtClean="0"/>
          </a:p>
          <a:p>
            <a:pPr>
              <a:buFont typeface="Arial" panose="020B0604020202020204" pitchFamily="34" charset="0"/>
              <a:buChar char="•"/>
            </a:pPr>
            <a:r>
              <a:rPr lang="en-US" dirty="0" err="1" smtClean="0">
                <a:hlinkClick r:id="rId13"/>
              </a:rPr>
              <a:t>Rifat</a:t>
            </a:r>
            <a:r>
              <a:rPr lang="en-US" dirty="0" smtClean="0">
                <a:hlinkClick r:id="rId13"/>
              </a:rPr>
              <a:t> </a:t>
            </a:r>
            <a:r>
              <a:rPr lang="en-US" dirty="0" err="1" smtClean="0">
                <a:hlinkClick r:id="rId13"/>
              </a:rPr>
              <a:t>Sabbir</a:t>
            </a:r>
            <a:r>
              <a:rPr lang="en-US" dirty="0" smtClean="0">
                <a:hlinkClick r:id="rId13"/>
              </a:rPr>
              <a:t> Mansur</a:t>
            </a:r>
            <a:r>
              <a:rPr lang="en-US" dirty="0" smtClean="0"/>
              <a:t>, </a:t>
            </a:r>
            <a:r>
              <a:rPr lang="en-US" dirty="0" err="1" smtClean="0">
                <a:hlinkClick r:id="rId248"/>
              </a:rPr>
              <a:t>Kakashi</a:t>
            </a:r>
            <a:r>
              <a:rPr lang="en-US" dirty="0" smtClean="0">
                <a:hlinkClick r:id="rId248"/>
              </a:rPr>
              <a:t> </a:t>
            </a:r>
            <a:r>
              <a:rPr lang="en-US" dirty="0" err="1" smtClean="0">
                <a:hlinkClick r:id="rId248"/>
              </a:rPr>
              <a:t>Mamun</a:t>
            </a:r>
            <a:r>
              <a:rPr lang="en-US" dirty="0" smtClean="0"/>
              <a:t>, </a:t>
            </a:r>
            <a:r>
              <a:rPr lang="en-US" dirty="0" smtClean="0">
                <a:hlinkClick r:id="rId14"/>
              </a:rPr>
              <a:t>Shamir Ahmed </a:t>
            </a:r>
            <a:r>
              <a:rPr lang="en-US" dirty="0" err="1" smtClean="0">
                <a:hlinkClick r:id="rId14"/>
              </a:rPr>
              <a:t>Shohan</a:t>
            </a:r>
            <a:r>
              <a:rPr lang="en-US" dirty="0" smtClean="0"/>
              <a:t> and </a:t>
            </a:r>
            <a:r>
              <a:rPr lang="en-US" dirty="0" smtClean="0">
                <a:hlinkClick r:id="rId274"/>
              </a:rPr>
              <a:t>6 others</a:t>
            </a:r>
            <a:r>
              <a:rPr lang="en-US" dirty="0" smtClean="0"/>
              <a:t> like this.</a:t>
            </a:r>
          </a:p>
          <a:p>
            <a:r>
              <a:rPr lang="en-US" dirty="0" err="1" smtClean="0">
                <a:hlinkClick r:id="rId275"/>
              </a:rPr>
              <a:t>Walid</a:t>
            </a:r>
            <a:r>
              <a:rPr lang="en-US" dirty="0" smtClean="0">
                <a:hlinkClick r:id="rId275"/>
              </a:rPr>
              <a:t> Mohammad </a:t>
            </a:r>
            <a:r>
              <a:rPr lang="en-US" dirty="0" err="1" smtClean="0">
                <a:hlinkClick r:id="rId275"/>
              </a:rPr>
              <a:t>Muku</a:t>
            </a:r>
            <a:r>
              <a:rPr lang="en-US" dirty="0" smtClean="0"/>
              <a:t> That is the best possible solution IMHO.</a:t>
            </a:r>
          </a:p>
          <a:p>
            <a:r>
              <a:rPr lang="en-US" dirty="0" smtClean="0">
                <a:hlinkClick r:id="rId276"/>
              </a:rPr>
              <a:t>March 16 at 10:48pm</a:t>
            </a:r>
            <a:r>
              <a:rPr lang="en-US" dirty="0" smtClean="0"/>
              <a:t> · </a:t>
            </a:r>
            <a:r>
              <a:rPr lang="en-US" dirty="0" smtClean="0">
                <a:hlinkClick r:id="rId3" tooltip="Like this comment"/>
              </a:rPr>
              <a:t>Like</a:t>
            </a:r>
            <a:r>
              <a:rPr lang="en-US" dirty="0" smtClean="0"/>
              <a:t> · </a:t>
            </a:r>
            <a:r>
              <a:rPr lang="en-US" dirty="0" smtClean="0">
                <a:hlinkClick r:id="rId277"/>
              </a:rPr>
              <a:t>2</a:t>
            </a:r>
            <a:endParaRPr lang="en-US" dirty="0" smtClean="0"/>
          </a:p>
          <a:p>
            <a:r>
              <a:rPr lang="en-US" dirty="0" err="1" smtClean="0">
                <a:hlinkClick r:id="rId278"/>
              </a:rPr>
              <a:t>Ovi</a:t>
            </a:r>
            <a:r>
              <a:rPr lang="en-US" dirty="0" smtClean="0">
                <a:hlinkClick r:id="rId278"/>
              </a:rPr>
              <a:t> </a:t>
            </a:r>
            <a:r>
              <a:rPr lang="en-US" dirty="0" err="1" smtClean="0">
                <a:hlinkClick r:id="rId278"/>
              </a:rPr>
              <a:t>Majumder</a:t>
            </a:r>
            <a:r>
              <a:rPr lang="en-US" dirty="0" smtClean="0"/>
              <a:t> </a:t>
            </a:r>
            <a:r>
              <a:rPr lang="as-IN" dirty="0" smtClean="0"/>
              <a:t>সিস্টেম মতে আমাদের করা উচিত না </a:t>
            </a:r>
          </a:p>
          <a:p>
            <a:r>
              <a:rPr lang="en-US" dirty="0" smtClean="0">
                <a:hlinkClick r:id="rId279"/>
              </a:rPr>
              <a:t>March 16 at 10:48pm</a:t>
            </a:r>
            <a:r>
              <a:rPr lang="en-US" dirty="0" smtClean="0"/>
              <a:t> · </a:t>
            </a:r>
            <a:r>
              <a:rPr lang="en-US" dirty="0" smtClean="0">
                <a:hlinkClick r:id="rId3" tooltip="Like this comment"/>
              </a:rPr>
              <a:t>Like</a:t>
            </a:r>
            <a:r>
              <a:rPr lang="en-US" dirty="0" smtClean="0"/>
              <a:t> · </a:t>
            </a:r>
            <a:r>
              <a:rPr lang="en-US" dirty="0" smtClean="0">
                <a:hlinkClick r:id="rId280"/>
              </a:rPr>
              <a:t>1</a:t>
            </a:r>
            <a:endParaRPr lang="en-US" dirty="0" smtClean="0"/>
          </a:p>
          <a:p>
            <a:pPr>
              <a:buFont typeface="Arial" panose="020B0604020202020204" pitchFamily="34" charset="0"/>
              <a:buChar char="•"/>
            </a:pPr>
            <a:r>
              <a:rPr lang="en-US" dirty="0" err="1" smtClean="0">
                <a:hlinkClick r:id="rId46"/>
              </a:rPr>
              <a:t>Tarikul</a:t>
            </a:r>
            <a:r>
              <a:rPr lang="en-US" dirty="0" smtClean="0">
                <a:hlinkClick r:id="rId46"/>
              </a:rPr>
              <a:t> Islam </a:t>
            </a:r>
            <a:r>
              <a:rPr lang="en-US" dirty="0" err="1" smtClean="0">
                <a:hlinkClick r:id="rId46"/>
              </a:rPr>
              <a:t>Papon</a:t>
            </a:r>
            <a:r>
              <a:rPr lang="en-US" dirty="0" smtClean="0"/>
              <a:t> Na. ken </a:t>
            </a:r>
            <a:r>
              <a:rPr lang="en-US" dirty="0" err="1" smtClean="0"/>
              <a:t>korbo</a:t>
            </a:r>
            <a:r>
              <a:rPr lang="en-US" dirty="0" smtClean="0"/>
              <a:t>? </a:t>
            </a:r>
            <a:r>
              <a:rPr lang="en-US" dirty="0" err="1" smtClean="0"/>
              <a:t>karon</a:t>
            </a:r>
            <a:r>
              <a:rPr lang="en-US" dirty="0" smtClean="0"/>
              <a:t> </a:t>
            </a:r>
            <a:r>
              <a:rPr lang="en-US" dirty="0" err="1" smtClean="0"/>
              <a:t>ki</a:t>
            </a:r>
            <a:r>
              <a:rPr lang="en-US" dirty="0" smtClean="0"/>
              <a:t>? SYSTEM </a:t>
            </a:r>
            <a:r>
              <a:rPr lang="en-US" dirty="0" err="1" smtClean="0"/>
              <a:t>ki</a:t>
            </a:r>
            <a:r>
              <a:rPr lang="en-US" dirty="0" smtClean="0"/>
              <a:t> </a:t>
            </a:r>
            <a:r>
              <a:rPr lang="en-US" dirty="0" err="1" smtClean="0"/>
              <a:t>amader</a:t>
            </a:r>
            <a:r>
              <a:rPr lang="en-US" dirty="0" smtClean="0"/>
              <a:t> </a:t>
            </a:r>
            <a:r>
              <a:rPr lang="en-US" dirty="0" err="1" smtClean="0"/>
              <a:t>sheta</a:t>
            </a:r>
            <a:r>
              <a:rPr lang="en-US" dirty="0" smtClean="0"/>
              <a:t> bole?</a:t>
            </a:r>
          </a:p>
          <a:p>
            <a:pPr>
              <a:buFont typeface="Arial" panose="020B0604020202020204" pitchFamily="34" charset="0"/>
              <a:buChar char="•"/>
            </a:pPr>
            <a:r>
              <a:rPr lang="en-US" dirty="0" smtClean="0">
                <a:hlinkClick r:id="rId281"/>
              </a:rPr>
              <a:t>March 16 at 11:14pm</a:t>
            </a:r>
            <a:r>
              <a:rPr lang="en-US" dirty="0" smtClean="0"/>
              <a:t> · </a:t>
            </a:r>
            <a:r>
              <a:rPr lang="en-US" dirty="0" smtClean="0">
                <a:hlinkClick r:id="rId3" tooltip="Show edit history"/>
              </a:rPr>
              <a:t>Edited</a:t>
            </a:r>
            <a:r>
              <a:rPr lang="en-US" dirty="0" smtClean="0"/>
              <a:t> · </a:t>
            </a:r>
            <a:r>
              <a:rPr lang="en-US" dirty="0" smtClean="0">
                <a:hlinkClick r:id="rId3" tooltip="Like this comment"/>
              </a:rPr>
              <a:t>Like</a:t>
            </a:r>
            <a:r>
              <a:rPr lang="en-US" dirty="0" smtClean="0"/>
              <a:t> · </a:t>
            </a:r>
            <a:r>
              <a:rPr lang="en-US" dirty="0" smtClean="0">
                <a:hlinkClick r:id="rId282"/>
              </a:rPr>
              <a:t>2</a:t>
            </a:r>
            <a:endParaRPr lang="en-US" dirty="0" smtClean="0"/>
          </a:p>
          <a:p>
            <a:pPr>
              <a:buFont typeface="Arial" panose="020B0604020202020204" pitchFamily="34" charset="0"/>
              <a:buChar char="•"/>
            </a:pPr>
            <a:r>
              <a:rPr lang="en-US" dirty="0" smtClean="0"/>
              <a:t>Write a comment...</a:t>
            </a:r>
          </a:p>
          <a:p>
            <a:r>
              <a:rPr lang="en-US" b="1" dirty="0" err="1" smtClean="0">
                <a:hlinkClick r:id="rId283"/>
              </a:rPr>
              <a:t>Sakib</a:t>
            </a:r>
            <a:r>
              <a:rPr lang="en-US" b="1" dirty="0" smtClean="0">
                <a:hlinkClick r:id="rId283"/>
              </a:rPr>
              <a:t> </a:t>
            </a:r>
            <a:r>
              <a:rPr lang="en-US" b="1" dirty="0" err="1" smtClean="0">
                <a:hlinkClick r:id="rId283"/>
              </a:rPr>
              <a:t>Malek</a:t>
            </a:r>
            <a:endParaRPr lang="en-US" b="1" dirty="0" smtClean="0"/>
          </a:p>
          <a:p>
            <a:r>
              <a:rPr lang="en-US" dirty="0" smtClean="0">
                <a:hlinkClick r:id="rId284"/>
              </a:rPr>
              <a:t>March 16 at 11:02pm</a:t>
            </a:r>
            <a:r>
              <a:rPr lang="en-US" dirty="0" smtClean="0"/>
              <a:t> · </a:t>
            </a:r>
            <a:r>
              <a:rPr lang="en-US" dirty="0" smtClean="0">
                <a:hlinkClick r:id="rId85"/>
              </a:rPr>
              <a:t>Dhaka</a:t>
            </a:r>
            <a:endParaRPr lang="en-US" dirty="0" smtClean="0"/>
          </a:p>
          <a:p>
            <a:r>
              <a:rPr lang="en-US" dirty="0" smtClean="0"/>
              <a:t>sacrificing for "Greater Good" is a luxury or I guess expected too much from my classmates....</a:t>
            </a:r>
          </a:p>
          <a:p>
            <a:r>
              <a:rPr lang="en-US" dirty="0" smtClean="0">
                <a:hlinkClick r:id="rId3" tooltip="Like this"/>
              </a:rPr>
              <a:t>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285"/>
              </a:rPr>
              <a:t>Seen by 114</a:t>
            </a:r>
            <a:endParaRPr lang="en-US" dirty="0" smtClean="0"/>
          </a:p>
          <a:p>
            <a:pPr>
              <a:buFont typeface="Arial" panose="020B0604020202020204" pitchFamily="34" charset="0"/>
              <a:buChar char="•"/>
            </a:pPr>
            <a:r>
              <a:rPr lang="en-US" dirty="0" err="1" smtClean="0">
                <a:hlinkClick r:id="rId248"/>
              </a:rPr>
              <a:t>Kakashi</a:t>
            </a:r>
            <a:r>
              <a:rPr lang="en-US" dirty="0" smtClean="0">
                <a:hlinkClick r:id="rId248"/>
              </a:rPr>
              <a:t> </a:t>
            </a:r>
            <a:r>
              <a:rPr lang="en-US" dirty="0" err="1" smtClean="0">
                <a:hlinkClick r:id="rId248"/>
              </a:rPr>
              <a:t>Mamun</a:t>
            </a:r>
            <a:r>
              <a:rPr lang="en-US" dirty="0" smtClean="0"/>
              <a:t>, </a:t>
            </a:r>
            <a:r>
              <a:rPr lang="en-US" dirty="0" err="1" smtClean="0">
                <a:hlinkClick r:id="rId10"/>
              </a:rPr>
              <a:t>Mehrab</a:t>
            </a:r>
            <a:r>
              <a:rPr lang="en-US" dirty="0" smtClean="0">
                <a:hlinkClick r:id="rId10"/>
              </a:rPr>
              <a:t> Bin </a:t>
            </a:r>
            <a:r>
              <a:rPr lang="en-US" dirty="0" err="1" smtClean="0">
                <a:hlinkClick r:id="rId10"/>
              </a:rPr>
              <a:t>Morshed</a:t>
            </a:r>
            <a:r>
              <a:rPr lang="en-US" dirty="0" smtClean="0"/>
              <a:t>, </a:t>
            </a:r>
            <a:r>
              <a:rPr lang="en-US" dirty="0" err="1" smtClean="0">
                <a:hlinkClick r:id="rId87"/>
              </a:rPr>
              <a:t>Alam</a:t>
            </a:r>
            <a:r>
              <a:rPr lang="en-US" dirty="0" smtClean="0">
                <a:hlinkClick r:id="rId87"/>
              </a:rPr>
              <a:t> </a:t>
            </a:r>
            <a:r>
              <a:rPr lang="en-US" dirty="0" err="1" smtClean="0">
                <a:hlinkClick r:id="rId87"/>
              </a:rPr>
              <a:t>Ashraful</a:t>
            </a:r>
            <a:r>
              <a:rPr lang="en-US" dirty="0" smtClean="0"/>
              <a:t> and </a:t>
            </a:r>
            <a:r>
              <a:rPr lang="en-US" dirty="0" smtClean="0">
                <a:hlinkClick r:id="rId286"/>
              </a:rPr>
              <a:t>7 others</a:t>
            </a:r>
            <a:r>
              <a:rPr lang="en-US" dirty="0" smtClean="0"/>
              <a:t> like this.</a:t>
            </a:r>
          </a:p>
          <a:p>
            <a:pPr>
              <a:buFont typeface="Arial" panose="020B0604020202020204" pitchFamily="34" charset="0"/>
              <a:buChar char="•"/>
            </a:pPr>
            <a:r>
              <a:rPr lang="en-US" dirty="0" err="1" smtClean="0">
                <a:effectLst/>
                <a:hlinkClick r:id="rId27"/>
              </a:rPr>
              <a:t>Mehrab</a:t>
            </a:r>
            <a:r>
              <a:rPr lang="en-US" dirty="0" smtClean="0">
                <a:effectLst/>
                <a:hlinkClick r:id="rId27"/>
              </a:rPr>
              <a:t> Bin </a:t>
            </a:r>
            <a:r>
              <a:rPr lang="en-US" dirty="0" err="1" smtClean="0">
                <a:effectLst/>
                <a:hlinkClick r:id="rId27"/>
              </a:rPr>
              <a:t>Morshed</a:t>
            </a:r>
            <a:r>
              <a:rPr lang="en-US" dirty="0" smtClean="0">
                <a:effectLst/>
              </a:rPr>
              <a:t> Kill me, problem will be solved.</a:t>
            </a:r>
          </a:p>
          <a:p>
            <a:pPr>
              <a:buFont typeface="Arial" panose="020B0604020202020204" pitchFamily="34" charset="0"/>
              <a:buChar char="•"/>
            </a:pPr>
            <a:r>
              <a:rPr lang="en-US" dirty="0" smtClean="0">
                <a:effectLst/>
                <a:hlinkClick r:id="rId287"/>
              </a:rPr>
              <a:t>March 16 at 11:03pm</a:t>
            </a:r>
            <a:r>
              <a:rPr lang="en-US" dirty="0" smtClean="0">
                <a:effectLst/>
              </a:rPr>
              <a:t> · </a:t>
            </a:r>
            <a:r>
              <a:rPr lang="en-US" dirty="0" smtClean="0">
                <a:effectLst/>
                <a:hlinkClick r:id="rId3" tooltip="Like this comment"/>
              </a:rPr>
              <a:t>Like</a:t>
            </a:r>
            <a:r>
              <a:rPr lang="en-US" dirty="0" smtClean="0">
                <a:effectLst/>
              </a:rPr>
              <a:t> · </a:t>
            </a:r>
            <a:r>
              <a:rPr lang="en-US" dirty="0" smtClean="0">
                <a:effectLst/>
                <a:hlinkClick r:id="rId288"/>
              </a:rPr>
              <a:t>3</a:t>
            </a:r>
            <a:endParaRPr lang="en-US" dirty="0" smtClean="0">
              <a:effectLst/>
            </a:endParaRPr>
          </a:p>
          <a:p>
            <a:pPr>
              <a:buFont typeface="Arial" panose="020B0604020202020204" pitchFamily="34" charset="0"/>
              <a:buChar char="•"/>
            </a:pPr>
            <a:r>
              <a:rPr lang="en-US" dirty="0" smtClean="0">
                <a:effectLst/>
              </a:rPr>
              <a:t>Write a comment...</a:t>
            </a:r>
          </a:p>
          <a:p>
            <a:r>
              <a:rPr lang="en-US" dirty="0" smtClean="0">
                <a:effectLst/>
                <a:hlinkClick r:id="rId3"/>
              </a:rPr>
              <a:t>Older Posts</a:t>
            </a:r>
            <a:endParaRPr lang="en-US" dirty="0" smtClean="0">
              <a:effectLst/>
            </a:endParaRPr>
          </a:p>
          <a:p>
            <a:r>
              <a:rPr lang="en-US" dirty="0" err="1" smtClean="0">
                <a:effectLst/>
                <a:hlinkClick r:id="rId289"/>
              </a:rPr>
              <a:t>Md</a:t>
            </a:r>
            <a:r>
              <a:rPr lang="en-US" dirty="0" smtClean="0">
                <a:effectLst/>
                <a:hlinkClick r:id="rId289"/>
              </a:rPr>
              <a:t> </a:t>
            </a:r>
            <a:r>
              <a:rPr lang="en-US" dirty="0" err="1" smtClean="0">
                <a:effectLst/>
                <a:hlinkClick r:id="rId289"/>
              </a:rPr>
              <a:t>Nahian</a:t>
            </a:r>
            <a:r>
              <a:rPr lang="en-US" dirty="0" smtClean="0">
                <a:effectLst/>
                <a:hlinkClick r:id="rId289"/>
              </a:rPr>
              <a:t> </a:t>
            </a:r>
            <a:r>
              <a:rPr lang="en-US" dirty="0" err="1" smtClean="0">
                <a:effectLst/>
                <a:hlinkClick r:id="rId289"/>
              </a:rPr>
              <a:t>Ibnê</a:t>
            </a:r>
            <a:r>
              <a:rPr lang="en-US" dirty="0" smtClean="0">
                <a:effectLst/>
                <a:hlinkClick r:id="rId289"/>
              </a:rPr>
              <a:t> </a:t>
            </a:r>
            <a:r>
              <a:rPr lang="en-US" dirty="0" err="1" smtClean="0">
                <a:effectLst/>
                <a:hlinkClick r:id="rId289"/>
              </a:rPr>
              <a:t>Alam</a:t>
            </a:r>
            <a:r>
              <a:rPr lang="en-US" dirty="0" smtClean="0">
                <a:effectLst/>
                <a:hlinkClick r:id="rId289"/>
              </a:rPr>
              <a:t> was added to ZX Online Gaming by </a:t>
            </a:r>
            <a:r>
              <a:rPr lang="en-US" dirty="0" err="1" smtClean="0">
                <a:effectLst/>
                <a:hlinkClick r:id="rId289"/>
              </a:rPr>
              <a:t>Shakil</a:t>
            </a:r>
            <a:r>
              <a:rPr lang="en-US" dirty="0" smtClean="0">
                <a:effectLst/>
                <a:hlinkClick r:id="rId289"/>
              </a:rPr>
              <a:t> </a:t>
            </a:r>
            <a:r>
              <a:rPr lang="en-US" dirty="0" err="1" smtClean="0">
                <a:effectLst/>
                <a:hlinkClick r:id="rId289"/>
              </a:rPr>
              <a:t>Hai</a:t>
            </a:r>
            <a:r>
              <a:rPr lang="en-US" dirty="0" smtClean="0">
                <a:effectLst/>
                <a:hlinkClick r:id="rId289"/>
              </a:rPr>
              <a:t>.</a:t>
            </a:r>
          </a:p>
          <a:p>
            <a:r>
              <a:rPr lang="en-US" dirty="0" err="1" smtClean="0">
                <a:effectLst/>
                <a:hlinkClick r:id="rId290"/>
              </a:rPr>
              <a:t>Naheean</a:t>
            </a:r>
            <a:r>
              <a:rPr lang="en-US" dirty="0" smtClean="0">
                <a:effectLst/>
                <a:hlinkClick r:id="rId290"/>
              </a:rPr>
              <a:t> Hossain commented on MTnews24.com's link.</a:t>
            </a:r>
          </a:p>
          <a:p>
            <a:r>
              <a:rPr lang="en-US" dirty="0" err="1" smtClean="0">
                <a:effectLst/>
                <a:hlinkClick r:id="rId291"/>
              </a:rPr>
              <a:t>Tasnur</a:t>
            </a:r>
            <a:r>
              <a:rPr lang="en-US" dirty="0" smtClean="0">
                <a:effectLst/>
                <a:hlinkClick r:id="rId291"/>
              </a:rPr>
              <a:t> Rahman </a:t>
            </a:r>
            <a:r>
              <a:rPr lang="en-US" dirty="0" err="1" smtClean="0">
                <a:effectLst/>
                <a:hlinkClick r:id="rId291"/>
              </a:rPr>
              <a:t>Tonoy</a:t>
            </a:r>
            <a:r>
              <a:rPr lang="en-US" dirty="0" smtClean="0">
                <a:effectLst/>
                <a:hlinkClick r:id="rId291"/>
              </a:rPr>
              <a:t> likes </a:t>
            </a:r>
            <a:r>
              <a:rPr lang="en-US" dirty="0" err="1" smtClean="0">
                <a:effectLst/>
                <a:hlinkClick r:id="rId291"/>
              </a:rPr>
              <a:t>Sayed</a:t>
            </a:r>
            <a:r>
              <a:rPr lang="en-US" dirty="0" smtClean="0">
                <a:effectLst/>
                <a:hlinkClick r:id="rId291"/>
              </a:rPr>
              <a:t> </a:t>
            </a:r>
            <a:r>
              <a:rPr lang="en-US" dirty="0" err="1" smtClean="0">
                <a:effectLst/>
                <a:hlinkClick r:id="rId291"/>
              </a:rPr>
              <a:t>Akash</a:t>
            </a:r>
            <a:r>
              <a:rPr lang="en-US" dirty="0" smtClean="0">
                <a:effectLst/>
                <a:hlinkClick r:id="rId291"/>
              </a:rPr>
              <a:t> Hossain's photo.</a:t>
            </a:r>
          </a:p>
          <a:p>
            <a:r>
              <a:rPr lang="en-US" dirty="0" smtClean="0">
                <a:effectLst/>
                <a:hlinkClick r:id="rId292"/>
              </a:rPr>
              <a:t>Sharif Amit likes </a:t>
            </a:r>
            <a:r>
              <a:rPr lang="en-US" dirty="0" err="1" smtClean="0">
                <a:effectLst/>
                <a:hlinkClick r:id="rId292"/>
              </a:rPr>
              <a:t>MasHwab</a:t>
            </a:r>
            <a:r>
              <a:rPr lang="en-US" dirty="0" smtClean="0">
                <a:effectLst/>
                <a:hlinkClick r:id="rId292"/>
              </a:rPr>
              <a:t> </a:t>
            </a:r>
            <a:r>
              <a:rPr lang="en-US" dirty="0" err="1" smtClean="0">
                <a:effectLst/>
                <a:hlinkClick r:id="rId292"/>
              </a:rPr>
              <a:t>Ïbna</a:t>
            </a:r>
            <a:r>
              <a:rPr lang="en-US" dirty="0" smtClean="0">
                <a:effectLst/>
                <a:hlinkClick r:id="rId292"/>
              </a:rPr>
              <a:t> </a:t>
            </a:r>
            <a:r>
              <a:rPr lang="en-US" dirty="0" err="1" smtClean="0">
                <a:effectLst/>
                <a:hlinkClick r:id="rId292"/>
              </a:rPr>
              <a:t>MahBub's</a:t>
            </a:r>
            <a:r>
              <a:rPr lang="en-US" dirty="0" smtClean="0">
                <a:effectLst/>
                <a:hlinkClick r:id="rId292"/>
              </a:rPr>
              <a:t> photo.</a:t>
            </a:r>
          </a:p>
          <a:p>
            <a:r>
              <a:rPr lang="as-IN" dirty="0" smtClean="0">
                <a:effectLst/>
                <a:hlinkClick r:id="rId293"/>
              </a:rPr>
              <a:t>নাজমুল হাসান নির্ঝর </a:t>
            </a:r>
            <a:r>
              <a:rPr lang="en-US" dirty="0" smtClean="0">
                <a:effectLst/>
                <a:hlinkClick r:id="rId293"/>
              </a:rPr>
              <a:t>likes </a:t>
            </a:r>
            <a:r>
              <a:rPr lang="en-US" dirty="0" err="1" smtClean="0">
                <a:effectLst/>
                <a:hlinkClick r:id="rId293"/>
              </a:rPr>
              <a:t>Mashrafe</a:t>
            </a:r>
            <a:r>
              <a:rPr lang="en-US" dirty="0" smtClean="0">
                <a:effectLst/>
                <a:hlinkClick r:id="rId293"/>
              </a:rPr>
              <a:t> Bin </a:t>
            </a:r>
            <a:r>
              <a:rPr lang="en-US" dirty="0" err="1" smtClean="0">
                <a:effectLst/>
                <a:hlinkClick r:id="rId293"/>
              </a:rPr>
              <a:t>Mortaza's</a:t>
            </a:r>
            <a:r>
              <a:rPr lang="en-US" dirty="0" smtClean="0">
                <a:effectLst/>
                <a:hlinkClick r:id="rId293"/>
              </a:rPr>
              <a:t> photo.</a:t>
            </a:r>
          </a:p>
          <a:p>
            <a:r>
              <a:rPr lang="en-US" dirty="0" smtClean="0">
                <a:effectLst/>
                <a:hlinkClick r:id="rId294"/>
              </a:rPr>
              <a:t>Mohammad Jamal Hossain likes Faisal Rashid's post in </a:t>
            </a:r>
            <a:r>
              <a:rPr lang="as-IN" dirty="0" smtClean="0">
                <a:effectLst/>
                <a:hlinkClick r:id="rId294"/>
              </a:rPr>
              <a:t>বুয়েটে আড়িপেতে শোনা.</a:t>
            </a:r>
          </a:p>
          <a:p>
            <a:r>
              <a:rPr lang="en-US" dirty="0" err="1" smtClean="0">
                <a:effectLst/>
                <a:hlinkClick r:id="rId295"/>
              </a:rPr>
              <a:t>Sadman</a:t>
            </a:r>
            <a:r>
              <a:rPr lang="en-US" dirty="0" smtClean="0">
                <a:effectLst/>
                <a:hlinkClick r:id="rId295"/>
              </a:rPr>
              <a:t> </a:t>
            </a:r>
            <a:r>
              <a:rPr lang="en-US" dirty="0" err="1" smtClean="0">
                <a:effectLst/>
                <a:hlinkClick r:id="rId295"/>
              </a:rPr>
              <a:t>Sakib</a:t>
            </a:r>
            <a:r>
              <a:rPr lang="en-US" dirty="0" smtClean="0">
                <a:effectLst/>
                <a:hlinkClick r:id="rId295"/>
              </a:rPr>
              <a:t> </a:t>
            </a:r>
            <a:r>
              <a:rPr lang="en-US" dirty="0" err="1" smtClean="0">
                <a:effectLst/>
                <a:hlinkClick r:id="rId295"/>
              </a:rPr>
              <a:t>Saadi</a:t>
            </a:r>
            <a:r>
              <a:rPr lang="en-US" dirty="0" smtClean="0">
                <a:effectLst/>
                <a:hlinkClick r:id="rId295"/>
              </a:rPr>
              <a:t> likes </a:t>
            </a:r>
            <a:r>
              <a:rPr lang="en-US" dirty="0" err="1" smtClean="0">
                <a:effectLst/>
                <a:hlinkClick r:id="rId295"/>
              </a:rPr>
              <a:t>Shagufta</a:t>
            </a:r>
            <a:r>
              <a:rPr lang="en-US" dirty="0" smtClean="0">
                <a:effectLst/>
                <a:hlinkClick r:id="rId295"/>
              </a:rPr>
              <a:t> </a:t>
            </a:r>
            <a:r>
              <a:rPr lang="en-US" dirty="0" err="1" smtClean="0">
                <a:effectLst/>
                <a:hlinkClick r:id="rId295"/>
              </a:rPr>
              <a:t>Nitu</a:t>
            </a:r>
            <a:r>
              <a:rPr lang="en-US" dirty="0" smtClean="0">
                <a:effectLst/>
                <a:hlinkClick r:id="rId295"/>
              </a:rPr>
              <a:t> </a:t>
            </a:r>
            <a:r>
              <a:rPr lang="en-US" dirty="0" err="1" smtClean="0">
                <a:effectLst/>
                <a:hlinkClick r:id="rId295"/>
              </a:rPr>
              <a:t>Fatmi's</a:t>
            </a:r>
            <a:r>
              <a:rPr lang="en-US" dirty="0" smtClean="0">
                <a:effectLst/>
                <a:hlinkClick r:id="rId295"/>
              </a:rPr>
              <a:t> photo.</a:t>
            </a:r>
          </a:p>
          <a:p>
            <a:pPr marL="742950" lvl="1" indent="-285750">
              <a:buFont typeface="Arial" panose="020B0604020202020204" pitchFamily="34" charset="0"/>
              <a:buChar char="•"/>
            </a:pPr>
            <a:r>
              <a:rPr lang="en-US" dirty="0" err="1" smtClean="0">
                <a:effectLst/>
                <a:hlinkClick r:id="rId296"/>
              </a:rPr>
              <a:t>Matiur</a:t>
            </a:r>
            <a:r>
              <a:rPr lang="en-US" dirty="0" smtClean="0">
                <a:effectLst/>
                <a:hlinkClick r:id="rId296"/>
              </a:rPr>
              <a:t> Rahman </a:t>
            </a:r>
            <a:r>
              <a:rPr lang="en-US" dirty="0" err="1" smtClean="0">
                <a:effectLst/>
                <a:hlinkClick r:id="rId296"/>
              </a:rPr>
              <a:t>Minar</a:t>
            </a:r>
            <a:endParaRPr lang="en-US" dirty="0" smtClean="0">
              <a:effectLst/>
              <a:hlinkClick r:id="rId296"/>
            </a:endParaRPr>
          </a:p>
          <a:p>
            <a:pPr marL="742950" lvl="1" indent="-285750">
              <a:buFont typeface="Arial" panose="020B0604020202020204" pitchFamily="34" charset="0"/>
              <a:buChar char="•"/>
            </a:pPr>
            <a:r>
              <a:rPr lang="en-US" dirty="0" smtClean="0">
                <a:effectLst/>
                <a:hlinkClick r:id="rId297"/>
              </a:rPr>
              <a:t>3h</a:t>
            </a:r>
          </a:p>
          <a:p>
            <a:pPr marL="742950" lvl="1" indent="-285750">
              <a:buFont typeface="Arial" panose="020B0604020202020204" pitchFamily="34" charset="0"/>
              <a:buChar char="•"/>
            </a:pPr>
            <a:r>
              <a:rPr lang="en-US" dirty="0" err="1" smtClean="0">
                <a:effectLst/>
                <a:hlinkClick r:id="rId297"/>
              </a:rPr>
              <a:t>Ashikee</a:t>
            </a:r>
            <a:r>
              <a:rPr lang="en-US" dirty="0" smtClean="0">
                <a:effectLst/>
                <a:hlinkClick r:id="rId297"/>
              </a:rPr>
              <a:t> </a:t>
            </a:r>
            <a:r>
              <a:rPr lang="en-US" dirty="0" err="1" smtClean="0">
                <a:effectLst/>
                <a:hlinkClick r:id="rId297"/>
              </a:rPr>
              <a:t>AbHi</a:t>
            </a:r>
            <a:endParaRPr lang="en-US" dirty="0" smtClean="0">
              <a:effectLst/>
              <a:hlinkClick r:id="rId297"/>
            </a:endParaRPr>
          </a:p>
          <a:p>
            <a:pPr marL="742950" lvl="1" indent="-285750">
              <a:buFont typeface="Arial" panose="020B0604020202020204" pitchFamily="34" charset="0"/>
              <a:buChar char="•"/>
            </a:pPr>
            <a:r>
              <a:rPr lang="en-US" dirty="0" smtClean="0">
                <a:effectLst/>
                <a:hlinkClick r:id="rId298"/>
              </a:rPr>
              <a:t>Anika </a:t>
            </a:r>
            <a:r>
              <a:rPr lang="en-US" dirty="0" err="1" smtClean="0">
                <a:effectLst/>
                <a:hlinkClick r:id="rId298"/>
              </a:rPr>
              <a:t>Tabassum</a:t>
            </a:r>
            <a:endParaRPr lang="en-US" dirty="0" smtClean="0">
              <a:effectLst/>
              <a:hlinkClick r:id="rId298"/>
            </a:endParaRPr>
          </a:p>
          <a:p>
            <a:pPr marL="742950" lvl="1" indent="-285750">
              <a:buFont typeface="Arial" panose="020B0604020202020204" pitchFamily="34" charset="0"/>
              <a:buChar char="•"/>
            </a:pPr>
            <a:r>
              <a:rPr lang="en-US" dirty="0" smtClean="0">
                <a:effectLst/>
                <a:hlinkClick r:id="rId299"/>
              </a:rPr>
              <a:t>4h</a:t>
            </a:r>
          </a:p>
          <a:p>
            <a:pPr marL="742950" lvl="1" indent="-285750">
              <a:buFont typeface="Arial" panose="020B0604020202020204" pitchFamily="34" charset="0"/>
              <a:buChar char="•"/>
            </a:pPr>
            <a:r>
              <a:rPr lang="en-US" dirty="0" err="1" smtClean="0">
                <a:effectLst/>
                <a:hlinkClick r:id="rId299"/>
              </a:rPr>
              <a:t>Ovi</a:t>
            </a:r>
            <a:r>
              <a:rPr lang="en-US" dirty="0" smtClean="0">
                <a:effectLst/>
                <a:hlinkClick r:id="rId299"/>
              </a:rPr>
              <a:t> </a:t>
            </a:r>
            <a:r>
              <a:rPr lang="en-US" dirty="0" err="1" smtClean="0">
                <a:effectLst/>
                <a:hlinkClick r:id="rId299"/>
              </a:rPr>
              <a:t>Majumder</a:t>
            </a:r>
            <a:endParaRPr lang="en-US" dirty="0" smtClean="0">
              <a:effectLst/>
              <a:hlinkClick r:id="rId299"/>
            </a:endParaRPr>
          </a:p>
          <a:p>
            <a:pPr marL="742950" lvl="1" indent="-285750">
              <a:buFont typeface="Arial" panose="020B0604020202020204" pitchFamily="34" charset="0"/>
              <a:buChar char="•"/>
            </a:pPr>
            <a:r>
              <a:rPr lang="en-US" dirty="0" err="1" smtClean="0">
                <a:effectLst/>
                <a:hlinkClick r:id="rId300"/>
              </a:rPr>
              <a:t>Eshat</a:t>
            </a:r>
            <a:r>
              <a:rPr lang="en-US" dirty="0" smtClean="0">
                <a:effectLst/>
                <a:hlinkClick r:id="rId300"/>
              </a:rPr>
              <a:t> </a:t>
            </a:r>
            <a:r>
              <a:rPr lang="en-US" dirty="0" err="1" smtClean="0">
                <a:effectLst/>
                <a:hlinkClick r:id="rId300"/>
              </a:rPr>
              <a:t>Binte</a:t>
            </a:r>
            <a:r>
              <a:rPr lang="en-US" dirty="0" smtClean="0">
                <a:effectLst/>
                <a:hlinkClick r:id="rId300"/>
              </a:rPr>
              <a:t> </a:t>
            </a:r>
            <a:r>
              <a:rPr lang="en-US" dirty="0" err="1" smtClean="0">
                <a:effectLst/>
                <a:hlinkClick r:id="rId300"/>
              </a:rPr>
              <a:t>Reaz</a:t>
            </a:r>
            <a:r>
              <a:rPr lang="en-US" dirty="0" smtClean="0">
                <a:effectLst/>
                <a:hlinkClick r:id="rId300"/>
              </a:rPr>
              <a:t> </a:t>
            </a:r>
            <a:r>
              <a:rPr lang="en-US" dirty="0" err="1" smtClean="0">
                <a:effectLst/>
                <a:hlinkClick r:id="rId300"/>
              </a:rPr>
              <a:t>Ananna</a:t>
            </a:r>
            <a:endParaRPr lang="en-US" dirty="0" smtClean="0">
              <a:effectLst/>
              <a:hlinkClick r:id="rId300"/>
            </a:endParaRPr>
          </a:p>
          <a:p>
            <a:pPr marL="742950" lvl="1" indent="-285750">
              <a:buFont typeface="Arial" panose="020B0604020202020204" pitchFamily="34" charset="0"/>
              <a:buChar char="•"/>
            </a:pPr>
            <a:r>
              <a:rPr lang="en-US" dirty="0" err="1" smtClean="0">
                <a:effectLst/>
                <a:hlinkClick r:id="rId301"/>
              </a:rPr>
              <a:t>Md</a:t>
            </a:r>
            <a:r>
              <a:rPr lang="en-US" dirty="0" smtClean="0">
                <a:effectLst/>
                <a:hlinkClick r:id="rId301"/>
              </a:rPr>
              <a:t> </a:t>
            </a:r>
            <a:r>
              <a:rPr lang="en-US" dirty="0" err="1" smtClean="0">
                <a:effectLst/>
                <a:hlinkClick r:id="rId301"/>
              </a:rPr>
              <a:t>Asiful</a:t>
            </a:r>
            <a:r>
              <a:rPr lang="en-US" dirty="0" smtClean="0">
                <a:effectLst/>
                <a:hlinkClick r:id="rId301"/>
              </a:rPr>
              <a:t> </a:t>
            </a:r>
            <a:r>
              <a:rPr lang="en-US" dirty="0" err="1" smtClean="0">
                <a:effectLst/>
                <a:hlinkClick r:id="rId301"/>
              </a:rPr>
              <a:t>Haque</a:t>
            </a:r>
            <a:endParaRPr lang="en-US" dirty="0" smtClean="0">
              <a:effectLst/>
              <a:hlinkClick r:id="rId301"/>
            </a:endParaRPr>
          </a:p>
          <a:p>
            <a:pPr marL="742950" lvl="1" indent="-285750">
              <a:buFont typeface="Arial" panose="020B0604020202020204" pitchFamily="34" charset="0"/>
              <a:buChar char="•"/>
            </a:pPr>
            <a:r>
              <a:rPr lang="en-US" dirty="0" smtClean="0">
                <a:effectLst/>
                <a:hlinkClick r:id="rId302"/>
              </a:rPr>
              <a:t>4h</a:t>
            </a:r>
          </a:p>
          <a:p>
            <a:pPr marL="742950" lvl="1" indent="-285750">
              <a:buFont typeface="Arial" panose="020B0604020202020204" pitchFamily="34" charset="0"/>
              <a:buChar char="•"/>
            </a:pPr>
            <a:r>
              <a:rPr lang="as-IN" dirty="0" smtClean="0">
                <a:effectLst/>
                <a:hlinkClick r:id="rId302"/>
              </a:rPr>
              <a:t>আখতার আল আমিন</a:t>
            </a:r>
          </a:p>
          <a:p>
            <a:pPr marL="742950" lvl="1" indent="-285750">
              <a:buFont typeface="Arial" panose="020B0604020202020204" pitchFamily="34" charset="0"/>
              <a:buChar char="•"/>
            </a:pPr>
            <a:r>
              <a:rPr lang="en-US" dirty="0" smtClean="0">
                <a:effectLst/>
              </a:rPr>
              <a:t>The Hero's Contribution</a:t>
            </a:r>
          </a:p>
          <a:p>
            <a:pPr marL="742950" lvl="1" indent="-285750">
              <a:buFont typeface="Arial" panose="020B0604020202020204" pitchFamily="34" charset="0"/>
              <a:buChar char="•"/>
            </a:pPr>
            <a:r>
              <a:rPr lang="en-US" dirty="0" err="1" smtClean="0">
                <a:effectLst/>
              </a:rPr>
              <a:t>Shamsur</a:t>
            </a:r>
            <a:r>
              <a:rPr lang="en-US" dirty="0" smtClean="0">
                <a:effectLst/>
              </a:rPr>
              <a:t>, </a:t>
            </a:r>
            <a:r>
              <a:rPr lang="en-US" dirty="0" err="1" smtClean="0">
                <a:effectLst/>
              </a:rPr>
              <a:t>Itequaf</a:t>
            </a:r>
            <a:r>
              <a:rPr lang="en-US" dirty="0" smtClean="0">
                <a:effectLst/>
              </a:rPr>
              <a:t>, </a:t>
            </a:r>
            <a:r>
              <a:rPr lang="en-US" dirty="0" err="1" smtClean="0">
                <a:effectLst/>
              </a:rPr>
              <a:t>Saikat</a:t>
            </a:r>
            <a:r>
              <a:rPr lang="en-US" dirty="0" smtClean="0">
                <a:effectLst/>
              </a:rPr>
              <a:t>, 8 others</a:t>
            </a:r>
          </a:p>
          <a:p>
            <a:pPr marL="742950" lvl="1" indent="-285750">
              <a:buFont typeface="Arial" panose="020B0604020202020204" pitchFamily="34" charset="0"/>
              <a:buChar char="•"/>
            </a:pPr>
            <a:r>
              <a:rPr lang="en-US" dirty="0" smtClean="0">
                <a:effectLst/>
              </a:rPr>
              <a:t>:: T[H]C :: </a:t>
            </a:r>
            <a:r>
              <a:rPr lang="en-US" dirty="0" err="1" smtClean="0">
                <a:effectLst/>
              </a:rPr>
              <a:t>Founderz</a:t>
            </a:r>
            <a:endParaRPr lang="en-US" dirty="0" smtClean="0">
              <a:effectLst/>
            </a:endParaRPr>
          </a:p>
          <a:p>
            <a:pPr marL="742950" lvl="1" indent="-285750">
              <a:buFont typeface="Arial" panose="020B0604020202020204" pitchFamily="34" charset="0"/>
              <a:buChar char="•"/>
            </a:pPr>
            <a:r>
              <a:rPr lang="en-US" dirty="0" err="1" smtClean="0">
                <a:effectLst/>
              </a:rPr>
              <a:t>Şaad</a:t>
            </a:r>
            <a:r>
              <a:rPr lang="en-US" dirty="0" smtClean="0">
                <a:effectLst/>
              </a:rPr>
              <a:t>, </a:t>
            </a:r>
            <a:r>
              <a:rPr lang="en-US" dirty="0" err="1" smtClean="0">
                <a:effectLst/>
              </a:rPr>
              <a:t>Rocksta</a:t>
            </a:r>
            <a:r>
              <a:rPr lang="en-US" dirty="0" smtClean="0">
                <a:effectLst/>
              </a:rPr>
              <a:t>, </a:t>
            </a:r>
            <a:r>
              <a:rPr lang="en-US" dirty="0" err="1" smtClean="0">
                <a:effectLst/>
              </a:rPr>
              <a:t>Faysal</a:t>
            </a:r>
            <a:endParaRPr lang="en-US" dirty="0" smtClean="0">
              <a:effectLst/>
            </a:endParaRPr>
          </a:p>
          <a:p>
            <a:r>
              <a:rPr lang="en-US" dirty="0" smtClean="0">
                <a:hlinkClick r:id="rId3"/>
              </a:rPr>
              <a:t>Turn on chat</a:t>
            </a:r>
            <a:r>
              <a:rPr lang="en-US" dirty="0" smtClean="0"/>
              <a:t> to see who's available.</a:t>
            </a:r>
          </a:p>
          <a:p>
            <a:r>
              <a:rPr lang="en-US" b="1" dirty="0" err="1" smtClean="0">
                <a:effectLst/>
                <a:hlinkClick r:id="rId13"/>
              </a:rPr>
              <a:t>Rifat</a:t>
            </a:r>
            <a:r>
              <a:rPr lang="en-US" b="1" dirty="0" smtClean="0">
                <a:effectLst/>
                <a:hlinkClick r:id="rId13"/>
              </a:rPr>
              <a:t> </a:t>
            </a:r>
            <a:r>
              <a:rPr lang="en-US" b="1" dirty="0" err="1" smtClean="0">
                <a:effectLst/>
                <a:hlinkClick r:id="rId13"/>
              </a:rPr>
              <a:t>Sabbir</a:t>
            </a:r>
            <a:r>
              <a:rPr lang="en-US" b="1" dirty="0" smtClean="0">
                <a:effectLst/>
                <a:hlinkClick r:id="rId13"/>
              </a:rPr>
              <a:t> Mansur</a:t>
            </a:r>
            <a:endParaRPr lang="en-US" b="1" dirty="0" smtClean="0">
              <a:effectLst/>
            </a:endParaRPr>
          </a:p>
          <a:p>
            <a:r>
              <a:rPr lang="en-US" dirty="0" smtClean="0">
                <a:effectLst/>
              </a:rPr>
              <a:t>To chat with </a:t>
            </a:r>
            <a:r>
              <a:rPr lang="en-US" dirty="0" err="1" smtClean="0">
                <a:effectLst/>
              </a:rPr>
              <a:t>Rifat</a:t>
            </a:r>
            <a:r>
              <a:rPr lang="en-US" dirty="0" smtClean="0">
                <a:effectLst/>
              </a:rPr>
              <a:t> and other friends, </a:t>
            </a:r>
            <a:r>
              <a:rPr lang="en-US" dirty="0" smtClean="0">
                <a:effectLst/>
                <a:hlinkClick r:id="rId3"/>
              </a:rPr>
              <a:t>turn on chat</a:t>
            </a:r>
            <a:r>
              <a:rPr lang="en-US" dirty="0" smtClean="0">
                <a:effectLst/>
              </a:rPr>
              <a:t>.</a:t>
            </a:r>
          </a:p>
          <a:p>
            <a:r>
              <a:rPr lang="en-US" dirty="0" smtClean="0">
                <a:effectLst/>
              </a:rPr>
              <a:t>Drag Link/Files Here</a:t>
            </a:r>
          </a:p>
          <a:p>
            <a:r>
              <a:rPr lang="en-US" dirty="0" smtClean="0">
                <a:effectLst/>
              </a:rPr>
              <a:t>Chat Conversation Start</a:t>
            </a:r>
          </a:p>
          <a:p>
            <a:r>
              <a:rPr lang="en-US" dirty="0" smtClean="0">
                <a:effectLst/>
              </a:rPr>
              <a:t>Sunday 7:16pm</a:t>
            </a:r>
          </a:p>
          <a:p>
            <a:r>
              <a:rPr lang="as-IN" dirty="0" smtClean="0">
                <a:effectLst/>
              </a:rPr>
              <a:t>বেশি দেরি করলে পরে তো লাভ নেই। এখন থেকে করলে </a:t>
            </a:r>
            <a:r>
              <a:rPr lang="en-US" dirty="0" smtClean="0">
                <a:effectLst/>
              </a:rPr>
              <a:t>bid </a:t>
            </a:r>
            <a:r>
              <a:rPr lang="as-IN" dirty="0" smtClean="0">
                <a:effectLst/>
              </a:rPr>
              <a:t>করে করেই 2/3 মাস চলে যাবে।</a:t>
            </a:r>
          </a:p>
          <a:p>
            <a:r>
              <a:rPr lang="as-IN" dirty="0" smtClean="0">
                <a:effectLst/>
              </a:rPr>
              <a:t>শুরু করবি কি? করলে একসাথে করা যেত।</a:t>
            </a:r>
          </a:p>
          <a:p>
            <a:r>
              <a:rPr lang="en-US" dirty="0" err="1" smtClean="0">
                <a:effectLst/>
              </a:rPr>
              <a:t>Accha</a:t>
            </a:r>
            <a:r>
              <a:rPr lang="en-US" dirty="0" smtClean="0">
                <a:effectLst/>
              </a:rPr>
              <a:t> eta </a:t>
            </a:r>
            <a:r>
              <a:rPr lang="en-US" dirty="0" err="1" smtClean="0">
                <a:effectLst/>
              </a:rPr>
              <a:t>niye</a:t>
            </a:r>
            <a:r>
              <a:rPr lang="en-US" dirty="0" smtClean="0">
                <a:effectLst/>
              </a:rPr>
              <a:t> </a:t>
            </a:r>
            <a:r>
              <a:rPr lang="en-US" dirty="0" err="1" smtClean="0">
                <a:effectLst/>
              </a:rPr>
              <a:t>eksathe</a:t>
            </a:r>
            <a:r>
              <a:rPr lang="en-US" dirty="0" smtClean="0">
                <a:effectLst/>
              </a:rPr>
              <a:t> </a:t>
            </a:r>
            <a:r>
              <a:rPr lang="en-US" dirty="0" err="1" smtClean="0">
                <a:effectLst/>
              </a:rPr>
              <a:t>kotha</a:t>
            </a:r>
            <a:r>
              <a:rPr lang="en-US" dirty="0" smtClean="0">
                <a:effectLst/>
              </a:rPr>
              <a:t> bola </a:t>
            </a:r>
            <a:r>
              <a:rPr lang="en-US" dirty="0" err="1" smtClean="0">
                <a:effectLst/>
              </a:rPr>
              <a:t>lagbe</a:t>
            </a:r>
            <a:endParaRPr lang="en-US" dirty="0" smtClean="0">
              <a:effectLst/>
            </a:endParaRPr>
          </a:p>
          <a:p>
            <a:r>
              <a:rPr lang="en-US" dirty="0" smtClean="0">
                <a:effectLst/>
              </a:rPr>
              <a:t>Shon</a:t>
            </a:r>
          </a:p>
          <a:p>
            <a:r>
              <a:rPr lang="en-US" dirty="0" err="1" smtClean="0">
                <a:effectLst/>
              </a:rPr>
              <a:t>Ekta</a:t>
            </a:r>
            <a:r>
              <a:rPr lang="en-US" dirty="0" smtClean="0">
                <a:effectLst/>
              </a:rPr>
              <a:t> company name e </a:t>
            </a:r>
            <a:r>
              <a:rPr lang="en-US" dirty="0" err="1" smtClean="0">
                <a:effectLst/>
              </a:rPr>
              <a:t>korte</a:t>
            </a:r>
            <a:r>
              <a:rPr lang="en-US" dirty="0" smtClean="0">
                <a:effectLst/>
              </a:rPr>
              <a:t> </a:t>
            </a:r>
            <a:r>
              <a:rPr lang="en-US" dirty="0" err="1" smtClean="0">
                <a:effectLst/>
              </a:rPr>
              <a:t>hobe</a:t>
            </a:r>
            <a:endParaRPr lang="en-US" dirty="0" smtClean="0">
              <a:effectLst/>
            </a:endParaRPr>
          </a:p>
          <a:p>
            <a:r>
              <a:rPr lang="en-US" dirty="0" smtClean="0">
                <a:effectLst/>
              </a:rPr>
              <a:t>Dost</a:t>
            </a:r>
          </a:p>
          <a:p>
            <a:r>
              <a:rPr lang="en-US" dirty="0" err="1" smtClean="0">
                <a:effectLst/>
              </a:rPr>
              <a:t>Poraite</a:t>
            </a:r>
            <a:r>
              <a:rPr lang="en-US" dirty="0" smtClean="0">
                <a:effectLst/>
              </a:rPr>
              <a:t> </a:t>
            </a:r>
            <a:r>
              <a:rPr lang="en-US" dirty="0" err="1" smtClean="0">
                <a:effectLst/>
              </a:rPr>
              <a:t>aschi</a:t>
            </a:r>
            <a:r>
              <a:rPr lang="en-US" dirty="0" smtClean="0">
                <a:effectLst/>
              </a:rPr>
              <a:t> pore </a:t>
            </a:r>
            <a:r>
              <a:rPr lang="en-US" dirty="0" err="1" smtClean="0">
                <a:effectLst/>
              </a:rPr>
              <a:t>kotha</a:t>
            </a:r>
            <a:r>
              <a:rPr lang="en-US" dirty="0" smtClean="0">
                <a:effectLst/>
              </a:rPr>
              <a:t> </a:t>
            </a:r>
            <a:r>
              <a:rPr lang="en-US" dirty="0" err="1" smtClean="0">
                <a:effectLst/>
              </a:rPr>
              <a:t>komu</a:t>
            </a:r>
            <a:r>
              <a:rPr lang="en-US" dirty="0" smtClean="0">
                <a:effectLst/>
              </a:rPr>
              <a:t> NE </a:t>
            </a:r>
            <a:r>
              <a:rPr lang="en-US" dirty="0" err="1" smtClean="0">
                <a:effectLst/>
              </a:rPr>
              <a:t>bashay</a:t>
            </a:r>
            <a:r>
              <a:rPr lang="en-US" dirty="0" smtClean="0">
                <a:effectLst/>
              </a:rPr>
              <a:t> </a:t>
            </a:r>
            <a:r>
              <a:rPr lang="en-US" dirty="0" err="1" smtClean="0">
                <a:effectLst/>
              </a:rPr>
              <a:t>giye</a:t>
            </a:r>
            <a:endParaRPr lang="en-US" dirty="0" smtClean="0">
              <a:effectLst/>
            </a:endParaRPr>
          </a:p>
          <a:p>
            <a:r>
              <a:rPr lang="as-IN" dirty="0" smtClean="0">
                <a:effectLst/>
              </a:rPr>
              <a:t>ঠিক আছে। বাসায় গিয়ে আমাকে নক করিস।</a:t>
            </a:r>
          </a:p>
          <a:p>
            <a:r>
              <a:rPr lang="en-US" dirty="0" smtClean="0">
                <a:effectLst/>
              </a:rPr>
              <a:t>Oka</a:t>
            </a:r>
          </a:p>
          <a:p>
            <a:r>
              <a:rPr lang="en-US" dirty="0" smtClean="0">
                <a:effectLst/>
              </a:rPr>
              <a:t>a few seconds ago</a:t>
            </a:r>
          </a:p>
          <a:p>
            <a:r>
              <a:rPr lang="en-US" dirty="0" err="1" smtClean="0">
                <a:effectLst/>
              </a:rPr>
              <a:t>oi</a:t>
            </a:r>
            <a:endParaRPr lang="en-US" dirty="0" smtClean="0">
              <a:effectLst/>
            </a:endParaRPr>
          </a:p>
          <a:p>
            <a:r>
              <a:rPr lang="en-US" dirty="0" smtClean="0">
                <a:effectLst/>
              </a:rPr>
              <a:t>poster </a:t>
            </a:r>
            <a:r>
              <a:rPr lang="en-US" dirty="0" err="1" smtClean="0">
                <a:effectLst/>
              </a:rPr>
              <a:t>er</a:t>
            </a:r>
            <a:r>
              <a:rPr lang="en-US" dirty="0" smtClean="0">
                <a:effectLst/>
              </a:rPr>
              <a:t> </a:t>
            </a:r>
            <a:r>
              <a:rPr lang="en-US" dirty="0" err="1" smtClean="0">
                <a:effectLst/>
              </a:rPr>
              <a:t>bepare</a:t>
            </a:r>
            <a:r>
              <a:rPr lang="en-US" dirty="0" smtClean="0">
                <a:effectLst/>
              </a:rPr>
              <a:t> </a:t>
            </a:r>
            <a:r>
              <a:rPr lang="en-US" dirty="0" err="1" smtClean="0">
                <a:effectLst/>
              </a:rPr>
              <a:t>kono</a:t>
            </a:r>
            <a:r>
              <a:rPr lang="en-US" dirty="0" smtClean="0">
                <a:effectLst/>
              </a:rPr>
              <a:t> instruction </a:t>
            </a:r>
            <a:r>
              <a:rPr lang="en-US" dirty="0" err="1" smtClean="0">
                <a:effectLst/>
              </a:rPr>
              <a:t>dise</a:t>
            </a:r>
            <a:r>
              <a:rPr lang="en-US" dirty="0" smtClean="0">
                <a:effectLst/>
              </a:rPr>
              <a:t> </a:t>
            </a:r>
            <a:r>
              <a:rPr lang="en-US" dirty="0" err="1" smtClean="0">
                <a:effectLst/>
              </a:rPr>
              <a:t>na</a:t>
            </a:r>
            <a:r>
              <a:rPr lang="en-US" dirty="0" smtClean="0">
                <a:effectLst/>
              </a:rPr>
              <a:t> </a:t>
            </a:r>
            <a:r>
              <a:rPr lang="en-US" dirty="0" err="1" smtClean="0">
                <a:effectLst/>
              </a:rPr>
              <a:t>kake</a:t>
            </a:r>
            <a:r>
              <a:rPr lang="en-US" dirty="0" smtClean="0">
                <a:effectLst/>
              </a:rPr>
              <a:t> </a:t>
            </a:r>
            <a:r>
              <a:rPr lang="en-US" dirty="0" err="1" smtClean="0">
                <a:effectLst/>
              </a:rPr>
              <a:t>pathan</a:t>
            </a:r>
            <a:r>
              <a:rPr lang="en-US" dirty="0" smtClean="0">
                <a:effectLst/>
              </a:rPr>
              <a:t> </a:t>
            </a:r>
            <a:r>
              <a:rPr lang="en-US" dirty="0" err="1" smtClean="0">
                <a:effectLst/>
              </a:rPr>
              <a:t>lagbe</a:t>
            </a:r>
            <a:r>
              <a:rPr lang="en-US" dirty="0" smtClean="0">
                <a:effectLst/>
              </a:rPr>
              <a:t> ?</a:t>
            </a:r>
          </a:p>
          <a:p>
            <a:endParaRPr lang="en-US" dirty="0"/>
          </a:p>
        </p:txBody>
      </p:sp>
      <p:sp>
        <p:nvSpPr>
          <p:cNvPr id="4" name="Slide Number Placeholder 3"/>
          <p:cNvSpPr>
            <a:spLocks noGrp="1"/>
          </p:cNvSpPr>
          <p:nvPr>
            <p:ph type="sldNum" sz="quarter" idx="10"/>
          </p:nvPr>
        </p:nvSpPr>
        <p:spPr/>
        <p:txBody>
          <a:bodyPr/>
          <a:lstStyle/>
          <a:p>
            <a:fld id="{B7F8AB67-2A4E-4DA0-B9CE-4D9CA71EB6AC}" type="slidenum">
              <a:rPr lang="en-US" smtClean="0"/>
              <a:pPr/>
              <a:t>1</a:t>
            </a:fld>
            <a:endParaRPr lang="en-US"/>
          </a:p>
        </p:txBody>
      </p:sp>
    </p:spTree>
    <p:extLst>
      <p:ext uri="{BB962C8B-B14F-4D97-AF65-F5344CB8AC3E}">
        <p14:creationId xmlns:p14="http://schemas.microsoft.com/office/powerpoint/2010/main" val="1371726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5387342"/>
            <a:ext cx="18653760" cy="11460480"/>
          </a:xfrm>
        </p:spPr>
        <p:txBody>
          <a:bodyPr anchor="b"/>
          <a:lstStyle>
            <a:lvl1pPr algn="ctr">
              <a:defRPr sz="14400"/>
            </a:lvl1pPr>
          </a:lstStyle>
          <a:p>
            <a:r>
              <a:rPr lang="en-US" smtClean="0"/>
              <a:t>Click to edit Master title style</a:t>
            </a:r>
            <a:endParaRPr lang="en-US" dirty="0"/>
          </a:p>
        </p:txBody>
      </p:sp>
      <p:sp>
        <p:nvSpPr>
          <p:cNvPr id="3" name="Subtitle 2"/>
          <p:cNvSpPr>
            <a:spLocks noGrp="1"/>
          </p:cNvSpPr>
          <p:nvPr>
            <p:ph type="subTitle" idx="1"/>
          </p:nvPr>
        </p:nvSpPr>
        <p:spPr>
          <a:xfrm>
            <a:off x="2743200" y="17289782"/>
            <a:ext cx="16459200" cy="7947658"/>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AACC9D1-D00C-4BA2-B0D4-8338B0B1BB14}" type="datetimeFigureOut">
              <a:rPr lang="en-US" smtClean="0"/>
              <a:pPr/>
              <a:t>3/25/2015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FCCF1-161E-40C7-97BF-4B52A8F63560}" type="slidenum">
              <a:rPr lang="en-US" smtClean="0"/>
              <a:pPr/>
              <a:t>‹#›</a:t>
            </a:fld>
            <a:endParaRPr lang="en-US"/>
          </a:p>
        </p:txBody>
      </p:sp>
    </p:spTree>
    <p:extLst>
      <p:ext uri="{BB962C8B-B14F-4D97-AF65-F5344CB8AC3E}">
        <p14:creationId xmlns:p14="http://schemas.microsoft.com/office/powerpoint/2010/main" val="2938034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ACC9D1-D00C-4BA2-B0D4-8338B0B1BB14}" type="datetimeFigureOut">
              <a:rPr lang="en-US" smtClean="0"/>
              <a:pPr/>
              <a:t>3/25/2015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FCCF1-161E-40C7-97BF-4B52A8F63560}" type="slidenum">
              <a:rPr lang="en-US" smtClean="0"/>
              <a:pPr/>
              <a:t>‹#›</a:t>
            </a:fld>
            <a:endParaRPr lang="en-US"/>
          </a:p>
        </p:txBody>
      </p:sp>
    </p:spTree>
    <p:extLst>
      <p:ext uri="{BB962C8B-B14F-4D97-AF65-F5344CB8AC3E}">
        <p14:creationId xmlns:p14="http://schemas.microsoft.com/office/powerpoint/2010/main" val="2410799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752600"/>
            <a:ext cx="473202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08761" y="1752600"/>
            <a:ext cx="1392174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ACC9D1-D00C-4BA2-B0D4-8338B0B1BB14}" type="datetimeFigureOut">
              <a:rPr lang="en-US" smtClean="0"/>
              <a:pPr/>
              <a:t>3/25/2015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FCCF1-161E-40C7-97BF-4B52A8F63560}" type="slidenum">
              <a:rPr lang="en-US" smtClean="0"/>
              <a:pPr/>
              <a:t>‹#›</a:t>
            </a:fld>
            <a:endParaRPr lang="en-US"/>
          </a:p>
        </p:txBody>
      </p:sp>
    </p:spTree>
    <p:extLst>
      <p:ext uri="{BB962C8B-B14F-4D97-AF65-F5344CB8AC3E}">
        <p14:creationId xmlns:p14="http://schemas.microsoft.com/office/powerpoint/2010/main" val="1479103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ACC9D1-D00C-4BA2-B0D4-8338B0B1BB14}" type="datetimeFigureOut">
              <a:rPr lang="en-US" smtClean="0"/>
              <a:pPr/>
              <a:t>3/25/2015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FCCF1-161E-40C7-97BF-4B52A8F63560}" type="slidenum">
              <a:rPr lang="en-US" smtClean="0"/>
              <a:pPr/>
              <a:t>‹#›</a:t>
            </a:fld>
            <a:endParaRPr lang="en-US"/>
          </a:p>
        </p:txBody>
      </p:sp>
    </p:spTree>
    <p:extLst>
      <p:ext uri="{BB962C8B-B14F-4D97-AF65-F5344CB8AC3E}">
        <p14:creationId xmlns:p14="http://schemas.microsoft.com/office/powerpoint/2010/main" val="2492155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8206749"/>
            <a:ext cx="18928080" cy="13693138"/>
          </a:xfrm>
        </p:spPr>
        <p:txBody>
          <a:bodyPr anchor="b"/>
          <a:lstStyle>
            <a:lvl1pPr>
              <a:defRPr sz="14400"/>
            </a:lvl1pPr>
          </a:lstStyle>
          <a:p>
            <a:r>
              <a:rPr lang="en-US" smtClean="0"/>
              <a:t>Click to edit Master title style</a:t>
            </a:r>
            <a:endParaRPr lang="en-US" dirty="0"/>
          </a:p>
        </p:txBody>
      </p:sp>
      <p:sp>
        <p:nvSpPr>
          <p:cNvPr id="3" name="Text Placeholder 2"/>
          <p:cNvSpPr>
            <a:spLocks noGrp="1"/>
          </p:cNvSpPr>
          <p:nvPr>
            <p:ph type="body" idx="1"/>
          </p:nvPr>
        </p:nvSpPr>
        <p:spPr>
          <a:xfrm>
            <a:off x="1497331" y="22029429"/>
            <a:ext cx="18928080" cy="72008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ACC9D1-D00C-4BA2-B0D4-8338B0B1BB14}" type="datetimeFigureOut">
              <a:rPr lang="en-US" smtClean="0"/>
              <a:pPr/>
              <a:t>3/25/2015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FCCF1-161E-40C7-97BF-4B52A8F63560}" type="slidenum">
              <a:rPr lang="en-US" smtClean="0"/>
              <a:pPr/>
              <a:t>‹#›</a:t>
            </a:fld>
            <a:endParaRPr lang="en-US"/>
          </a:p>
        </p:txBody>
      </p:sp>
    </p:spTree>
    <p:extLst>
      <p:ext uri="{BB962C8B-B14F-4D97-AF65-F5344CB8AC3E}">
        <p14:creationId xmlns:p14="http://schemas.microsoft.com/office/powerpoint/2010/main" val="3194119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08760" y="8763000"/>
            <a:ext cx="932688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1109960" y="8763000"/>
            <a:ext cx="932688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AACC9D1-D00C-4BA2-B0D4-8338B0B1BB14}" type="datetimeFigureOut">
              <a:rPr lang="en-US" smtClean="0"/>
              <a:pPr/>
              <a:t>3/25/2015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3FCCF1-161E-40C7-97BF-4B52A8F63560}" type="slidenum">
              <a:rPr lang="en-US" smtClean="0"/>
              <a:pPr/>
              <a:t>‹#›</a:t>
            </a:fld>
            <a:endParaRPr lang="en-US"/>
          </a:p>
        </p:txBody>
      </p:sp>
    </p:spTree>
    <p:extLst>
      <p:ext uri="{BB962C8B-B14F-4D97-AF65-F5344CB8AC3E}">
        <p14:creationId xmlns:p14="http://schemas.microsoft.com/office/powerpoint/2010/main" val="3023660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7"/>
            <a:ext cx="1892808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511621" y="8069582"/>
            <a:ext cx="9284016"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smtClean="0"/>
              <a:t>Click to edit Master text styles</a:t>
            </a:r>
          </a:p>
        </p:txBody>
      </p:sp>
      <p:sp>
        <p:nvSpPr>
          <p:cNvPr id="4" name="Content Placeholder 3"/>
          <p:cNvSpPr>
            <a:spLocks noGrp="1"/>
          </p:cNvSpPr>
          <p:nvPr>
            <p:ph sz="half" idx="2"/>
          </p:nvPr>
        </p:nvSpPr>
        <p:spPr>
          <a:xfrm>
            <a:off x="1511621" y="12024360"/>
            <a:ext cx="9284016"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1109961" y="8069582"/>
            <a:ext cx="9329738"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smtClean="0"/>
              <a:t>Click to edit Master text styles</a:t>
            </a:r>
          </a:p>
        </p:txBody>
      </p:sp>
      <p:sp>
        <p:nvSpPr>
          <p:cNvPr id="6" name="Content Placeholder 5"/>
          <p:cNvSpPr>
            <a:spLocks noGrp="1"/>
          </p:cNvSpPr>
          <p:nvPr>
            <p:ph sz="quarter" idx="4"/>
          </p:nvPr>
        </p:nvSpPr>
        <p:spPr>
          <a:xfrm>
            <a:off x="11109961" y="12024360"/>
            <a:ext cx="9329738"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AACC9D1-D00C-4BA2-B0D4-8338B0B1BB14}" type="datetimeFigureOut">
              <a:rPr lang="en-US" smtClean="0"/>
              <a:pPr/>
              <a:t>3/25/2015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3FCCF1-161E-40C7-97BF-4B52A8F63560}" type="slidenum">
              <a:rPr lang="en-US" smtClean="0"/>
              <a:pPr/>
              <a:t>‹#›</a:t>
            </a:fld>
            <a:endParaRPr lang="en-US"/>
          </a:p>
        </p:txBody>
      </p:sp>
    </p:spTree>
    <p:extLst>
      <p:ext uri="{BB962C8B-B14F-4D97-AF65-F5344CB8AC3E}">
        <p14:creationId xmlns:p14="http://schemas.microsoft.com/office/powerpoint/2010/main" val="672289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AACC9D1-D00C-4BA2-B0D4-8338B0B1BB14}" type="datetimeFigureOut">
              <a:rPr lang="en-US" smtClean="0"/>
              <a:pPr/>
              <a:t>3/25/2015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3FCCF1-161E-40C7-97BF-4B52A8F63560}" type="slidenum">
              <a:rPr lang="en-US" smtClean="0"/>
              <a:pPr/>
              <a:t>‹#›</a:t>
            </a:fld>
            <a:endParaRPr lang="en-US"/>
          </a:p>
        </p:txBody>
      </p:sp>
    </p:spTree>
    <p:extLst>
      <p:ext uri="{BB962C8B-B14F-4D97-AF65-F5344CB8AC3E}">
        <p14:creationId xmlns:p14="http://schemas.microsoft.com/office/powerpoint/2010/main" val="410675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ACC9D1-D00C-4BA2-B0D4-8338B0B1BB14}" type="datetimeFigureOut">
              <a:rPr lang="en-US" smtClean="0"/>
              <a:pPr/>
              <a:t>3/25/2015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3FCCF1-161E-40C7-97BF-4B52A8F63560}" type="slidenum">
              <a:rPr lang="en-US" smtClean="0"/>
              <a:pPr/>
              <a:t>‹#›</a:t>
            </a:fld>
            <a:endParaRPr lang="en-US"/>
          </a:p>
        </p:txBody>
      </p:sp>
    </p:spTree>
    <p:extLst>
      <p:ext uri="{BB962C8B-B14F-4D97-AF65-F5344CB8AC3E}">
        <p14:creationId xmlns:p14="http://schemas.microsoft.com/office/powerpoint/2010/main" val="3827147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smtClean="0"/>
              <a:t>Click to edit Master title style</a:t>
            </a:r>
            <a:endParaRPr lang="en-US" dirty="0"/>
          </a:p>
        </p:txBody>
      </p:sp>
      <p:sp>
        <p:nvSpPr>
          <p:cNvPr id="3" name="Content Placeholder 2"/>
          <p:cNvSpPr>
            <a:spLocks noGrp="1"/>
          </p:cNvSpPr>
          <p:nvPr>
            <p:ph idx="1"/>
          </p:nvPr>
        </p:nvSpPr>
        <p:spPr>
          <a:xfrm>
            <a:off x="9329738" y="4739647"/>
            <a:ext cx="11109960" cy="233934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ACC9D1-D00C-4BA2-B0D4-8338B0B1BB14}" type="datetimeFigureOut">
              <a:rPr lang="en-US" smtClean="0"/>
              <a:pPr/>
              <a:t>3/25/2015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3FCCF1-161E-40C7-97BF-4B52A8F63560}" type="slidenum">
              <a:rPr lang="en-US" smtClean="0"/>
              <a:pPr/>
              <a:t>‹#›</a:t>
            </a:fld>
            <a:endParaRPr lang="en-US"/>
          </a:p>
        </p:txBody>
      </p:sp>
    </p:spTree>
    <p:extLst>
      <p:ext uri="{BB962C8B-B14F-4D97-AF65-F5344CB8AC3E}">
        <p14:creationId xmlns:p14="http://schemas.microsoft.com/office/powerpoint/2010/main" val="744622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329738" y="4739647"/>
            <a:ext cx="11109960" cy="233934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smtClean="0"/>
              <a:t>Click icon to add picture</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ACC9D1-D00C-4BA2-B0D4-8338B0B1BB14}" type="datetimeFigureOut">
              <a:rPr lang="en-US" smtClean="0"/>
              <a:pPr/>
              <a:t>3/25/2015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3FCCF1-161E-40C7-97BF-4B52A8F63560}" type="slidenum">
              <a:rPr lang="en-US" smtClean="0"/>
              <a:pPr/>
              <a:t>‹#›</a:t>
            </a:fld>
            <a:endParaRPr lang="en-US"/>
          </a:p>
        </p:txBody>
      </p:sp>
    </p:spTree>
    <p:extLst>
      <p:ext uri="{BB962C8B-B14F-4D97-AF65-F5344CB8AC3E}">
        <p14:creationId xmlns:p14="http://schemas.microsoft.com/office/powerpoint/2010/main" val="37991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52607"/>
            <a:ext cx="1892808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08760" y="30510487"/>
            <a:ext cx="4937760" cy="1752600"/>
          </a:xfrm>
          <a:prstGeom prst="rect">
            <a:avLst/>
          </a:prstGeom>
        </p:spPr>
        <p:txBody>
          <a:bodyPr vert="horz" lIns="91440" tIns="45720" rIns="91440" bIns="45720" rtlCol="0" anchor="ctr"/>
          <a:lstStyle>
            <a:lvl1pPr algn="l">
              <a:defRPr sz="2880">
                <a:solidFill>
                  <a:schemeClr val="tx1">
                    <a:tint val="75000"/>
                  </a:schemeClr>
                </a:solidFill>
              </a:defRPr>
            </a:lvl1pPr>
          </a:lstStyle>
          <a:p>
            <a:fld id="{AAACC9D1-D00C-4BA2-B0D4-8338B0B1BB14}" type="datetimeFigureOut">
              <a:rPr lang="en-US" smtClean="0"/>
              <a:pPr/>
              <a:t>3/25/2015</a:t>
            </a:fld>
            <a:endParaRPr lang="en-US"/>
          </a:p>
        </p:txBody>
      </p:sp>
      <p:sp>
        <p:nvSpPr>
          <p:cNvPr id="5" name="Footer Placeholder 4"/>
          <p:cNvSpPr>
            <a:spLocks noGrp="1"/>
          </p:cNvSpPr>
          <p:nvPr>
            <p:ph type="ftr" sz="quarter" idx="3"/>
          </p:nvPr>
        </p:nvSpPr>
        <p:spPr>
          <a:xfrm>
            <a:off x="7269480" y="30510487"/>
            <a:ext cx="7406640" cy="17526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30510487"/>
            <a:ext cx="4937760" cy="1752600"/>
          </a:xfrm>
          <a:prstGeom prst="rect">
            <a:avLst/>
          </a:prstGeom>
        </p:spPr>
        <p:txBody>
          <a:bodyPr vert="horz" lIns="91440" tIns="45720" rIns="91440" bIns="45720" rtlCol="0" anchor="ctr"/>
          <a:lstStyle>
            <a:lvl1pPr algn="r">
              <a:defRPr sz="2880">
                <a:solidFill>
                  <a:schemeClr val="tx1">
                    <a:tint val="75000"/>
                  </a:schemeClr>
                </a:solidFill>
              </a:defRPr>
            </a:lvl1pPr>
          </a:lstStyle>
          <a:p>
            <a:fld id="{5E3FCCF1-161E-40C7-97BF-4B52A8F63560}" type="slidenum">
              <a:rPr lang="en-US" smtClean="0"/>
              <a:pPr/>
              <a:t>‹#›</a:t>
            </a:fld>
            <a:endParaRPr lang="en-US"/>
          </a:p>
        </p:txBody>
      </p:sp>
    </p:spTree>
    <p:extLst>
      <p:ext uri="{BB962C8B-B14F-4D97-AF65-F5344CB8AC3E}">
        <p14:creationId xmlns:p14="http://schemas.microsoft.com/office/powerpoint/2010/main" val="2514296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jpeg"/><Relationship Id="rId18" Type="http://schemas.openxmlformats.org/officeDocument/2006/relationships/diagramColors" Target="../diagrams/colors1.xml"/><Relationship Id="rId26" Type="http://schemas.openxmlformats.org/officeDocument/2006/relationships/image" Target="../media/image19.jpeg"/><Relationship Id="rId39" Type="http://schemas.openxmlformats.org/officeDocument/2006/relationships/image" Target="../media/image31.jpeg"/><Relationship Id="rId3" Type="http://schemas.openxmlformats.org/officeDocument/2006/relationships/image" Target="../media/image1.png"/><Relationship Id="rId21" Type="http://schemas.openxmlformats.org/officeDocument/2006/relationships/image" Target="../media/image14.png"/><Relationship Id="rId34" Type="http://schemas.openxmlformats.org/officeDocument/2006/relationships/image" Target="../media/image27.jpeg"/><Relationship Id="rId7" Type="http://schemas.openxmlformats.org/officeDocument/2006/relationships/image" Target="../media/image5.jpeg"/><Relationship Id="rId12" Type="http://schemas.openxmlformats.org/officeDocument/2006/relationships/image" Target="../media/image10.jpeg"/><Relationship Id="rId17" Type="http://schemas.openxmlformats.org/officeDocument/2006/relationships/diagramQuickStyle" Target="../diagrams/quickStyle1.xml"/><Relationship Id="rId25" Type="http://schemas.openxmlformats.org/officeDocument/2006/relationships/image" Target="../media/image18.jpeg"/><Relationship Id="rId33" Type="http://schemas.openxmlformats.org/officeDocument/2006/relationships/image" Target="../media/image26.jpeg"/><Relationship Id="rId38" Type="http://schemas.openxmlformats.org/officeDocument/2006/relationships/image" Target="../media/image30.png"/><Relationship Id="rId2" Type="http://schemas.openxmlformats.org/officeDocument/2006/relationships/notesSlide" Target="../notesSlides/notesSlide1.xml"/><Relationship Id="rId16" Type="http://schemas.openxmlformats.org/officeDocument/2006/relationships/diagramLayout" Target="../diagrams/layout1.xml"/><Relationship Id="rId20" Type="http://schemas.openxmlformats.org/officeDocument/2006/relationships/diagramData" Target="../diagrams/data2.xml"/><Relationship Id="rId29" Type="http://schemas.openxmlformats.org/officeDocument/2006/relationships/image" Target="../media/image22.jpeg"/><Relationship Id="rId41" Type="http://schemas.openxmlformats.org/officeDocument/2006/relationships/image" Target="../media/image33.JPG"/><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jpeg"/><Relationship Id="rId24" Type="http://schemas.openxmlformats.org/officeDocument/2006/relationships/image" Target="../media/image17.jpeg"/><Relationship Id="rId32" Type="http://schemas.openxmlformats.org/officeDocument/2006/relationships/image" Target="../media/image25.png"/><Relationship Id="rId37" Type="http://schemas.openxmlformats.org/officeDocument/2006/relationships/image" Target="../media/image29.jpeg"/><Relationship Id="rId40" Type="http://schemas.openxmlformats.org/officeDocument/2006/relationships/image" Target="../media/image32.jpeg"/><Relationship Id="rId5" Type="http://schemas.openxmlformats.org/officeDocument/2006/relationships/image" Target="../media/image3.jpeg"/><Relationship Id="rId15" Type="http://schemas.openxmlformats.org/officeDocument/2006/relationships/diagramData" Target="../diagrams/data1.xml"/><Relationship Id="rId23" Type="http://schemas.openxmlformats.org/officeDocument/2006/relationships/image" Target="../media/image16.png"/><Relationship Id="rId28" Type="http://schemas.openxmlformats.org/officeDocument/2006/relationships/image" Target="../media/image21.jpeg"/><Relationship Id="rId36" Type="http://schemas.openxmlformats.org/officeDocument/2006/relationships/hyperlink" Target="http://www.ccap.org/" TargetMode="External"/><Relationship Id="rId10" Type="http://schemas.openxmlformats.org/officeDocument/2006/relationships/image" Target="../media/image8.jpeg"/><Relationship Id="rId19" Type="http://schemas.microsoft.com/office/2007/relationships/diagramDrawing" Target="../diagrams/drawing1.xml"/><Relationship Id="rId31" Type="http://schemas.openxmlformats.org/officeDocument/2006/relationships/image" Target="../media/image24.jpeg"/><Relationship Id="rId4" Type="http://schemas.openxmlformats.org/officeDocument/2006/relationships/image" Target="../media/image2.jpeg"/><Relationship Id="rId9" Type="http://schemas.openxmlformats.org/officeDocument/2006/relationships/image" Target="../media/image7.jpeg"/><Relationship Id="rId14" Type="http://schemas.openxmlformats.org/officeDocument/2006/relationships/image" Target="../media/image12.jpeg"/><Relationship Id="rId22" Type="http://schemas.openxmlformats.org/officeDocument/2006/relationships/image" Target="../media/image15.png"/><Relationship Id="rId27" Type="http://schemas.openxmlformats.org/officeDocument/2006/relationships/image" Target="../media/image20.jpeg"/><Relationship Id="rId30" Type="http://schemas.openxmlformats.org/officeDocument/2006/relationships/image" Target="../media/image23.jpeg"/><Relationship Id="rId35" Type="http://schemas.openxmlformats.org/officeDocument/2006/relationships/image" Target="../media/image2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Round Single Corner Rectangle 138"/>
          <p:cNvSpPr/>
          <p:nvPr/>
        </p:nvSpPr>
        <p:spPr>
          <a:xfrm>
            <a:off x="15401925" y="8436902"/>
            <a:ext cx="6577996" cy="7850848"/>
          </a:xfrm>
          <a:prstGeom prst="round1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dirty="0" smtClean="0">
              <a:solidFill>
                <a:schemeClr val="tx1"/>
              </a:solidFill>
            </a:endParaRPr>
          </a:p>
        </p:txBody>
      </p:sp>
      <p:sp>
        <p:nvSpPr>
          <p:cNvPr id="101" name="Horizontal Scroll 100"/>
          <p:cNvSpPr/>
          <p:nvPr/>
        </p:nvSpPr>
        <p:spPr>
          <a:xfrm>
            <a:off x="0" y="16573500"/>
            <a:ext cx="8686800" cy="714375"/>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 Single Corner Rectangle 77"/>
          <p:cNvSpPr/>
          <p:nvPr/>
        </p:nvSpPr>
        <p:spPr>
          <a:xfrm>
            <a:off x="-10819" y="8509758"/>
            <a:ext cx="15287283" cy="7766010"/>
          </a:xfrm>
          <a:prstGeom prst="round1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170" descr="Buet Logo Big.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6588" y="429985"/>
            <a:ext cx="274955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23"/>
          <p:cNvSpPr txBox="1">
            <a:spLocks noChangeArrowheads="1"/>
          </p:cNvSpPr>
          <p:nvPr/>
        </p:nvSpPr>
        <p:spPr bwMode="auto">
          <a:xfrm>
            <a:off x="-2677886" y="31395988"/>
            <a:ext cx="27422475" cy="152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0" tIns="457200" rIns="457200" bIns="457200" anchor="ctr" anchorCtr="1"/>
          <a:lstStyle>
            <a:lvl1pPr defTabSz="4389438">
              <a:defRPr sz="2200">
                <a:solidFill>
                  <a:schemeClr val="tx1"/>
                </a:solidFill>
                <a:latin typeface="Arial" panose="020B0604020202020204" pitchFamily="34" charset="0"/>
              </a:defRPr>
            </a:lvl1pPr>
            <a:lvl2pPr marL="742950" indent="-285750" defTabSz="4389438">
              <a:defRPr sz="2200">
                <a:solidFill>
                  <a:schemeClr val="tx1"/>
                </a:solidFill>
                <a:latin typeface="Arial" panose="020B0604020202020204" pitchFamily="34" charset="0"/>
              </a:defRPr>
            </a:lvl2pPr>
            <a:lvl3pPr marL="1143000" indent="-228600" defTabSz="4389438">
              <a:defRPr sz="2200">
                <a:solidFill>
                  <a:schemeClr val="tx1"/>
                </a:solidFill>
                <a:latin typeface="Arial" panose="020B0604020202020204" pitchFamily="34" charset="0"/>
              </a:defRPr>
            </a:lvl3pPr>
            <a:lvl4pPr marL="1600200" indent="-228600" defTabSz="4389438">
              <a:defRPr sz="2200">
                <a:solidFill>
                  <a:schemeClr val="tx1"/>
                </a:solidFill>
                <a:latin typeface="Arial" panose="020B0604020202020204" pitchFamily="34" charset="0"/>
              </a:defRPr>
            </a:lvl4pPr>
            <a:lvl5pPr marL="2057400" indent="-228600" defTabSz="4389438">
              <a:defRPr sz="22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200">
                <a:solidFill>
                  <a:schemeClr val="tx1"/>
                </a:solidFill>
                <a:latin typeface="Arial" panose="020B0604020202020204" pitchFamily="34" charset="0"/>
              </a:defRPr>
            </a:lvl9pPr>
          </a:lstStyle>
          <a:p>
            <a:pPr algn="ctr" eaLnBrk="1" hangingPunct="1"/>
            <a:r>
              <a:rPr lang="en-US" sz="4800" b="1" dirty="0">
                <a:solidFill>
                  <a:srgbClr val="800000"/>
                </a:solidFill>
              </a:rPr>
              <a:t>Department of Computer Science and Engineering (CSE), BUET</a:t>
            </a:r>
          </a:p>
        </p:txBody>
      </p:sp>
      <p:sp>
        <p:nvSpPr>
          <p:cNvPr id="7" name="Rectangle 6"/>
          <p:cNvSpPr/>
          <p:nvPr/>
        </p:nvSpPr>
        <p:spPr>
          <a:xfrm>
            <a:off x="3149730" y="0"/>
            <a:ext cx="18795870" cy="3603171"/>
          </a:xfrm>
          <a:prstGeom prst="rect">
            <a:avLst/>
          </a:prstGeom>
          <a:solidFill>
            <a:srgbClr val="77160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flipH="1">
            <a:off x="0" y="3603171"/>
            <a:ext cx="3511550" cy="0"/>
          </a:xfrm>
          <a:prstGeom prst="line">
            <a:avLst/>
          </a:prstGeom>
          <a:ln>
            <a:solidFill>
              <a:srgbClr val="77160D"/>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auto">
          <a:xfrm>
            <a:off x="4212999" y="17497990"/>
            <a:ext cx="7848600" cy="1588"/>
          </a:xfrm>
          <a:prstGeom prst="line">
            <a:avLst/>
          </a:prstGeom>
          <a:solidFill>
            <a:schemeClr val="accent1"/>
          </a:solidFill>
          <a:ln w="5715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sp>
        <p:nvSpPr>
          <p:cNvPr id="17" name="TextBox 16"/>
          <p:cNvSpPr txBox="1"/>
          <p:nvPr/>
        </p:nvSpPr>
        <p:spPr>
          <a:xfrm>
            <a:off x="183413" y="4756645"/>
            <a:ext cx="7043613" cy="584775"/>
          </a:xfrm>
          <a:prstGeom prst="rect">
            <a:avLst/>
          </a:prstGeom>
          <a:noFill/>
        </p:spPr>
        <p:txBody>
          <a:bodyPr wrap="square" rtlCol="0">
            <a:spAutoFit/>
          </a:bodyPr>
          <a:lstStyle/>
          <a:p>
            <a:endParaRPr lang="en-US" sz="3200" dirty="0"/>
          </a:p>
        </p:txBody>
      </p:sp>
      <p:sp>
        <p:nvSpPr>
          <p:cNvPr id="21" name="Text Box 122"/>
          <p:cNvSpPr txBox="1">
            <a:spLocks noChangeArrowheads="1"/>
          </p:cNvSpPr>
          <p:nvPr/>
        </p:nvSpPr>
        <p:spPr bwMode="auto">
          <a:xfrm>
            <a:off x="3149729" y="0"/>
            <a:ext cx="1874346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tIns="182880" rIns="182880" bIns="182880">
            <a:spAutoFit/>
          </a:bodyPr>
          <a:lstStyle>
            <a:lvl1pPr defTabSz="4389438">
              <a:defRPr sz="2200">
                <a:solidFill>
                  <a:schemeClr val="tx1"/>
                </a:solidFill>
                <a:latin typeface="Arial" panose="020B0604020202020204" pitchFamily="34" charset="0"/>
              </a:defRPr>
            </a:lvl1pPr>
            <a:lvl2pPr marL="742950" indent="-285750" defTabSz="4389438">
              <a:defRPr sz="2200">
                <a:solidFill>
                  <a:schemeClr val="tx1"/>
                </a:solidFill>
                <a:latin typeface="Arial" panose="020B0604020202020204" pitchFamily="34" charset="0"/>
              </a:defRPr>
            </a:lvl2pPr>
            <a:lvl3pPr marL="1143000" indent="-228600" defTabSz="4389438">
              <a:defRPr sz="2200">
                <a:solidFill>
                  <a:schemeClr val="tx1"/>
                </a:solidFill>
                <a:latin typeface="Arial" panose="020B0604020202020204" pitchFamily="34" charset="0"/>
              </a:defRPr>
            </a:lvl3pPr>
            <a:lvl4pPr marL="1600200" indent="-228600" defTabSz="4389438">
              <a:defRPr sz="2200">
                <a:solidFill>
                  <a:schemeClr val="tx1"/>
                </a:solidFill>
                <a:latin typeface="Arial" panose="020B0604020202020204" pitchFamily="34" charset="0"/>
              </a:defRPr>
            </a:lvl4pPr>
            <a:lvl5pPr marL="2057400" indent="-228600" defTabSz="4389438">
              <a:defRPr sz="22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200">
                <a:solidFill>
                  <a:schemeClr val="tx1"/>
                </a:solidFill>
                <a:latin typeface="Arial" panose="020B0604020202020204" pitchFamily="34" charset="0"/>
              </a:defRPr>
            </a:lvl9pPr>
          </a:lstStyle>
          <a:p>
            <a:pPr algn="ctr"/>
            <a:r>
              <a:rPr lang="en-US" sz="5400" dirty="0">
                <a:solidFill>
                  <a:srgbClr val="FFFF00"/>
                </a:solidFill>
              </a:rPr>
              <a:t>Clean your city efficiently with </a:t>
            </a:r>
            <a:r>
              <a:rPr lang="en-US" sz="5400" dirty="0" smtClean="0">
                <a:solidFill>
                  <a:srgbClr val="FFFF00"/>
                </a:solidFill>
              </a:rPr>
              <a:t>limited</a:t>
            </a:r>
            <a:r>
              <a:rPr lang="en-US" sz="5400" dirty="0" smtClean="0">
                <a:solidFill>
                  <a:srgbClr val="FFFF00"/>
                </a:solidFill>
              </a:rPr>
              <a:t> </a:t>
            </a:r>
            <a:r>
              <a:rPr lang="en-US" sz="5400" dirty="0">
                <a:solidFill>
                  <a:srgbClr val="FFFF00"/>
                </a:solidFill>
              </a:rPr>
              <a:t>resource you </a:t>
            </a:r>
            <a:r>
              <a:rPr lang="en-US" sz="5400" dirty="0" smtClean="0">
                <a:solidFill>
                  <a:srgbClr val="FFFF00"/>
                </a:solidFill>
              </a:rPr>
              <a:t>have  </a:t>
            </a:r>
            <a:endParaRPr lang="en-US" sz="5400" b="1" dirty="0">
              <a:solidFill>
                <a:srgbClr val="FFFF00"/>
              </a:solidFill>
              <a:latin typeface="Helvetica" panose="020B0604020202020204" pitchFamily="34" charset="0"/>
              <a:ea typeface="Tahoma" panose="020B0604030504040204" pitchFamily="34" charset="0"/>
              <a:cs typeface="Helvetica" panose="020B0604020202020204" pitchFamily="34" charset="0"/>
            </a:endParaRPr>
          </a:p>
        </p:txBody>
      </p:sp>
      <p:sp>
        <p:nvSpPr>
          <p:cNvPr id="22" name="Text Box 123"/>
          <p:cNvSpPr txBox="1">
            <a:spLocks noChangeArrowheads="1"/>
          </p:cNvSpPr>
          <p:nvPr/>
        </p:nvSpPr>
        <p:spPr bwMode="auto">
          <a:xfrm>
            <a:off x="4384894" y="873691"/>
            <a:ext cx="16611600"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0" tIns="457200" rIns="457200" bIns="457200" anchor="ctr" anchorCtr="1"/>
          <a:lstStyle>
            <a:lvl1pPr defTabSz="4389438">
              <a:defRPr sz="2200">
                <a:solidFill>
                  <a:schemeClr val="tx1"/>
                </a:solidFill>
                <a:latin typeface="Arial" panose="020B0604020202020204" pitchFamily="34" charset="0"/>
              </a:defRPr>
            </a:lvl1pPr>
            <a:lvl2pPr marL="742950" indent="-285750" defTabSz="4389438">
              <a:defRPr sz="2200">
                <a:solidFill>
                  <a:schemeClr val="tx1"/>
                </a:solidFill>
                <a:latin typeface="Arial" panose="020B0604020202020204" pitchFamily="34" charset="0"/>
              </a:defRPr>
            </a:lvl2pPr>
            <a:lvl3pPr marL="1143000" indent="-228600" defTabSz="4389438">
              <a:defRPr sz="2200">
                <a:solidFill>
                  <a:schemeClr val="tx1"/>
                </a:solidFill>
                <a:latin typeface="Arial" panose="020B0604020202020204" pitchFamily="34" charset="0"/>
              </a:defRPr>
            </a:lvl3pPr>
            <a:lvl4pPr marL="1600200" indent="-228600" defTabSz="4389438">
              <a:defRPr sz="2200">
                <a:solidFill>
                  <a:schemeClr val="tx1"/>
                </a:solidFill>
                <a:latin typeface="Arial" panose="020B0604020202020204" pitchFamily="34" charset="0"/>
              </a:defRPr>
            </a:lvl4pPr>
            <a:lvl5pPr marL="2057400" indent="-228600" defTabSz="4389438">
              <a:defRPr sz="22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200">
                <a:solidFill>
                  <a:schemeClr val="tx1"/>
                </a:solidFill>
                <a:latin typeface="Arial" panose="020B0604020202020204" pitchFamily="34" charset="0"/>
              </a:defRPr>
            </a:lvl9pPr>
          </a:lstStyle>
          <a:p>
            <a:pPr algn="ctr" eaLnBrk="1" hangingPunct="1"/>
            <a:r>
              <a:rPr lang="en-US" sz="3600" b="1" i="1" dirty="0" smtClean="0">
                <a:solidFill>
                  <a:schemeClr val="bg1"/>
                </a:solidFill>
              </a:rPr>
              <a:t>Akhter Al </a:t>
            </a:r>
            <a:r>
              <a:rPr lang="en-US" sz="3600" b="1" i="1" dirty="0" err="1" smtClean="0">
                <a:solidFill>
                  <a:schemeClr val="bg1"/>
                </a:solidFill>
              </a:rPr>
              <a:t>Amin</a:t>
            </a:r>
            <a:r>
              <a:rPr lang="en-US" sz="3600" b="1" i="1" dirty="0" smtClean="0">
                <a:solidFill>
                  <a:schemeClr val="bg1"/>
                </a:solidFill>
              </a:rPr>
              <a:t> (0905056) , </a:t>
            </a:r>
            <a:r>
              <a:rPr lang="en-US" sz="3600" b="1" i="1" dirty="0" err="1" smtClean="0">
                <a:solidFill>
                  <a:schemeClr val="bg1"/>
                </a:solidFill>
              </a:rPr>
              <a:t>A.K.M.Asif</a:t>
            </a:r>
            <a:r>
              <a:rPr lang="en-US" sz="3600" b="1" i="1" dirty="0" smtClean="0">
                <a:solidFill>
                  <a:schemeClr val="bg1"/>
                </a:solidFill>
              </a:rPr>
              <a:t> </a:t>
            </a:r>
            <a:r>
              <a:rPr lang="en-US" sz="3600" b="1" i="1" dirty="0" err="1" smtClean="0">
                <a:solidFill>
                  <a:schemeClr val="bg1"/>
                </a:solidFill>
              </a:rPr>
              <a:t>Ud</a:t>
            </a:r>
            <a:r>
              <a:rPr lang="en-US" sz="3600" b="1" i="1" dirty="0" smtClean="0">
                <a:solidFill>
                  <a:schemeClr val="bg1"/>
                </a:solidFill>
              </a:rPr>
              <a:t> Doula(0905090)</a:t>
            </a:r>
            <a:endParaRPr lang="en-US" sz="3600" b="1" i="1" dirty="0">
              <a:solidFill>
                <a:schemeClr val="bg1"/>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21153" y="9570731"/>
            <a:ext cx="1657154" cy="1965603"/>
          </a:xfrm>
          <a:prstGeom prst="rect">
            <a:avLst/>
          </a:prstGeom>
        </p:spPr>
      </p:pic>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33420" y="9632480"/>
            <a:ext cx="2369232" cy="1978068"/>
          </a:xfrm>
          <a:prstGeom prst="rect">
            <a:avLst/>
          </a:prstGeom>
        </p:spPr>
      </p:pic>
      <p:pic>
        <p:nvPicPr>
          <p:cNvPr id="36" name="Picture 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06834" y="13045425"/>
            <a:ext cx="1865479" cy="1855241"/>
          </a:xfrm>
          <a:prstGeom prst="rect">
            <a:avLst/>
          </a:prstGeom>
        </p:spPr>
      </p:pic>
      <p:sp>
        <p:nvSpPr>
          <p:cNvPr id="40" name="Right Arrow 39"/>
          <p:cNvSpPr/>
          <p:nvPr/>
        </p:nvSpPr>
        <p:spPr>
          <a:xfrm>
            <a:off x="1888082" y="10443739"/>
            <a:ext cx="280275" cy="443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37927" y="13013671"/>
            <a:ext cx="1560223" cy="1886996"/>
          </a:xfrm>
          <a:prstGeom prst="rect">
            <a:avLst/>
          </a:prstGeom>
        </p:spPr>
      </p:pic>
      <p:pic>
        <p:nvPicPr>
          <p:cNvPr id="42" name="Picture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973" y="12970872"/>
            <a:ext cx="2025371" cy="1929794"/>
          </a:xfrm>
          <a:prstGeom prst="rect">
            <a:avLst/>
          </a:prstGeom>
        </p:spPr>
      </p:pic>
      <p:pic>
        <p:nvPicPr>
          <p:cNvPr id="43" name="Picture 4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94502" y="13047783"/>
            <a:ext cx="1996665" cy="1852883"/>
          </a:xfrm>
          <a:prstGeom prst="rect">
            <a:avLst/>
          </a:prstGeom>
        </p:spPr>
      </p:pic>
      <p:sp>
        <p:nvSpPr>
          <p:cNvPr id="45" name="Right Arrow 44"/>
          <p:cNvSpPr/>
          <p:nvPr/>
        </p:nvSpPr>
        <p:spPr>
          <a:xfrm rot="5400000">
            <a:off x="13740324" y="12476353"/>
            <a:ext cx="443250" cy="660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10800000">
            <a:off x="2158027" y="13723081"/>
            <a:ext cx="326253" cy="468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1161" y="9652793"/>
            <a:ext cx="1212365" cy="1978069"/>
          </a:xfrm>
          <a:prstGeom prst="rect">
            <a:avLst/>
          </a:prstGeom>
        </p:spPr>
      </p:pic>
      <p:sp>
        <p:nvSpPr>
          <p:cNvPr id="51" name="Right Arrow 50"/>
          <p:cNvSpPr/>
          <p:nvPr/>
        </p:nvSpPr>
        <p:spPr>
          <a:xfrm rot="16200000">
            <a:off x="841246" y="12084581"/>
            <a:ext cx="552194" cy="660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2329663" y="11654671"/>
            <a:ext cx="2286860" cy="523220"/>
          </a:xfrm>
          <a:prstGeom prst="rect">
            <a:avLst/>
          </a:prstGeom>
          <a:noFill/>
        </p:spPr>
        <p:txBody>
          <a:bodyPr wrap="square" rtlCol="0">
            <a:spAutoFit/>
          </a:bodyPr>
          <a:lstStyle/>
          <a:p>
            <a:r>
              <a:rPr lang="en-US" sz="2800" dirty="0" smtClean="0"/>
              <a:t>Full dustbin</a:t>
            </a:r>
            <a:endParaRPr lang="en-US" sz="2800" dirty="0"/>
          </a:p>
        </p:txBody>
      </p:sp>
      <p:sp>
        <p:nvSpPr>
          <p:cNvPr id="56" name="TextBox 55"/>
          <p:cNvSpPr txBox="1"/>
          <p:nvPr/>
        </p:nvSpPr>
        <p:spPr>
          <a:xfrm>
            <a:off x="4047250" y="11630862"/>
            <a:ext cx="3925210" cy="954107"/>
          </a:xfrm>
          <a:prstGeom prst="rect">
            <a:avLst/>
          </a:prstGeom>
          <a:noFill/>
        </p:spPr>
        <p:txBody>
          <a:bodyPr wrap="square" rtlCol="0">
            <a:spAutoFit/>
          </a:bodyPr>
          <a:lstStyle/>
          <a:p>
            <a:pPr algn="ctr"/>
            <a:r>
              <a:rPr lang="en-US" sz="2800" dirty="0" smtClean="0"/>
              <a:t>Sending participators             Data</a:t>
            </a:r>
            <a:endParaRPr lang="en-US" sz="2800" dirty="0"/>
          </a:p>
        </p:txBody>
      </p:sp>
      <p:sp>
        <p:nvSpPr>
          <p:cNvPr id="60" name="TextBox 59"/>
          <p:cNvSpPr txBox="1"/>
          <p:nvPr/>
        </p:nvSpPr>
        <p:spPr>
          <a:xfrm>
            <a:off x="4591167" y="15005520"/>
            <a:ext cx="2286860" cy="954107"/>
          </a:xfrm>
          <a:prstGeom prst="rect">
            <a:avLst/>
          </a:prstGeom>
          <a:noFill/>
        </p:spPr>
        <p:txBody>
          <a:bodyPr wrap="square" rtlCol="0">
            <a:spAutoFit/>
          </a:bodyPr>
          <a:lstStyle/>
          <a:p>
            <a:pPr algn="ctr"/>
            <a:r>
              <a:rPr lang="en-US" sz="2800" dirty="0" smtClean="0"/>
              <a:t>Collecting garbage</a:t>
            </a:r>
            <a:endParaRPr lang="en-US" sz="2800" dirty="0"/>
          </a:p>
        </p:txBody>
      </p:sp>
      <p:sp>
        <p:nvSpPr>
          <p:cNvPr id="61" name="TextBox 60"/>
          <p:cNvSpPr txBox="1"/>
          <p:nvPr/>
        </p:nvSpPr>
        <p:spPr>
          <a:xfrm>
            <a:off x="1598879" y="15018321"/>
            <a:ext cx="3439048" cy="954107"/>
          </a:xfrm>
          <a:prstGeom prst="rect">
            <a:avLst/>
          </a:prstGeom>
          <a:noFill/>
        </p:spPr>
        <p:txBody>
          <a:bodyPr wrap="square" rtlCol="0">
            <a:spAutoFit/>
          </a:bodyPr>
          <a:lstStyle/>
          <a:p>
            <a:pPr algn="ctr"/>
            <a:r>
              <a:rPr lang="en-US" sz="2800" dirty="0" smtClean="0"/>
              <a:t>Going to dump station when vehicle is full.</a:t>
            </a:r>
            <a:endParaRPr lang="en-US" sz="2800" dirty="0"/>
          </a:p>
        </p:txBody>
      </p:sp>
      <p:sp>
        <p:nvSpPr>
          <p:cNvPr id="62" name="TextBox 61"/>
          <p:cNvSpPr txBox="1"/>
          <p:nvPr/>
        </p:nvSpPr>
        <p:spPr>
          <a:xfrm>
            <a:off x="-258641" y="14953473"/>
            <a:ext cx="2286860" cy="523220"/>
          </a:xfrm>
          <a:prstGeom prst="rect">
            <a:avLst/>
          </a:prstGeom>
          <a:noFill/>
        </p:spPr>
        <p:txBody>
          <a:bodyPr wrap="square" rtlCol="0">
            <a:spAutoFit/>
          </a:bodyPr>
          <a:lstStyle/>
          <a:p>
            <a:pPr algn="ctr"/>
            <a:r>
              <a:rPr lang="en-US" sz="2800" dirty="0" smtClean="0"/>
              <a:t>Clean city</a:t>
            </a:r>
            <a:endParaRPr lang="en-US" sz="2800" dirty="0"/>
          </a:p>
        </p:txBody>
      </p:sp>
      <p:sp>
        <p:nvSpPr>
          <p:cNvPr id="63" name="TextBox 62"/>
          <p:cNvSpPr txBox="1"/>
          <p:nvPr/>
        </p:nvSpPr>
        <p:spPr>
          <a:xfrm>
            <a:off x="84973" y="11606209"/>
            <a:ext cx="2286860" cy="523220"/>
          </a:xfrm>
          <a:prstGeom prst="rect">
            <a:avLst/>
          </a:prstGeom>
          <a:noFill/>
        </p:spPr>
        <p:txBody>
          <a:bodyPr wrap="square" rtlCol="0">
            <a:spAutoFit/>
          </a:bodyPr>
          <a:lstStyle/>
          <a:p>
            <a:r>
              <a:rPr lang="en-US" sz="2800" dirty="0" smtClean="0"/>
              <a:t>Empty dustbin</a:t>
            </a:r>
            <a:endParaRPr lang="en-US" sz="2800" dirty="0"/>
          </a:p>
        </p:txBody>
      </p:sp>
      <p:sp>
        <p:nvSpPr>
          <p:cNvPr id="64" name="Round Single Corner Rectangle 63"/>
          <p:cNvSpPr/>
          <p:nvPr/>
        </p:nvSpPr>
        <p:spPr>
          <a:xfrm>
            <a:off x="-26763" y="4065555"/>
            <a:ext cx="8899076" cy="4264499"/>
          </a:xfrm>
          <a:prstGeom prst="round1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endParaRPr lang="en-US" sz="3200" dirty="0" smtClean="0"/>
          </a:p>
          <a:p>
            <a:pPr marL="457200" indent="-457200">
              <a:buFont typeface="Arial" panose="020B0604020202020204" pitchFamily="34" charset="0"/>
              <a:buChar char="•"/>
            </a:pPr>
            <a:endParaRPr lang="en-US" sz="3200" dirty="0">
              <a:solidFill>
                <a:schemeClr val="tx1"/>
              </a:solidFill>
            </a:endParaRPr>
          </a:p>
          <a:p>
            <a:pPr marL="457200" indent="-457200">
              <a:buFont typeface="Arial" panose="020B0604020202020204" pitchFamily="34" charset="0"/>
              <a:buChar char="•"/>
            </a:pPr>
            <a:endParaRPr lang="en-US" sz="3200" dirty="0" smtClean="0">
              <a:solidFill>
                <a:schemeClr val="tx1"/>
              </a:solidFill>
            </a:endParaRPr>
          </a:p>
          <a:p>
            <a:endParaRPr lang="en-US" sz="3200" dirty="0" smtClean="0">
              <a:solidFill>
                <a:schemeClr val="tx1"/>
              </a:solidFill>
            </a:endParaRPr>
          </a:p>
          <a:p>
            <a:pPr marL="457200" indent="-457200">
              <a:buFont typeface="Wingdings" panose="05000000000000000000" pitchFamily="2" charset="2"/>
              <a:buChar char="q"/>
            </a:pPr>
            <a:r>
              <a:rPr lang="en-US" sz="3200" dirty="0" smtClean="0">
                <a:solidFill>
                  <a:schemeClr val="tx1"/>
                </a:solidFill>
              </a:rPr>
              <a:t>Most third world country’s city like Dhaka produce 4600 – 5110 tons waste/ day. </a:t>
            </a:r>
            <a:endParaRPr lang="en-US" sz="3200" dirty="0" smtClean="0">
              <a:solidFill>
                <a:schemeClr val="tx1"/>
              </a:solidFill>
            </a:endParaRPr>
          </a:p>
          <a:p>
            <a:pPr marL="457200" indent="-457200">
              <a:buFont typeface="Wingdings" panose="05000000000000000000" pitchFamily="2" charset="2"/>
              <a:buChar char="q"/>
            </a:pPr>
            <a:r>
              <a:rPr lang="en-US" sz="3200" dirty="0" smtClean="0">
                <a:solidFill>
                  <a:schemeClr val="tx1"/>
                </a:solidFill>
              </a:rPr>
              <a:t>For </a:t>
            </a:r>
            <a:r>
              <a:rPr lang="en-US" sz="3200" dirty="0" smtClean="0">
                <a:solidFill>
                  <a:schemeClr val="tx1"/>
                </a:solidFill>
              </a:rPr>
              <a:t>the lack of resources ,only 40% waste can be  managed properly.         </a:t>
            </a:r>
          </a:p>
          <a:p>
            <a:pPr marL="457200" indent="-457200">
              <a:buFont typeface="Arial" panose="020B0604020202020204" pitchFamily="34" charset="0"/>
              <a:buChar char="•"/>
            </a:pPr>
            <a:endParaRPr lang="en-US" sz="2800" dirty="0">
              <a:solidFill>
                <a:schemeClr val="tx1"/>
              </a:solidFill>
            </a:endParaRPr>
          </a:p>
        </p:txBody>
      </p:sp>
      <p:sp>
        <p:nvSpPr>
          <p:cNvPr id="68" name="TextBox 67"/>
          <p:cNvSpPr txBox="1"/>
          <p:nvPr/>
        </p:nvSpPr>
        <p:spPr>
          <a:xfrm>
            <a:off x="-6726278" y="12658496"/>
            <a:ext cx="6726278" cy="523220"/>
          </a:xfrm>
          <a:prstGeom prst="rect">
            <a:avLst/>
          </a:prstGeom>
          <a:noFill/>
        </p:spPr>
        <p:txBody>
          <a:bodyPr wrap="square" rtlCol="0">
            <a:spAutoFit/>
          </a:bodyPr>
          <a:lstStyle/>
          <a:p>
            <a:endParaRPr lang="en-US" sz="2800" dirty="0"/>
          </a:p>
        </p:txBody>
      </p:sp>
      <p:grpSp>
        <p:nvGrpSpPr>
          <p:cNvPr id="69" name="Group 68"/>
          <p:cNvGrpSpPr/>
          <p:nvPr/>
        </p:nvGrpSpPr>
        <p:grpSpPr>
          <a:xfrm>
            <a:off x="0" y="3508426"/>
            <a:ext cx="21716999" cy="535785"/>
            <a:chOff x="0" y="4838700"/>
            <a:chExt cx="36576000" cy="990600"/>
          </a:xfrm>
        </p:grpSpPr>
        <p:sp>
          <p:nvSpPr>
            <p:cNvPr id="70" name="Rounded Rectangle 69"/>
            <p:cNvSpPr/>
            <p:nvPr/>
          </p:nvSpPr>
          <p:spPr>
            <a:xfrm>
              <a:off x="0" y="5143500"/>
              <a:ext cx="36576000" cy="381000"/>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1" name="Oval 70"/>
            <p:cNvSpPr/>
            <p:nvPr/>
          </p:nvSpPr>
          <p:spPr>
            <a:xfrm>
              <a:off x="0" y="4838700"/>
              <a:ext cx="990600" cy="9906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grpSp>
      <p:pic>
        <p:nvPicPr>
          <p:cNvPr id="8" name="Picture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08475" y="4406728"/>
            <a:ext cx="2109561" cy="1580134"/>
          </a:xfrm>
          <a:prstGeom prst="rect">
            <a:avLst/>
          </a:prstGeom>
        </p:spPr>
      </p:pic>
      <p:pic>
        <p:nvPicPr>
          <p:cNvPr id="10" name="Picture 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041209" y="4406728"/>
            <a:ext cx="1931251" cy="1580134"/>
          </a:xfrm>
          <a:prstGeom prst="rect">
            <a:avLst/>
          </a:prstGeom>
        </p:spPr>
      </p:pic>
      <p:sp>
        <p:nvSpPr>
          <p:cNvPr id="74" name="Round Single Corner Rectangle 73"/>
          <p:cNvSpPr/>
          <p:nvPr/>
        </p:nvSpPr>
        <p:spPr>
          <a:xfrm>
            <a:off x="9019831" y="4065555"/>
            <a:ext cx="6256633" cy="4264498"/>
          </a:xfrm>
          <a:prstGeom prst="round1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endParaRPr lang="en-US" sz="3200" dirty="0" smtClean="0">
              <a:solidFill>
                <a:schemeClr val="tx1"/>
              </a:solidFill>
            </a:endParaRPr>
          </a:p>
          <a:p>
            <a:pPr marL="457200" indent="-457200">
              <a:buFont typeface="Wingdings" panose="05000000000000000000" pitchFamily="2" charset="2"/>
              <a:buChar char="q"/>
            </a:pPr>
            <a:r>
              <a:rPr lang="en-US" sz="3200" dirty="0" smtClean="0">
                <a:solidFill>
                  <a:schemeClr val="tx1"/>
                </a:solidFill>
              </a:rPr>
              <a:t>We have performed analytical modeling and simulation of our proposed </a:t>
            </a:r>
            <a:r>
              <a:rPr lang="en-US" sz="3200" dirty="0" smtClean="0">
                <a:solidFill>
                  <a:schemeClr val="tx1"/>
                </a:solidFill>
              </a:rPr>
              <a:t>algorithm.</a:t>
            </a:r>
            <a:endParaRPr lang="en-US" sz="3200" dirty="0">
              <a:solidFill>
                <a:schemeClr val="tx1"/>
              </a:solidFill>
            </a:endParaRPr>
          </a:p>
          <a:p>
            <a:pPr marL="457200" indent="-457200">
              <a:buFont typeface="Wingdings" panose="05000000000000000000" pitchFamily="2" charset="2"/>
              <a:buChar char="q"/>
            </a:pPr>
            <a:r>
              <a:rPr lang="en-US" sz="3200" dirty="0" smtClean="0">
                <a:solidFill>
                  <a:schemeClr val="tx1"/>
                </a:solidFill>
              </a:rPr>
              <a:t>We </a:t>
            </a:r>
            <a:r>
              <a:rPr lang="en-US" sz="3200" dirty="0" smtClean="0">
                <a:solidFill>
                  <a:schemeClr val="tx1"/>
                </a:solidFill>
              </a:rPr>
              <a:t>have proposed a </a:t>
            </a:r>
            <a:r>
              <a:rPr lang="en-US" sz="3200" dirty="0">
                <a:solidFill>
                  <a:schemeClr val="tx1"/>
                </a:solidFill>
              </a:rPr>
              <a:t>better algorithm for WCVR and </a:t>
            </a:r>
            <a:r>
              <a:rPr lang="en-US" sz="3200" dirty="0" smtClean="0">
                <a:solidFill>
                  <a:schemeClr val="tx1"/>
                </a:solidFill>
              </a:rPr>
              <a:t>optimizing its </a:t>
            </a:r>
            <a:r>
              <a:rPr lang="en-US" sz="3200" dirty="0">
                <a:solidFill>
                  <a:schemeClr val="tx1"/>
                </a:solidFill>
              </a:rPr>
              <a:t>performance.</a:t>
            </a:r>
          </a:p>
        </p:txBody>
      </p:sp>
      <p:sp>
        <p:nvSpPr>
          <p:cNvPr id="76" name="Round Single Corner Rectangle 75"/>
          <p:cNvSpPr/>
          <p:nvPr/>
        </p:nvSpPr>
        <p:spPr>
          <a:xfrm>
            <a:off x="15401207" y="4065554"/>
            <a:ext cx="6577996" cy="4264499"/>
          </a:xfrm>
          <a:prstGeom prst="round1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dirty="0">
              <a:solidFill>
                <a:schemeClr val="tx1"/>
              </a:solidFill>
            </a:endParaRPr>
          </a:p>
          <a:p>
            <a:endParaRPr lang="en-US" sz="3200" dirty="0" smtClean="0">
              <a:solidFill>
                <a:schemeClr val="tx1"/>
              </a:solidFill>
            </a:endParaRPr>
          </a:p>
          <a:p>
            <a:endParaRPr lang="en-US" sz="3200" dirty="0">
              <a:solidFill>
                <a:schemeClr val="tx1"/>
              </a:solidFill>
            </a:endParaRPr>
          </a:p>
          <a:p>
            <a:r>
              <a:rPr lang="en-US" sz="3200" dirty="0" smtClean="0">
                <a:solidFill>
                  <a:schemeClr val="tx1"/>
                </a:solidFill>
              </a:rPr>
              <a:t>    </a:t>
            </a:r>
          </a:p>
          <a:p>
            <a:endParaRPr lang="en-US" sz="3200" dirty="0" smtClean="0">
              <a:solidFill>
                <a:schemeClr val="tx1"/>
              </a:solidFill>
            </a:endParaRPr>
          </a:p>
          <a:p>
            <a:pPr marL="457200" indent="-457200">
              <a:buFont typeface="Wingdings" panose="05000000000000000000" pitchFamily="2" charset="2"/>
              <a:buChar char="q"/>
            </a:pPr>
            <a:r>
              <a:rPr lang="en-US" sz="3200" dirty="0" smtClean="0">
                <a:solidFill>
                  <a:schemeClr val="tx1"/>
                </a:solidFill>
              </a:rPr>
              <a:t>Lack of </a:t>
            </a:r>
            <a:r>
              <a:rPr lang="en-US" sz="3200" dirty="0" smtClean="0">
                <a:solidFill>
                  <a:schemeClr val="tx1"/>
                </a:solidFill>
              </a:rPr>
              <a:t>budget.</a:t>
            </a:r>
          </a:p>
          <a:p>
            <a:pPr marL="457200" indent="-457200">
              <a:buFont typeface="Wingdings" panose="05000000000000000000" pitchFamily="2" charset="2"/>
              <a:buChar char="q"/>
            </a:pPr>
            <a:r>
              <a:rPr lang="en-US" sz="3200" dirty="0" smtClean="0">
                <a:solidFill>
                  <a:schemeClr val="tx1"/>
                </a:solidFill>
              </a:rPr>
              <a:t>Less </a:t>
            </a:r>
            <a:r>
              <a:rPr lang="en-US" sz="3200" dirty="0" smtClean="0">
                <a:solidFill>
                  <a:schemeClr val="tx1"/>
                </a:solidFill>
              </a:rPr>
              <a:t>number of waste </a:t>
            </a:r>
            <a:r>
              <a:rPr lang="en-US" sz="3200" dirty="0" smtClean="0">
                <a:solidFill>
                  <a:schemeClr val="tx1"/>
                </a:solidFill>
              </a:rPr>
              <a:t>collector.</a:t>
            </a:r>
          </a:p>
          <a:p>
            <a:pPr marL="457200" indent="-457200">
              <a:buFont typeface="Wingdings" panose="05000000000000000000" pitchFamily="2" charset="2"/>
              <a:buChar char="q"/>
            </a:pPr>
            <a:r>
              <a:rPr lang="en-US" sz="3200" dirty="0" smtClean="0">
                <a:solidFill>
                  <a:schemeClr val="tx1"/>
                </a:solidFill>
              </a:rPr>
              <a:t>Lack </a:t>
            </a:r>
            <a:r>
              <a:rPr lang="en-US" sz="3200" dirty="0" smtClean="0">
                <a:solidFill>
                  <a:schemeClr val="tx1"/>
                </a:solidFill>
              </a:rPr>
              <a:t>of time.</a:t>
            </a:r>
          </a:p>
        </p:txBody>
      </p:sp>
      <p:pic>
        <p:nvPicPr>
          <p:cNvPr id="11" name="Picture 1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5798502" y="5049033"/>
            <a:ext cx="2149913" cy="1649350"/>
          </a:xfrm>
          <a:prstGeom prst="rect">
            <a:avLst/>
          </a:prstGeom>
        </p:spPr>
      </p:pic>
      <p:pic>
        <p:nvPicPr>
          <p:cNvPr id="34" name="Picture 3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8781279" y="5151898"/>
            <a:ext cx="2466975" cy="1546485"/>
          </a:xfrm>
          <a:prstGeom prst="rect">
            <a:avLst/>
          </a:prstGeom>
        </p:spPr>
      </p:pic>
      <p:sp>
        <p:nvSpPr>
          <p:cNvPr id="39" name="Explosion 2 38"/>
          <p:cNvSpPr/>
          <p:nvPr/>
        </p:nvSpPr>
        <p:spPr>
          <a:xfrm>
            <a:off x="18917518" y="5341420"/>
            <a:ext cx="2330736" cy="1356962"/>
          </a:xfrm>
          <a:prstGeom prst="irregularSeal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No Bin Collector</a:t>
            </a:r>
            <a:endParaRPr lang="en-US" sz="1600" dirty="0"/>
          </a:p>
        </p:txBody>
      </p:sp>
      <mc:AlternateContent xmlns:mc="http://schemas.openxmlformats.org/markup-compatibility/2006">
        <mc:Choice xmlns:a14="http://schemas.microsoft.com/office/drawing/2010/main" Requires="a14">
          <p:graphicFrame>
            <p:nvGraphicFramePr>
              <p:cNvPr id="12" name="Diagram 11"/>
              <p:cNvGraphicFramePr/>
              <p:nvPr>
                <p:extLst>
                  <p:ext uri="{D42A27DB-BD31-4B8C-83A1-F6EECF244321}">
                    <p14:modId xmlns:p14="http://schemas.microsoft.com/office/powerpoint/2010/main" val="1921975990"/>
                  </p:ext>
                </p:extLst>
              </p:nvPr>
            </p:nvGraphicFramePr>
            <p:xfrm>
              <a:off x="15428088" y="8509758"/>
              <a:ext cx="6551115" cy="776601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mc:Choice>
        <mc:Fallback>
          <p:graphicFrame>
            <p:nvGraphicFramePr>
              <p:cNvPr id="12" name="Diagram 11"/>
              <p:cNvGraphicFramePr/>
              <p:nvPr>
                <p:extLst>
                  <p:ext uri="{D42A27DB-BD31-4B8C-83A1-F6EECF244321}">
                    <p14:modId xmlns:p14="http://schemas.microsoft.com/office/powerpoint/2010/main" val="1921975990"/>
                  </p:ext>
                </p:extLst>
              </p:nvPr>
            </p:nvGraphicFramePr>
            <p:xfrm>
              <a:off x="15428088" y="8509758"/>
              <a:ext cx="6551115" cy="7766010"/>
            </p:xfrm>
            <a:graphic>
              <a:graphicData uri="http://schemas.openxmlformats.org/drawingml/2006/diagram">
                <dgm:relIds xmlns:dgm="http://schemas.openxmlformats.org/drawingml/2006/diagram" xmlns:r="http://schemas.openxmlformats.org/officeDocument/2006/relationships" r:dm="rId20" r:lo="rId16" r:qs="rId17" r:cs="rId18"/>
              </a:graphicData>
            </a:graphic>
          </p:graphicFrame>
        </mc:Fallback>
      </mc:AlternateContent>
      <p:pic>
        <p:nvPicPr>
          <p:cNvPr id="50" name="Picture 49"/>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627836" y="9650282"/>
            <a:ext cx="1943100" cy="1943100"/>
          </a:xfrm>
          <a:prstGeom prst="rect">
            <a:avLst/>
          </a:prstGeom>
        </p:spPr>
      </p:pic>
      <p:sp>
        <p:nvSpPr>
          <p:cNvPr id="82" name="TextBox 81"/>
          <p:cNvSpPr txBox="1"/>
          <p:nvPr/>
        </p:nvSpPr>
        <p:spPr>
          <a:xfrm>
            <a:off x="7330112" y="11633649"/>
            <a:ext cx="2286860" cy="523220"/>
          </a:xfrm>
          <a:prstGeom prst="rect">
            <a:avLst/>
          </a:prstGeom>
          <a:noFill/>
        </p:spPr>
        <p:txBody>
          <a:bodyPr wrap="square" rtlCol="0">
            <a:spAutoFit/>
          </a:bodyPr>
          <a:lstStyle/>
          <a:p>
            <a:pPr algn="ctr"/>
            <a:r>
              <a:rPr lang="en-US" sz="2800" dirty="0" smtClean="0"/>
              <a:t>Server</a:t>
            </a:r>
            <a:endParaRPr lang="en-US" sz="2800" dirty="0"/>
          </a:p>
        </p:txBody>
      </p:sp>
      <p:sp>
        <p:nvSpPr>
          <p:cNvPr id="83" name="Right Arrow 82"/>
          <p:cNvSpPr/>
          <p:nvPr/>
        </p:nvSpPr>
        <p:spPr>
          <a:xfrm rot="10800000">
            <a:off x="4561336" y="13748858"/>
            <a:ext cx="326253" cy="468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ight Arrow 83"/>
          <p:cNvSpPr/>
          <p:nvPr/>
        </p:nvSpPr>
        <p:spPr>
          <a:xfrm rot="10800000">
            <a:off x="6595321" y="13690833"/>
            <a:ext cx="326253" cy="468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6758447" y="15018321"/>
            <a:ext cx="2286860" cy="954107"/>
          </a:xfrm>
          <a:prstGeom prst="rect">
            <a:avLst/>
          </a:prstGeom>
          <a:noFill/>
        </p:spPr>
        <p:txBody>
          <a:bodyPr wrap="square" rtlCol="0">
            <a:spAutoFit/>
          </a:bodyPr>
          <a:lstStyle/>
          <a:p>
            <a:pPr algn="ctr"/>
            <a:r>
              <a:rPr lang="en-US" sz="2800" dirty="0" smtClean="0"/>
              <a:t>Garbage Collector</a:t>
            </a:r>
            <a:endParaRPr lang="en-US" sz="2800" dirty="0"/>
          </a:p>
        </p:txBody>
      </p:sp>
      <p:sp>
        <p:nvSpPr>
          <p:cNvPr id="86" name="Right Arrow 85"/>
          <p:cNvSpPr/>
          <p:nvPr/>
        </p:nvSpPr>
        <p:spPr>
          <a:xfrm rot="10800000">
            <a:off x="9077034" y="13767259"/>
            <a:ext cx="326253" cy="468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ight Arrow 86"/>
          <p:cNvSpPr/>
          <p:nvPr/>
        </p:nvSpPr>
        <p:spPr>
          <a:xfrm>
            <a:off x="4241436" y="10443739"/>
            <a:ext cx="280275" cy="443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ight Arrow 87"/>
          <p:cNvSpPr/>
          <p:nvPr/>
        </p:nvSpPr>
        <p:spPr>
          <a:xfrm>
            <a:off x="7252937" y="10374389"/>
            <a:ext cx="280275" cy="443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9" name="Picture 88"/>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0117058" y="9632480"/>
            <a:ext cx="2195511" cy="1903854"/>
          </a:xfrm>
          <a:prstGeom prst="rect">
            <a:avLst/>
          </a:prstGeom>
        </p:spPr>
      </p:pic>
      <p:sp>
        <p:nvSpPr>
          <p:cNvPr id="90" name="Right Arrow 89"/>
          <p:cNvSpPr/>
          <p:nvPr/>
        </p:nvSpPr>
        <p:spPr>
          <a:xfrm>
            <a:off x="9729465" y="10443739"/>
            <a:ext cx="280275" cy="443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9836783" y="11654671"/>
            <a:ext cx="2686581" cy="1384995"/>
          </a:xfrm>
          <a:prstGeom prst="rect">
            <a:avLst/>
          </a:prstGeom>
          <a:noFill/>
        </p:spPr>
        <p:txBody>
          <a:bodyPr wrap="square" rtlCol="0">
            <a:spAutoFit/>
          </a:bodyPr>
          <a:lstStyle/>
          <a:p>
            <a:pPr algn="ctr"/>
            <a:r>
              <a:rPr lang="en-US" sz="2800" dirty="0" smtClean="0"/>
              <a:t>Hosting full Depot positions on Map</a:t>
            </a:r>
            <a:endParaRPr lang="en-US" sz="2800" dirty="0"/>
          </a:p>
        </p:txBody>
      </p:sp>
      <p:pic>
        <p:nvPicPr>
          <p:cNvPr id="92" name="Picture 91"/>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2973051" y="9652793"/>
            <a:ext cx="1977797" cy="1883541"/>
          </a:xfrm>
          <a:prstGeom prst="rect">
            <a:avLst/>
          </a:prstGeom>
        </p:spPr>
      </p:pic>
      <p:sp>
        <p:nvSpPr>
          <p:cNvPr id="93" name="Right Arrow 92"/>
          <p:cNvSpPr/>
          <p:nvPr/>
        </p:nvSpPr>
        <p:spPr>
          <a:xfrm>
            <a:off x="12450002" y="10443739"/>
            <a:ext cx="280275" cy="443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2810647" y="11652375"/>
            <a:ext cx="2286860" cy="954107"/>
          </a:xfrm>
          <a:prstGeom prst="rect">
            <a:avLst/>
          </a:prstGeom>
          <a:noFill/>
        </p:spPr>
        <p:txBody>
          <a:bodyPr wrap="square" rtlCol="0">
            <a:spAutoFit/>
          </a:bodyPr>
          <a:lstStyle/>
          <a:p>
            <a:pPr algn="ctr"/>
            <a:r>
              <a:rPr lang="en-US" sz="2800" dirty="0" smtClean="0"/>
              <a:t>Plan/ Route/ Schedule</a:t>
            </a:r>
            <a:endParaRPr lang="en-US" sz="2800" dirty="0"/>
          </a:p>
        </p:txBody>
      </p:sp>
      <p:pic>
        <p:nvPicPr>
          <p:cNvPr id="96" name="Picture 9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2467746" y="13181716"/>
            <a:ext cx="2140201" cy="1728884"/>
          </a:xfrm>
          <a:prstGeom prst="rect">
            <a:avLst/>
          </a:prstGeom>
        </p:spPr>
      </p:pic>
      <p:sp>
        <p:nvSpPr>
          <p:cNvPr id="97" name="TextBox 96"/>
          <p:cNvSpPr txBox="1"/>
          <p:nvPr/>
        </p:nvSpPr>
        <p:spPr>
          <a:xfrm>
            <a:off x="12149580" y="14862198"/>
            <a:ext cx="3088638" cy="1384995"/>
          </a:xfrm>
          <a:prstGeom prst="rect">
            <a:avLst/>
          </a:prstGeom>
          <a:noFill/>
        </p:spPr>
        <p:txBody>
          <a:bodyPr wrap="square" rtlCol="0">
            <a:spAutoFit/>
          </a:bodyPr>
          <a:lstStyle/>
          <a:p>
            <a:pPr algn="ctr"/>
            <a:r>
              <a:rPr lang="en-US" sz="2800" dirty="0" smtClean="0"/>
              <a:t>Optimization using ruin and recreate principle</a:t>
            </a:r>
            <a:endParaRPr lang="en-US" sz="2800" dirty="0"/>
          </a:p>
        </p:txBody>
      </p:sp>
      <p:sp>
        <p:nvSpPr>
          <p:cNvPr id="98" name="Right Arrow 97"/>
          <p:cNvSpPr/>
          <p:nvPr/>
        </p:nvSpPr>
        <p:spPr>
          <a:xfrm rot="10800000">
            <a:off x="11912519" y="13710109"/>
            <a:ext cx="326253" cy="468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9" name="Picture 98"/>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9579167" y="13028219"/>
            <a:ext cx="2143125" cy="1872447"/>
          </a:xfrm>
          <a:prstGeom prst="rect">
            <a:avLst/>
          </a:prstGeom>
        </p:spPr>
      </p:pic>
      <p:sp>
        <p:nvSpPr>
          <p:cNvPr id="100" name="TextBox 99"/>
          <p:cNvSpPr txBox="1"/>
          <p:nvPr/>
        </p:nvSpPr>
        <p:spPr>
          <a:xfrm>
            <a:off x="9068710" y="14802876"/>
            <a:ext cx="3118798" cy="1384995"/>
          </a:xfrm>
          <a:prstGeom prst="rect">
            <a:avLst/>
          </a:prstGeom>
          <a:noFill/>
        </p:spPr>
        <p:txBody>
          <a:bodyPr wrap="square" rtlCol="0">
            <a:spAutoFit/>
          </a:bodyPr>
          <a:lstStyle/>
          <a:p>
            <a:pPr algn="ctr"/>
            <a:r>
              <a:rPr lang="en-US" sz="2800" dirty="0" smtClean="0"/>
              <a:t>Optimized route with respect to cost, paths and capacity.</a:t>
            </a:r>
            <a:endParaRPr lang="en-US" sz="2800" dirty="0"/>
          </a:p>
        </p:txBody>
      </p:sp>
      <p:pic>
        <p:nvPicPr>
          <p:cNvPr id="104" name="Picture 10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9659600" y="10168967"/>
            <a:ext cx="1943101" cy="1297843"/>
          </a:xfrm>
          <a:prstGeom prst="rect">
            <a:avLst/>
          </a:prstGeom>
        </p:spPr>
      </p:pic>
      <p:sp>
        <p:nvSpPr>
          <p:cNvPr id="106" name="Round Single Corner Rectangle 105"/>
          <p:cNvSpPr/>
          <p:nvPr/>
        </p:nvSpPr>
        <p:spPr>
          <a:xfrm>
            <a:off x="-36351" y="16382866"/>
            <a:ext cx="10525126" cy="15392534"/>
          </a:xfrm>
          <a:prstGeom prst="round1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ambria" pitchFamily="18" charset="0"/>
            </a:endParaRPr>
          </a:p>
          <a:p>
            <a:pPr algn="ctr"/>
            <a:endParaRPr lang="en-US" sz="3200" dirty="0">
              <a:solidFill>
                <a:schemeClr val="tx1"/>
              </a:solidFill>
              <a:latin typeface="Cambria" pitchFamily="18" charset="0"/>
            </a:endParaRPr>
          </a:p>
          <a:p>
            <a:pPr algn="ctr"/>
            <a:endParaRPr lang="en-US" sz="3200" dirty="0" smtClean="0">
              <a:solidFill>
                <a:schemeClr val="tx1"/>
              </a:solidFill>
              <a:latin typeface="Cambria" pitchFamily="18" charset="0"/>
            </a:endParaRPr>
          </a:p>
          <a:p>
            <a:pPr algn="ctr"/>
            <a:endParaRPr lang="en-US" sz="3200" dirty="0">
              <a:solidFill>
                <a:schemeClr val="tx1"/>
              </a:solidFill>
              <a:latin typeface="Cambria" pitchFamily="18" charset="0"/>
            </a:endParaRPr>
          </a:p>
          <a:p>
            <a:pPr algn="ctr"/>
            <a:endParaRPr lang="en-US" sz="3200" dirty="0" smtClean="0">
              <a:solidFill>
                <a:schemeClr val="tx1"/>
              </a:solidFill>
              <a:latin typeface="Cambria" pitchFamily="18" charset="0"/>
            </a:endParaRPr>
          </a:p>
          <a:p>
            <a:pPr algn="ctr"/>
            <a:endParaRPr lang="en-US" sz="3200" dirty="0">
              <a:solidFill>
                <a:schemeClr val="tx1"/>
              </a:solidFill>
              <a:latin typeface="Cambria" pitchFamily="18" charset="0"/>
            </a:endParaRPr>
          </a:p>
          <a:p>
            <a:pPr algn="ctr"/>
            <a:endParaRPr lang="en-US" sz="3200" dirty="0">
              <a:solidFill>
                <a:schemeClr val="tx1"/>
              </a:solidFill>
              <a:latin typeface="Cambria" pitchFamily="18" charset="0"/>
            </a:endParaRPr>
          </a:p>
          <a:p>
            <a:pPr algn="ctr"/>
            <a:r>
              <a:rPr lang="en-US" sz="3200" dirty="0" smtClean="0">
                <a:solidFill>
                  <a:schemeClr val="tx1"/>
                </a:solidFill>
                <a:latin typeface="Cambria" pitchFamily="18" charset="0"/>
              </a:rPr>
              <a:t>                                                                                       </a:t>
            </a:r>
            <a:endParaRPr lang="en-US" sz="3200" dirty="0" smtClean="0">
              <a:solidFill>
                <a:schemeClr val="tx1"/>
              </a:solidFill>
              <a:latin typeface="Cambria" pitchFamily="18" charset="0"/>
            </a:endParaRPr>
          </a:p>
        </p:txBody>
      </p:sp>
      <p:pic>
        <p:nvPicPr>
          <p:cNvPr id="107" name="Picture 106"/>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684921" y="22622951"/>
            <a:ext cx="5541473" cy="2874397"/>
          </a:xfrm>
          <a:prstGeom prst="rect">
            <a:avLst/>
          </a:prstGeom>
        </p:spPr>
      </p:pic>
      <p:sp>
        <p:nvSpPr>
          <p:cNvPr id="109" name="TextBox 108"/>
          <p:cNvSpPr txBox="1"/>
          <p:nvPr/>
        </p:nvSpPr>
        <p:spPr>
          <a:xfrm rot="16200000">
            <a:off x="2189378" y="24086447"/>
            <a:ext cx="1341842" cy="307777"/>
          </a:xfrm>
          <a:prstGeom prst="rect">
            <a:avLst/>
          </a:prstGeom>
          <a:noFill/>
        </p:spPr>
        <p:txBody>
          <a:bodyPr wrap="none" rtlCol="0">
            <a:spAutoFit/>
          </a:bodyPr>
          <a:lstStyle/>
          <a:p>
            <a:r>
              <a:rPr lang="en-US" sz="1400" dirty="0" smtClean="0"/>
              <a:t>Number of days</a:t>
            </a:r>
            <a:endParaRPr lang="en-US" sz="1400" dirty="0"/>
          </a:p>
        </p:txBody>
      </p:sp>
      <p:pic>
        <p:nvPicPr>
          <p:cNvPr id="110" name="Picture 109"/>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55106" y="27702556"/>
            <a:ext cx="4952954" cy="2871216"/>
          </a:xfrm>
          <a:prstGeom prst="rect">
            <a:avLst/>
          </a:prstGeom>
        </p:spPr>
      </p:pic>
      <p:pic>
        <p:nvPicPr>
          <p:cNvPr id="111" name="Picture 110"/>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734597" y="27702556"/>
            <a:ext cx="4561132" cy="2871216"/>
          </a:xfrm>
          <a:prstGeom prst="rect">
            <a:avLst/>
          </a:prstGeom>
        </p:spPr>
      </p:pic>
      <p:sp>
        <p:nvSpPr>
          <p:cNvPr id="112" name="TextBox 111"/>
          <p:cNvSpPr txBox="1"/>
          <p:nvPr/>
        </p:nvSpPr>
        <p:spPr>
          <a:xfrm>
            <a:off x="-29120" y="25994563"/>
            <a:ext cx="10488775" cy="1384995"/>
          </a:xfrm>
          <a:prstGeom prst="rect">
            <a:avLst/>
          </a:prstGeom>
          <a:noFill/>
        </p:spPr>
        <p:txBody>
          <a:bodyPr wrap="square" rtlCol="0">
            <a:spAutoFit/>
          </a:bodyPr>
          <a:lstStyle/>
          <a:p>
            <a:pPr marL="457200" indent="-457200" algn="ctr">
              <a:buFont typeface="Wingdings" panose="05000000000000000000" pitchFamily="2" charset="2"/>
              <a:buChar char="v"/>
            </a:pPr>
            <a:r>
              <a:rPr lang="en-US" sz="2800" dirty="0" smtClean="0"/>
              <a:t>Comparison between ruin and repair method optimization </a:t>
            </a:r>
          </a:p>
          <a:p>
            <a:pPr algn="ctr"/>
            <a:r>
              <a:rPr lang="en-US" sz="2800" dirty="0" smtClean="0"/>
              <a:t>algorithm with respect to cost and number </a:t>
            </a:r>
            <a:r>
              <a:rPr lang="en-US" sz="2800" dirty="0"/>
              <a:t>of bins traversed </a:t>
            </a:r>
            <a:r>
              <a:rPr lang="en-US" sz="2800" dirty="0" smtClean="0"/>
              <a:t>for small </a:t>
            </a:r>
            <a:r>
              <a:rPr lang="en-US" sz="2800" dirty="0"/>
              <a:t>number of nodes.</a:t>
            </a:r>
            <a:endParaRPr lang="en-US" sz="2800" dirty="0"/>
          </a:p>
        </p:txBody>
      </p:sp>
      <p:sp>
        <p:nvSpPr>
          <p:cNvPr id="113" name="Round Single Corner Rectangle 112"/>
          <p:cNvSpPr/>
          <p:nvPr/>
        </p:nvSpPr>
        <p:spPr>
          <a:xfrm>
            <a:off x="10560086" y="27379558"/>
            <a:ext cx="11333107" cy="4395842"/>
          </a:xfrm>
          <a:prstGeom prst="round1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ound Single Corner Rectangle 113"/>
          <p:cNvSpPr/>
          <p:nvPr/>
        </p:nvSpPr>
        <p:spPr>
          <a:xfrm>
            <a:off x="10560086" y="16382866"/>
            <a:ext cx="11419117" cy="10850697"/>
          </a:xfrm>
          <a:prstGeom prst="round1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q"/>
            </a:pPr>
            <a:r>
              <a:rPr lang="en-US" sz="3200" dirty="0" smtClean="0">
                <a:solidFill>
                  <a:schemeClr val="tx1"/>
                </a:solidFill>
              </a:rPr>
              <a:t>Our algorithm must be scalable for handling highly congested cities.</a:t>
            </a:r>
          </a:p>
          <a:p>
            <a:pPr marL="457200" indent="-457200">
              <a:buFont typeface="Wingdings" panose="05000000000000000000" pitchFamily="2" charset="2"/>
              <a:buChar char="q"/>
            </a:pPr>
            <a:r>
              <a:rPr lang="en-US" sz="3200" dirty="0" smtClean="0">
                <a:solidFill>
                  <a:schemeClr val="tx1"/>
                </a:solidFill>
              </a:rPr>
              <a:t>More generalization over existing VRP algorithms.</a:t>
            </a:r>
          </a:p>
          <a:p>
            <a:pPr marL="457200" indent="-457200">
              <a:buFont typeface="Wingdings" panose="05000000000000000000" pitchFamily="2" charset="2"/>
              <a:buChar char="q"/>
            </a:pPr>
            <a:r>
              <a:rPr lang="en-US" sz="3200" dirty="0" smtClean="0">
                <a:solidFill>
                  <a:schemeClr val="tx1"/>
                </a:solidFill>
              </a:rPr>
              <a:t>In cities like Dhaka there is probable stage to face that uncertain waste appearance.</a:t>
            </a:r>
          </a:p>
          <a:p>
            <a:pPr marL="685800" indent="-685800">
              <a:buFont typeface="Arial" panose="020B0604020202020204" pitchFamily="34" charset="0"/>
              <a:buChar char="•"/>
            </a:pPr>
            <a:endParaRPr lang="en-US" sz="3200" dirty="0">
              <a:solidFill>
                <a:schemeClr val="tx1"/>
              </a:solidFill>
            </a:endParaRPr>
          </a:p>
          <a:p>
            <a:pPr marL="685800" indent="-685800">
              <a:buFont typeface="Arial" panose="020B0604020202020204" pitchFamily="34" charset="0"/>
              <a:buChar char="•"/>
            </a:pPr>
            <a:endParaRPr lang="en-US" sz="3200" dirty="0" smtClean="0">
              <a:solidFill>
                <a:schemeClr val="tx1"/>
              </a:solidFill>
            </a:endParaRPr>
          </a:p>
          <a:p>
            <a:endParaRPr lang="en-US" sz="3200" dirty="0" smtClean="0">
              <a:solidFill>
                <a:schemeClr val="tx1"/>
              </a:solidFill>
            </a:endParaRPr>
          </a:p>
          <a:p>
            <a:endParaRPr lang="en-US" sz="3200" dirty="0">
              <a:solidFill>
                <a:schemeClr val="tx1"/>
              </a:solidFill>
            </a:endParaRPr>
          </a:p>
          <a:p>
            <a:endParaRPr lang="en-US" sz="3200" dirty="0" smtClean="0">
              <a:solidFill>
                <a:schemeClr val="tx1"/>
              </a:solidFill>
            </a:endParaRPr>
          </a:p>
          <a:p>
            <a:endParaRPr lang="en-US" sz="3200" dirty="0">
              <a:solidFill>
                <a:schemeClr val="tx1"/>
              </a:solidFill>
            </a:endParaRPr>
          </a:p>
          <a:p>
            <a:endParaRPr lang="en-US" sz="3200" dirty="0" smtClean="0">
              <a:solidFill>
                <a:schemeClr val="tx1"/>
              </a:solidFill>
            </a:endParaRPr>
          </a:p>
          <a:p>
            <a:endParaRPr lang="en-US" sz="3200" dirty="0">
              <a:solidFill>
                <a:schemeClr val="tx1"/>
              </a:solidFill>
            </a:endParaRPr>
          </a:p>
          <a:p>
            <a:endParaRPr lang="en-US" sz="3200" dirty="0" smtClean="0">
              <a:solidFill>
                <a:schemeClr val="tx1"/>
              </a:solidFill>
            </a:endParaRPr>
          </a:p>
          <a:p>
            <a:endParaRPr lang="en-US" sz="3200" dirty="0">
              <a:solidFill>
                <a:schemeClr val="tx1"/>
              </a:solidFill>
            </a:endParaRPr>
          </a:p>
          <a:p>
            <a:endParaRPr lang="en-US" sz="3200" dirty="0" smtClean="0">
              <a:solidFill>
                <a:schemeClr val="tx1"/>
              </a:solidFill>
            </a:endParaRPr>
          </a:p>
          <a:p>
            <a:pPr marL="457200" indent="-457200">
              <a:buFont typeface="Wingdings" panose="05000000000000000000" pitchFamily="2" charset="2"/>
              <a:buChar char="q"/>
            </a:pPr>
            <a:r>
              <a:rPr lang="en-US" sz="3200" dirty="0" smtClean="0">
                <a:solidFill>
                  <a:schemeClr val="tx1"/>
                </a:solidFill>
              </a:rPr>
              <a:t>This uncertainty, handled by participatory sensing application of our system which will handle the crowd-source part. </a:t>
            </a:r>
            <a:endParaRPr lang="en-US" sz="3200" dirty="0">
              <a:solidFill>
                <a:schemeClr val="tx1"/>
              </a:solidFill>
            </a:endParaRPr>
          </a:p>
        </p:txBody>
      </p:sp>
      <p:pic>
        <p:nvPicPr>
          <p:cNvPr id="116" name="Picture 115"/>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0647161" y="19872127"/>
            <a:ext cx="2984547" cy="1936087"/>
          </a:xfrm>
          <a:prstGeom prst="rect">
            <a:avLst/>
          </a:prstGeom>
        </p:spPr>
      </p:pic>
      <p:pic>
        <p:nvPicPr>
          <p:cNvPr id="117" name="Picture 116"/>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18220588" y="19745325"/>
            <a:ext cx="1590675" cy="2400300"/>
          </a:xfrm>
          <a:prstGeom prst="rect">
            <a:avLst/>
          </a:prstGeom>
        </p:spPr>
      </p:pic>
      <p:pic>
        <p:nvPicPr>
          <p:cNvPr id="118" name="Picture 117"/>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18430875" y="20088225"/>
            <a:ext cx="1200150" cy="1714500"/>
          </a:xfrm>
          <a:prstGeom prst="rect">
            <a:avLst/>
          </a:prstGeom>
        </p:spPr>
      </p:pic>
      <p:pic>
        <p:nvPicPr>
          <p:cNvPr id="119" name="Picture 118"/>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13836775" y="19872127"/>
            <a:ext cx="1961728" cy="1936088"/>
          </a:xfrm>
          <a:prstGeom prst="rect">
            <a:avLst/>
          </a:prstGeom>
        </p:spPr>
      </p:pic>
      <p:pic>
        <p:nvPicPr>
          <p:cNvPr id="120" name="Picture 119"/>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15939559" y="19872127"/>
            <a:ext cx="2114550" cy="1936088"/>
          </a:xfrm>
          <a:prstGeom prst="rect">
            <a:avLst/>
          </a:prstGeom>
        </p:spPr>
      </p:pic>
      <p:pic>
        <p:nvPicPr>
          <p:cNvPr id="121" name="Picture 120"/>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19811263" y="19759082"/>
            <a:ext cx="2167940" cy="2386543"/>
          </a:xfrm>
          <a:prstGeom prst="rect">
            <a:avLst/>
          </a:prstGeom>
        </p:spPr>
      </p:pic>
      <p:sp>
        <p:nvSpPr>
          <p:cNvPr id="123" name="TextBox 122"/>
          <p:cNvSpPr txBox="1"/>
          <p:nvPr/>
        </p:nvSpPr>
        <p:spPr>
          <a:xfrm>
            <a:off x="10586958" y="28438726"/>
            <a:ext cx="11358642" cy="3416320"/>
          </a:xfrm>
          <a:prstGeom prst="rect">
            <a:avLst/>
          </a:prstGeom>
          <a:noFill/>
        </p:spPr>
        <p:txBody>
          <a:bodyPr wrap="square" rtlCol="0">
            <a:spAutoFit/>
          </a:bodyPr>
          <a:lstStyle/>
          <a:p>
            <a:pPr marL="457200" indent="-457200">
              <a:buFont typeface="+mj-lt"/>
              <a:buAutoNum type="arabicPeriod"/>
            </a:pPr>
            <a:r>
              <a:rPr lang="en-US" sz="2400" dirty="0" smtClean="0"/>
              <a:t>Imran </a:t>
            </a:r>
            <a:r>
              <a:rPr lang="en-US" sz="2400" dirty="0" err="1"/>
              <a:t>Maqsood</a:t>
            </a:r>
            <a:r>
              <a:rPr lang="en-US" sz="2400" dirty="0"/>
              <a:t> &amp; </a:t>
            </a:r>
            <a:r>
              <a:rPr lang="en-US" sz="2400" dirty="0" err="1"/>
              <a:t>Guo</a:t>
            </a:r>
            <a:r>
              <a:rPr lang="en-US" sz="2400" dirty="0"/>
              <a:t> H. Huang (2003</a:t>
            </a:r>
            <a:r>
              <a:rPr lang="en-US" sz="2400" dirty="0" smtClean="0"/>
              <a:t>)” </a:t>
            </a:r>
            <a:r>
              <a:rPr lang="en-US" sz="2400" dirty="0"/>
              <a:t>A Two-Stage Interval-Stochastic Programming Model for </a:t>
            </a:r>
            <a:r>
              <a:rPr lang="en-US" sz="2400" dirty="0" smtClean="0"/>
              <a:t>Waste </a:t>
            </a:r>
            <a:r>
              <a:rPr lang="en-US" sz="2400" dirty="0"/>
              <a:t>Management under </a:t>
            </a:r>
            <a:r>
              <a:rPr lang="en-US" sz="2400" dirty="0" smtClean="0"/>
              <a:t>Uncertainty”, </a:t>
            </a:r>
            <a:r>
              <a:rPr lang="en-US" sz="2400" dirty="0"/>
              <a:t>Journal of the Air &amp; Waste Management Association, 53:5, </a:t>
            </a:r>
            <a:r>
              <a:rPr lang="en-US" sz="2400" dirty="0" smtClean="0"/>
              <a:t>540-552</a:t>
            </a:r>
            <a:r>
              <a:rPr lang="en-US" sz="2400" dirty="0" smtClean="0"/>
              <a:t>.</a:t>
            </a:r>
          </a:p>
          <a:p>
            <a:pPr marL="457200" indent="-457200">
              <a:buFont typeface="+mj-lt"/>
              <a:buAutoNum type="arabicPeriod"/>
            </a:pPr>
            <a:r>
              <a:rPr lang="en-US" sz="2400" dirty="0" smtClean="0"/>
              <a:t>“Success </a:t>
            </a:r>
            <a:r>
              <a:rPr lang="en-US" sz="2400" dirty="0" smtClean="0"/>
              <a:t>Stories in the </a:t>
            </a:r>
            <a:r>
              <a:rPr lang="en-US" sz="2400" dirty="0"/>
              <a:t>W</a:t>
            </a:r>
            <a:r>
              <a:rPr lang="en-US" sz="2400" dirty="0" smtClean="0"/>
              <a:t>aste Management,” </a:t>
            </a:r>
            <a:r>
              <a:rPr lang="en-US" sz="2400" dirty="0">
                <a:hlinkClick r:id="rId36"/>
              </a:rPr>
              <a:t>http</a:t>
            </a:r>
            <a:r>
              <a:rPr lang="en-US" sz="2400" dirty="0" smtClean="0">
                <a:hlinkClick r:id="rId36"/>
              </a:rPr>
              <a:t>://www.ccap.org/</a:t>
            </a:r>
            <a:r>
              <a:rPr lang="en-US" sz="2400" dirty="0" smtClean="0"/>
              <a:t> </a:t>
            </a:r>
            <a:r>
              <a:rPr lang="en-US" sz="2400" dirty="0" smtClean="0"/>
              <a:t>.</a:t>
            </a:r>
          </a:p>
          <a:p>
            <a:pPr marL="457200" indent="-457200">
              <a:buFont typeface="+mj-lt"/>
              <a:buAutoNum type="arabicPeriod"/>
            </a:pPr>
            <a:r>
              <a:rPr lang="en-US" sz="2400" dirty="0" smtClean="0"/>
              <a:t>Gerhard </a:t>
            </a:r>
            <a:r>
              <a:rPr lang="en-US" sz="2400" dirty="0" err="1"/>
              <a:t>Schrimpf</a:t>
            </a:r>
            <a:r>
              <a:rPr lang="en-US" sz="2400" dirty="0"/>
              <a:t>, Johannes Schneider, Hermann </a:t>
            </a:r>
            <a:r>
              <a:rPr lang="en-US" sz="2400" dirty="0" err="1" smtClean="0"/>
              <a:t>Stamm-Wilbrandt</a:t>
            </a:r>
            <a:r>
              <a:rPr lang="en-US" sz="2400" dirty="0" smtClean="0"/>
              <a:t> and </a:t>
            </a:r>
            <a:r>
              <a:rPr lang="en-US" sz="2400" dirty="0"/>
              <a:t>Gunter </a:t>
            </a:r>
            <a:r>
              <a:rPr lang="en-US" sz="2400" dirty="0" err="1"/>
              <a:t>Dueck</a:t>
            </a:r>
            <a:r>
              <a:rPr lang="en-US" sz="2400" dirty="0"/>
              <a:t> </a:t>
            </a:r>
          </a:p>
          <a:p>
            <a:r>
              <a:rPr lang="en-US" sz="2400" dirty="0" smtClean="0"/>
              <a:t>       (2000</a:t>
            </a:r>
            <a:r>
              <a:rPr lang="en-US" sz="2400" dirty="0" smtClean="0"/>
              <a:t>) “Record </a:t>
            </a:r>
            <a:r>
              <a:rPr lang="en-US" sz="2400" dirty="0"/>
              <a:t>Breaking Optimization Results Using </a:t>
            </a:r>
            <a:r>
              <a:rPr lang="en-US" sz="2400" dirty="0" smtClean="0"/>
              <a:t>the </a:t>
            </a:r>
            <a:r>
              <a:rPr lang="en-US" sz="2400" dirty="0"/>
              <a:t>Ruin and Recreate Principle”, </a:t>
            </a:r>
            <a:r>
              <a:rPr lang="en-US" sz="2400" dirty="0" smtClean="0"/>
              <a:t>  </a:t>
            </a:r>
            <a:r>
              <a:rPr lang="en-US" sz="2400" dirty="0"/>
              <a:t> </a:t>
            </a:r>
            <a:r>
              <a:rPr lang="en-US" sz="2400" dirty="0" smtClean="0"/>
              <a:t>   </a:t>
            </a:r>
            <a:r>
              <a:rPr lang="en-US" sz="2400" dirty="0" smtClean="0"/>
              <a:t>Journal </a:t>
            </a:r>
            <a:r>
              <a:rPr lang="en-US" sz="2400" dirty="0"/>
              <a:t>of Computational Physics 159, </a:t>
            </a:r>
            <a:r>
              <a:rPr lang="en-US" sz="2400" dirty="0" smtClean="0"/>
              <a:t>139–171.</a:t>
            </a:r>
            <a:endParaRPr lang="en-US" sz="2400" dirty="0"/>
          </a:p>
          <a:p>
            <a:endParaRPr lang="en-US" sz="2400" dirty="0"/>
          </a:p>
          <a:p>
            <a:r>
              <a:rPr lang="en-US" sz="2400" dirty="0"/>
              <a:t>           </a:t>
            </a:r>
          </a:p>
        </p:txBody>
      </p:sp>
      <p:pic>
        <p:nvPicPr>
          <p:cNvPr id="125" name="Picture 1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574928" y="22675200"/>
            <a:ext cx="1865479" cy="1855241"/>
          </a:xfrm>
          <a:prstGeom prst="rect">
            <a:avLst/>
          </a:prstGeom>
        </p:spPr>
      </p:pic>
      <p:pic>
        <p:nvPicPr>
          <p:cNvPr id="126" name="Picture 125"/>
          <p:cNvPicPr>
            <a:picLocks noChangeAspect="1"/>
          </p:cNvPicPr>
          <p:nvPr/>
        </p:nvPicPr>
        <p:blipFill>
          <a:blip r:embed="rId37" cstate="print">
            <a:extLst>
              <a:ext uri="{28A0092B-C50C-407E-A947-70E740481C1C}">
                <a14:useLocalDpi xmlns:a14="http://schemas.microsoft.com/office/drawing/2010/main" val="0"/>
              </a:ext>
            </a:extLst>
          </a:blip>
          <a:stretch>
            <a:fillRect/>
          </a:stretch>
        </p:blipFill>
        <p:spPr>
          <a:xfrm>
            <a:off x="10785276" y="22636971"/>
            <a:ext cx="2025371" cy="1855241"/>
          </a:xfrm>
          <a:prstGeom prst="rect">
            <a:avLst/>
          </a:prstGeom>
        </p:spPr>
      </p:pic>
      <p:sp>
        <p:nvSpPr>
          <p:cNvPr id="128" name="Bent Arrow 127"/>
          <p:cNvSpPr/>
          <p:nvPr/>
        </p:nvSpPr>
        <p:spPr>
          <a:xfrm rot="10800000">
            <a:off x="19015925" y="22340820"/>
            <a:ext cx="1879308" cy="123342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9" name="Picture 12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16013088" y="22231350"/>
            <a:ext cx="2016971" cy="2619572"/>
          </a:xfrm>
          <a:prstGeom prst="rect">
            <a:avLst/>
          </a:prstGeom>
        </p:spPr>
      </p:pic>
      <p:pic>
        <p:nvPicPr>
          <p:cNvPr id="130" name="Picture 129"/>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16269645" y="22631400"/>
            <a:ext cx="1532580" cy="1447732"/>
          </a:xfrm>
          <a:prstGeom prst="rect">
            <a:avLst/>
          </a:prstGeom>
        </p:spPr>
      </p:pic>
      <p:pic>
        <p:nvPicPr>
          <p:cNvPr id="131" name="Picture 130"/>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16269644" y="24060150"/>
            <a:ext cx="1561156" cy="429077"/>
          </a:xfrm>
          <a:prstGeom prst="rect">
            <a:avLst/>
          </a:prstGeom>
        </p:spPr>
      </p:pic>
      <p:sp>
        <p:nvSpPr>
          <p:cNvPr id="94" name="Rectangle 93"/>
          <p:cNvSpPr/>
          <p:nvPr/>
        </p:nvSpPr>
        <p:spPr>
          <a:xfrm>
            <a:off x="1978155" y="1634268"/>
            <a:ext cx="21233039" cy="1938992"/>
          </a:xfrm>
          <a:prstGeom prst="rect">
            <a:avLst/>
          </a:prstGeom>
        </p:spPr>
        <p:txBody>
          <a:bodyPr wrap="square">
            <a:spAutoFit/>
          </a:bodyPr>
          <a:lstStyle/>
          <a:p>
            <a:pPr lvl="0" algn="ctr" defTabSz="3657600">
              <a:spcBef>
                <a:spcPts val="600"/>
              </a:spcBef>
              <a:defRPr/>
            </a:pPr>
            <a:r>
              <a:rPr lang="en-US" sz="6000" b="1" dirty="0" smtClean="0">
                <a:solidFill>
                  <a:schemeClr val="accent6">
                    <a:lumMod val="60000"/>
                    <a:lumOff val="40000"/>
                  </a:schemeClr>
                </a:solidFill>
                <a:latin typeface="Cambria" pitchFamily="18" charset="0"/>
              </a:rPr>
              <a:t>Department of Computer Science and Engineering, Bangladesh University of Engineering and Technology</a:t>
            </a:r>
            <a:endParaRPr lang="en-US" sz="6000" b="1" dirty="0">
              <a:solidFill>
                <a:schemeClr val="accent6">
                  <a:lumMod val="60000"/>
                  <a:lumOff val="40000"/>
                </a:schemeClr>
              </a:solidFill>
              <a:latin typeface="Cambria" pitchFamily="18" charset="0"/>
            </a:endParaRPr>
          </a:p>
        </p:txBody>
      </p:sp>
      <p:sp>
        <p:nvSpPr>
          <p:cNvPr id="102" name="Horizontal Scroll 101"/>
          <p:cNvSpPr/>
          <p:nvPr/>
        </p:nvSpPr>
        <p:spPr>
          <a:xfrm>
            <a:off x="1" y="16259174"/>
            <a:ext cx="7006833" cy="1004697"/>
          </a:xfrm>
          <a:prstGeom prst="horizontalScroll">
            <a:avLst/>
          </a:prstGeom>
          <a:blipFill>
            <a:blip r:embed="rId40"/>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342900" y="16354291"/>
            <a:ext cx="6484211" cy="830997"/>
          </a:xfrm>
          <a:prstGeom prst="rect">
            <a:avLst/>
          </a:prstGeom>
        </p:spPr>
        <p:txBody>
          <a:bodyPr wrap="none">
            <a:spAutoFit/>
          </a:bodyPr>
          <a:lstStyle/>
          <a:p>
            <a:r>
              <a:rPr lang="en-US" sz="4800" b="1" i="1" dirty="0" smtClean="0">
                <a:latin typeface="Cambria" pitchFamily="18" charset="0"/>
              </a:rPr>
              <a:t>Experimental Outcome</a:t>
            </a:r>
            <a:endParaRPr lang="en-US" sz="4800" b="1" i="1" dirty="0">
              <a:latin typeface="Cambria" pitchFamily="18" charset="0"/>
            </a:endParaRPr>
          </a:p>
        </p:txBody>
      </p:sp>
      <p:sp>
        <p:nvSpPr>
          <p:cNvPr id="124" name="Horizontal Scroll 123"/>
          <p:cNvSpPr/>
          <p:nvPr/>
        </p:nvSpPr>
        <p:spPr>
          <a:xfrm>
            <a:off x="10525126" y="16287750"/>
            <a:ext cx="9906000" cy="957072"/>
          </a:xfrm>
          <a:prstGeom prst="horizontalScroll">
            <a:avLst/>
          </a:prstGeom>
          <a:blipFill>
            <a:blip r:embed="rId40"/>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10702961" y="16354291"/>
            <a:ext cx="9544023" cy="830997"/>
          </a:xfrm>
          <a:prstGeom prst="rect">
            <a:avLst/>
          </a:prstGeom>
        </p:spPr>
        <p:txBody>
          <a:bodyPr wrap="none">
            <a:spAutoFit/>
          </a:bodyPr>
          <a:lstStyle/>
          <a:p>
            <a:r>
              <a:rPr lang="en-US" sz="4800" b="1" i="1" dirty="0" smtClean="0">
                <a:latin typeface="Cambria" pitchFamily="18" charset="0"/>
              </a:rPr>
              <a:t>Scalability and Uncertainty Issues</a:t>
            </a:r>
            <a:endParaRPr lang="en-US" sz="4800" b="1" i="1" dirty="0">
              <a:latin typeface="Cambria" pitchFamily="18" charset="0"/>
            </a:endParaRPr>
          </a:p>
        </p:txBody>
      </p:sp>
      <p:sp>
        <p:nvSpPr>
          <p:cNvPr id="127" name="Horizontal Scroll 126"/>
          <p:cNvSpPr/>
          <p:nvPr/>
        </p:nvSpPr>
        <p:spPr>
          <a:xfrm>
            <a:off x="0" y="8381999"/>
            <a:ext cx="4486275" cy="1004697"/>
          </a:xfrm>
          <a:prstGeom prst="horizontalScroll">
            <a:avLst/>
          </a:prstGeom>
          <a:blipFill>
            <a:blip r:embed="rId40"/>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342900" y="8402601"/>
            <a:ext cx="3925049" cy="830997"/>
          </a:xfrm>
          <a:prstGeom prst="rect">
            <a:avLst/>
          </a:prstGeom>
          <a:noFill/>
        </p:spPr>
        <p:txBody>
          <a:bodyPr wrap="none" rtlCol="0">
            <a:spAutoFit/>
          </a:bodyPr>
          <a:lstStyle/>
          <a:p>
            <a:r>
              <a:rPr lang="en-US" sz="4800" b="1" i="1" dirty="0" smtClean="0">
                <a:latin typeface="Cambria" pitchFamily="18" charset="0"/>
              </a:rPr>
              <a:t>System Model</a:t>
            </a:r>
            <a:endParaRPr lang="en-US" sz="4800" b="1" i="1" dirty="0">
              <a:latin typeface="Cambria" pitchFamily="18" charset="0"/>
            </a:endParaRPr>
          </a:p>
        </p:txBody>
      </p:sp>
      <p:sp>
        <p:nvSpPr>
          <p:cNvPr id="132" name="Horizontal Scroll 131"/>
          <p:cNvSpPr/>
          <p:nvPr/>
        </p:nvSpPr>
        <p:spPr>
          <a:xfrm>
            <a:off x="0" y="3905249"/>
            <a:ext cx="3629025" cy="1004697"/>
          </a:xfrm>
          <a:prstGeom prst="horizontalScroll">
            <a:avLst/>
          </a:prstGeom>
          <a:blipFill>
            <a:blip r:embed="rId40"/>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342900" y="3987715"/>
            <a:ext cx="3185872" cy="830997"/>
          </a:xfrm>
          <a:prstGeom prst="rect">
            <a:avLst/>
          </a:prstGeom>
          <a:noFill/>
        </p:spPr>
        <p:txBody>
          <a:bodyPr wrap="none" rtlCol="0">
            <a:spAutoFit/>
          </a:bodyPr>
          <a:lstStyle/>
          <a:p>
            <a:r>
              <a:rPr lang="en-US" sz="4800" b="1" i="1" dirty="0" smtClean="0">
                <a:latin typeface="Cambria" pitchFamily="18" charset="0"/>
              </a:rPr>
              <a:t>Motivation</a:t>
            </a:r>
            <a:endParaRPr lang="en-US" sz="4800" b="1" i="1" dirty="0">
              <a:latin typeface="Cambria" pitchFamily="18" charset="0"/>
            </a:endParaRPr>
          </a:p>
        </p:txBody>
      </p:sp>
      <p:sp>
        <p:nvSpPr>
          <p:cNvPr id="133" name="Horizontal Scroll 132"/>
          <p:cNvSpPr/>
          <p:nvPr/>
        </p:nvSpPr>
        <p:spPr>
          <a:xfrm>
            <a:off x="9010650" y="3905249"/>
            <a:ext cx="5562600" cy="1004697"/>
          </a:xfrm>
          <a:prstGeom prst="horizontalScroll">
            <a:avLst/>
          </a:prstGeom>
          <a:blipFill>
            <a:blip r:embed="rId40"/>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9332630" y="3976483"/>
            <a:ext cx="5580797" cy="830997"/>
          </a:xfrm>
          <a:prstGeom prst="rect">
            <a:avLst/>
          </a:prstGeom>
          <a:noFill/>
        </p:spPr>
        <p:txBody>
          <a:bodyPr wrap="square" rtlCol="0">
            <a:spAutoFit/>
          </a:bodyPr>
          <a:lstStyle/>
          <a:p>
            <a:r>
              <a:rPr lang="en-US" sz="4800" b="1" i="1" dirty="0" smtClean="0">
                <a:latin typeface="Cambria" pitchFamily="18" charset="0"/>
              </a:rPr>
              <a:t>Our Contribution</a:t>
            </a:r>
            <a:endParaRPr lang="en-US" sz="4800" b="1" i="1" dirty="0">
              <a:latin typeface="Cambria" pitchFamily="18" charset="0"/>
            </a:endParaRPr>
          </a:p>
        </p:txBody>
      </p:sp>
      <p:sp>
        <p:nvSpPr>
          <p:cNvPr id="134" name="Horizontal Scroll 133"/>
          <p:cNvSpPr/>
          <p:nvPr/>
        </p:nvSpPr>
        <p:spPr>
          <a:xfrm>
            <a:off x="15420974" y="3886199"/>
            <a:ext cx="5895975" cy="1004697"/>
          </a:xfrm>
          <a:prstGeom prst="horizontalScroll">
            <a:avLst/>
          </a:prstGeom>
          <a:blipFill>
            <a:blip r:embed="rId40"/>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15513814" y="3947908"/>
            <a:ext cx="6974711" cy="830997"/>
          </a:xfrm>
          <a:prstGeom prst="rect">
            <a:avLst/>
          </a:prstGeom>
          <a:noFill/>
        </p:spPr>
        <p:txBody>
          <a:bodyPr wrap="square" rtlCol="0">
            <a:spAutoFit/>
          </a:bodyPr>
          <a:lstStyle/>
          <a:p>
            <a:r>
              <a:rPr lang="en-US" sz="4800" b="1" i="1" dirty="0" smtClean="0">
                <a:latin typeface="Cambria" pitchFamily="18" charset="0"/>
              </a:rPr>
              <a:t>Primary Constraints</a:t>
            </a:r>
            <a:endParaRPr lang="en-US" sz="4800" b="1" i="1" dirty="0">
              <a:latin typeface="Cambria" pitchFamily="18" charset="0"/>
            </a:endParaRPr>
          </a:p>
        </p:txBody>
      </p:sp>
      <p:sp>
        <p:nvSpPr>
          <p:cNvPr id="135" name="Horizontal Scroll 134"/>
          <p:cNvSpPr/>
          <p:nvPr/>
        </p:nvSpPr>
        <p:spPr>
          <a:xfrm>
            <a:off x="15401925" y="8381999"/>
            <a:ext cx="3400426" cy="1004697"/>
          </a:xfrm>
          <a:prstGeom prst="horizontalScroll">
            <a:avLst/>
          </a:prstGeom>
          <a:blipFill>
            <a:blip r:embed="rId40"/>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15615414" y="8424033"/>
            <a:ext cx="2730940" cy="830997"/>
          </a:xfrm>
          <a:prstGeom prst="rect">
            <a:avLst/>
          </a:prstGeom>
          <a:noFill/>
        </p:spPr>
        <p:txBody>
          <a:bodyPr wrap="none" rtlCol="0">
            <a:spAutoFit/>
          </a:bodyPr>
          <a:lstStyle/>
          <a:p>
            <a:r>
              <a:rPr lang="en-US" sz="4800" b="1" i="1" dirty="0" smtClean="0">
                <a:latin typeface="Cambria" pitchFamily="18" charset="0"/>
              </a:rPr>
              <a:t>Objective</a:t>
            </a:r>
          </a:p>
        </p:txBody>
      </p:sp>
      <p:sp>
        <p:nvSpPr>
          <p:cNvPr id="136" name="Horizontal Scroll 135"/>
          <p:cNvSpPr/>
          <p:nvPr/>
        </p:nvSpPr>
        <p:spPr>
          <a:xfrm>
            <a:off x="10582274" y="27251024"/>
            <a:ext cx="3533775" cy="1004697"/>
          </a:xfrm>
          <a:prstGeom prst="horizontalScroll">
            <a:avLst/>
          </a:prstGeom>
          <a:blipFill>
            <a:blip r:embed="rId40"/>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10786841" y="27287058"/>
            <a:ext cx="9828595" cy="830997"/>
          </a:xfrm>
          <a:prstGeom prst="rect">
            <a:avLst/>
          </a:prstGeom>
          <a:noFill/>
        </p:spPr>
        <p:txBody>
          <a:bodyPr wrap="square" rtlCol="0">
            <a:spAutoFit/>
          </a:bodyPr>
          <a:lstStyle/>
          <a:p>
            <a:r>
              <a:rPr lang="en-US" sz="4800" b="1" i="1" dirty="0" smtClean="0">
                <a:latin typeface="Cambria" pitchFamily="18" charset="0"/>
              </a:rPr>
              <a:t>References</a:t>
            </a:r>
            <a:endParaRPr lang="en-US" sz="4800" b="1" i="1" dirty="0">
              <a:latin typeface="Cambria" pitchFamily="18" charset="0"/>
            </a:endParaRPr>
          </a:p>
        </p:txBody>
      </p:sp>
      <p:sp>
        <p:nvSpPr>
          <p:cNvPr id="137" name="TextBox 136"/>
          <p:cNvSpPr txBox="1"/>
          <p:nvPr/>
        </p:nvSpPr>
        <p:spPr>
          <a:xfrm>
            <a:off x="-10819" y="21817600"/>
            <a:ext cx="10499594" cy="523220"/>
          </a:xfrm>
          <a:prstGeom prst="rect">
            <a:avLst/>
          </a:prstGeom>
          <a:noFill/>
        </p:spPr>
        <p:txBody>
          <a:bodyPr wrap="square" rtlCol="0">
            <a:spAutoFit/>
          </a:bodyPr>
          <a:lstStyle/>
          <a:p>
            <a:pPr marL="457200" indent="-457200" algn="ctr">
              <a:buFont typeface="Wingdings" panose="05000000000000000000" pitchFamily="2" charset="2"/>
              <a:buChar char="v"/>
            </a:pPr>
            <a:r>
              <a:rPr lang="en-US" sz="2800" dirty="0" smtClean="0"/>
              <a:t>Number of days are needed to fill a bin in different areas.</a:t>
            </a:r>
            <a:endParaRPr lang="en-US" sz="2800" dirty="0"/>
          </a:p>
        </p:txBody>
      </p:sp>
      <p:pic>
        <p:nvPicPr>
          <p:cNvPr id="140" name="Picture 139"/>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2631583" y="18154056"/>
            <a:ext cx="5594811" cy="2871216"/>
          </a:xfrm>
          <a:prstGeom prst="rect">
            <a:avLst/>
          </a:prstGeom>
        </p:spPr>
      </p:pic>
      <p:sp>
        <p:nvSpPr>
          <p:cNvPr id="13" name="TextBox 12"/>
          <p:cNvSpPr txBox="1"/>
          <p:nvPr/>
        </p:nvSpPr>
        <p:spPr>
          <a:xfrm>
            <a:off x="115242" y="17480398"/>
            <a:ext cx="10180487" cy="523220"/>
          </a:xfrm>
          <a:prstGeom prst="rect">
            <a:avLst/>
          </a:prstGeom>
          <a:noFill/>
        </p:spPr>
        <p:txBody>
          <a:bodyPr wrap="square" rtlCol="0">
            <a:spAutoFit/>
          </a:bodyPr>
          <a:lstStyle/>
          <a:p>
            <a:pPr marL="457200" indent="-457200" algn="ctr">
              <a:buFont typeface="Wingdings" panose="05000000000000000000" pitchFamily="2" charset="2"/>
              <a:buChar char="v"/>
            </a:pPr>
            <a:r>
              <a:rPr lang="en-US" sz="2800" dirty="0" smtClean="0"/>
              <a:t>Outcome with real-time data</a:t>
            </a:r>
            <a:endParaRPr lang="en-US" sz="2800" dirty="0"/>
          </a:p>
        </p:txBody>
      </p:sp>
    </p:spTree>
    <p:extLst>
      <p:ext uri="{BB962C8B-B14F-4D97-AF65-F5344CB8AC3E}">
        <p14:creationId xmlns:p14="http://schemas.microsoft.com/office/powerpoint/2010/main" val="39388550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1474</TotalTime>
  <Words>457</Words>
  <Application>Microsoft Office PowerPoint</Application>
  <PresentationFormat>Custom</PresentationFormat>
  <Paragraphs>468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User</cp:lastModifiedBy>
  <cp:revision>73</cp:revision>
  <dcterms:created xsi:type="dcterms:W3CDTF">2015-03-16T06:44:54Z</dcterms:created>
  <dcterms:modified xsi:type="dcterms:W3CDTF">2015-03-25T11:29:36Z</dcterms:modified>
</cp:coreProperties>
</file>