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0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0:15:47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2293 50 24575,'-1'-1'0,"0"-1"0,0 0 0,0 1 0,0-1 0,0 1 0,0 0 0,-1-1 0,1 1 0,0 0 0,-1 0 0,1 0 0,-1 0 0,0 0 0,1 0 0,-1 0 0,0 0 0,1 1 0,-1-1 0,0 1 0,0-1 0,0 1 0,-3 0 0,3-1 0,-37-7 0,-1 1 0,-76-3 0,-82 11 0,99 5 0,0 5 0,1 5 0,1 3 0,1 5 0,1 4 0,-178 79 0,55-14-62,56-26-472,-289 166 0,380-182-4091,58-41 4324,1 1-1,1 1 1,-15 18 0,21-25 308,1 1 1,0 0 0,0 0 0,1 1-1,0-1 1,0 1 0,0-1-1,1 1 1,0 0 0,0 0-1,1 0 1,-1 0 0,2 0-1,-1 0 1,1 1 0,0-1-1,0 0 1,1 0 0,0 0-1,1 0 1,-1 0 0,4 8-1,-1-8 453,0 0-1,0 0 0,1 0 1,0 0-1,0-1 0,0 0 1,1 0-1,0 0 0,1 0 1,-1-1-1,1 0 0,0-1 1,14 7-1,13 6-275,58 20-1,-90-36-197,78 25 14,156 29 0,92-8 0,-166-27 0,190 18 0,712-16 0,-1037-24 0,-1 0 0,1-2 0,-1-1 0,1-1 0,-2-1 0,1-1 0,-1-2 0,46-23 0,-54 23 0,-1 0 0,-1-1 0,0-1 0,-1 0 0,0-1 0,0 0 0,-2-1 0,0 0 0,0-2 0,-1 1 0,-1-1 0,-1 0 0,11-26 0,-5 4 0,-1-1 0,-2 0 0,-2-1 0,-1 0 0,5-62 0,-13 87 0,-1 0 0,0 0 0,0 0 0,-2 1 0,0-1 0,0 0 0,-2 1 0,0-1 0,0 1 0,-1 0 0,-1 0 0,0 1 0,-1 0 0,-1 0 0,0 0 0,-1 1 0,0 0 0,-17-16 0,17 19 0,-1 1 0,-1 1 0,0 0 0,0 0 0,0 1 0,-1 0 0,1 1 0,-1 1 0,-1-1 0,1 2 0,0 0 0,-14-1 0,-14 0 0,-1 2 0,-60 5 0,64-1 0,-1-1 0,-73-9 0,92 4 0,1-2 0,-1 0 0,1-1 0,-31-17 0,28 13 0,-1 1 0,-29-9 0,30 13-118,4 0-194,-1 1 0,0 1 1,-34-3-1,33 6-6514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0:16:01.0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47 24575,'0'-1'0,"0"1"0,0-1 0,0 1 0,0 0 0,0-1 0,0 1 0,0 0 0,0-1 0,0 1 0,0-1 0,0 1 0,0 0 0,0-1 0,0 1 0,0 0 0,0-1 0,0 1 0,1 0 0,-1-1 0,0 1 0,0 0 0,0-1 0,1 1 0,-1 0 0,0 0 0,1-1 0,-1 1 0,0 0 0,0 0 0,1-1 0,-1 1 0,0 0 0,1 0 0,-1 0 0,0 0 0,1 0 0,-1 0 0,1-1 0,-1 1 0,0 0 0,1 0 0,-1 0 0,0 0 0,1 0 0,-1 0 0,1 0 0,-1 0 0,0 1 0,1-1 0,-1 0 0,0 0 0,1 0 0,-1 0 0,0 0 0,1 1 0,-1-1 0,0 0 0,1 0 0,-1 0 0,0 1 0,0-1 0,1 1 0,17 19 0,-7 17 0,-2 0 0,-2 1 0,-1 0 0,-2 0 0,-2 64 0,-1-78 0,-3-79 0,-1 17 0,3 0 0,1 0 0,6-43 0,-5 74 0,1 0 0,-1 1 0,1-1 0,0 1 0,0 0 0,1 0 0,0 0 0,0 0 0,0 1 0,1 0 0,0-1 0,0 2 0,10-9 0,-10 9 0,-1 1 0,1-1 0,0 1 0,0 1 0,0-1 0,1 1 0,-1-1 0,0 1 0,1 1 0,0-1 0,-1 1 0,1 0 0,0 0 0,-1 1 0,1 0 0,11 1 0,-15-1 3,-1 0 0,1 0-1,-1 0 1,1 0 0,-1 1-1,0-1 1,1 1 0,-1-1-1,0 1 1,1 0 0,-1-1-1,0 1 1,0 0-1,1 0 1,-1 0 0,0 0-1,0 0 1,0 0 0,0 0-1,0 0 1,-1 0 0,1 1-1,0-1 1,0 0 0,-1 0-1,1 1 1,-1-1 0,1 1-1,-1-1 1,0 0 0,1 1-1,-1-1 1,0 1 0,0-1-1,0 1 1,0-1 0,0 1-1,0-1 1,-1 0 0,1 1-1,0-1 1,-1 1 0,1-1-1,-2 2 1,0 2-117,0-1 0,0 1-1,-1-1 1,1 0 0,-1 0 0,0 0-1,-1 0 1,1-1 0,0 1 0,-1-1-1,0 0 1,-4 4 0,-13 3-6712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0:18:12.6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 24575,'61'0'0,"1125"32"0,799 61-1016,-1836-92 1016,1432-15 0,-1252-12-61,-262 16 420,-1-3 0,121-40 0,-151 43-554,0 1 0,1 2 0,0 2 0,0 1 0,0 2 0,51 3 0,-60-1-6631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0:18:14.5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51 24575,'4523'0'0,"-4501"-1"0,0-2 0,0 0 0,0-1 0,28-10 0,-28 7 0,0 2 0,1 0 0,44-3 0,654 8 96,-324 1-1557,-359-1-5365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0:18:22.8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24575,'2425'0'-1365,"-2406"0"-5461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0:18:23.9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0 396 24575,'2'2'0,"-1"-1"0,1 1 0,0-1 0,0 0 0,-1 0 0,1 0 0,0 0 0,0 0 0,0 0 0,0-1 0,0 1 0,0 0 0,0-1 0,0 0 0,0 1 0,0-1 0,0 0 0,3 0 0,11 0 0,0 0 0,1-1 0,-1-1 0,0 0 0,-1-1 0,1-1 0,0 0 0,-1-2 0,22-9 0,18-12 0,60-41 0,-61 35 0,381-199-1365,-406 219-5461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0:18:25.5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 24575,'140'2'0,"153"-4"0,-155-16 0,-137 18 0,0 0 0,0 0 0,1 0 0,-1 0 0,0 0 0,0 0 0,0 0 0,1 0 0,-1 1 0,0-1 0,0 0 0,0 1 0,0-1 0,0 1 0,0-1 0,0 1 0,0 0 0,0 0 0,0-1 0,0 1 0,0 0 0,0 0 0,0 0 0,-1 0 0,1 0 0,1 1 0,-1 1 0,0 0 0,0 0 0,-1 0 0,1 0 0,0 0 0,-1 1 0,0-1 0,0 0 0,0 0 0,-1 4 0,-1 8 0,-1 1 0,0-1 0,-7 17 0,-59 169 0,68-198 0,0 0 0,0 0 0,0 0 0,-1 0 0,1 0 0,-1-1 0,1 1 0,-1 0 0,0-1 0,0 1 0,0-1 0,0 1 0,0-1 0,-1 0 0,1 0 0,-1 0 0,0 0 0,1-1 0,-1 1 0,0-1 0,0 1 0,0-1 0,0 0 0,0 0 0,0-1 0,0 1 0,0 0 0,-1-1 0,1 0 0,0 0 0,0 0 0,0 0 0,0 0 0,-1-1 0,1 0 0,0 1 0,0-1 0,-6-3 0,-6-1 0,0-2 0,0 0 0,1-1 0,0-1 0,1 0 0,-15-12 0,3 1 0,1 0 0,0-2 0,2 0 0,1-2 0,1 0 0,-28-44 0,-14-35-1365,50 84-5461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0:18:37.4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412 0 24575,'-34'510'0,"-39"8"0,60-433 0,-183 953 0,172-940 0,1-8 0,3 0 0,-9 122 0,30-9 0,-1-200 0,0 0 0,1-1 0,-1 1 0,0-1 0,1 1 0,-1-1 0,1 1 0,0-1 0,0 1 0,0-1 0,0 0 0,1 1 0,-1-1 0,1 0 0,-1 0 0,1 0 0,-1 0 0,1 0 0,0 0 0,0-1 0,0 1 0,0-1 0,1 1 0,-1-1 0,0 0 0,0 0 0,1 0 0,-1 0 0,1 0 0,-1 0 0,1-1 0,-1 1 0,4 0 0,8-1 0,0 0 0,0-1 0,0 0 0,-1-1 0,18-4 0,-1 0 0,478-30 0,-205 24 0,412-61 0,-249 21 0,872-69 0,-1077 113 0,-256 8 0,0-1 0,1 1 0,-1-1 0,0 0 0,1 0 0,-1 0 0,0-1 0,0 1 0,0-1 0,0-1 0,-1 1 0,1-1 0,0 0 0,-1 0 0,8-7 0,-8 5 0,0 0 0,0-1 0,-1 0 0,1 0 0,-1 0 0,-1 0 0,1 0 0,-1-1 0,0 1 0,-1-1 0,0 1 0,1-10 0,4-21-273,2 0 0,1 1 0,2-1 0,26-58 0,-19 59-6553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0:18:39.2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1 268 24575,'243'-6'0,"387"-58"0,-224 7 0,78-13 0,-99 21 0,-277 39 0,57-1 0,-17 12-1365,-119-1-5461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0:18:40.2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 24575,'2115'0'0,"-1935"-13"0,-1 1 0,-44 13-1365,-104-1-5461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0:18:41.5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1 324 24575,'121'-15'0,"-91"14"0,1281-116 0,-196-58-1365,-1030 159-5461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0:18:42.6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0 133 24575,'12'10'0,"-1"0"0,2 0 0,0-1 0,0 0 0,27 12 0,76 25 0,-63-27 0,51 17 0,162 32 0,-263-67 0,0-1 0,1 1 0,-1 0 0,0 0 0,0 0 0,0 1 0,0-1 0,0 1 0,0 0 0,-1-1 0,1 1 0,-1 0 0,1 1 0,-1-1 0,0 0 0,1 1 0,-1-1 0,3 6 0,-5-6 0,1 1 0,0-1 0,-1 1 0,1-1 0,-1 1 0,0-1 0,0 1 0,0-1 0,0 1 0,0-1 0,0 1 0,-1-1 0,1 1 0,-1-1 0,0 0 0,0 1 0,0-1 0,0 0 0,0 1 0,0-1 0,-1 0 0,1 0 0,-1 0 0,1 0 0,-3 2 0,-14 14 0,0-1 0,-1 0 0,-27 18 0,-33 29 0,32-17 0,31-30 0,0 0 0,0-1 0,-2-1 0,0 0 0,-1-2 0,-39 22 0,56-34 0,1 0 0,-1 0 0,0 0 0,0-1 0,0 1 0,0-1 0,0 1 0,0-1 0,-1 0 0,1 0 0,0 0 0,0 0 0,0 0 0,0 0 0,0-1 0,0 1 0,0-1 0,0 1 0,0-1 0,0 0 0,0 0 0,-2-1 0,1 0 0,1 0 0,-1-1 0,0 0 0,1 0 0,0 1 0,0-1 0,0 0 0,0-1 0,0 1 0,0 0 0,-1-7 0,-3-9 0,1-1 0,1 0 0,-3-36 0,6 41 0,-24-390 0,25 217-1365,0 156-5461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0:16:01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24575,'4'4'0,"2"6"0,-1 9 0,-1 5 0,-1 4 0,-1 0 0,-1 0 0,-1-1 0,0-1 0,0-1 0,0-4-8191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0:18:43.2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24575,'0'8'0,"0"19"0,0 14 0,0 16 0,0 14 0,0 17 0,0 17 0,0 7 0,0 2 0,0-11 0,0-15 0,0-18 0,0-12 0,0-13 0,4-13 0,1-29 0,0-15-8191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0:18:44.3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0 126 24575,'1'-2'0,"-1"1"0,1-1 0,0 0 0,0 1 0,-1-1 0,1 0 0,0 1 0,0-1 0,0 1 0,1-1 0,-1 1 0,0 0 0,0 0 0,1-1 0,-1 1 0,1 0 0,-1 0 0,4-1 0,36-20 0,-29 16 0,10-5 0,1 0 0,1 2 0,0 0 0,0 2 0,1 0 0,-1 2 0,1 1 0,1 1 0,-1 1 0,0 1 0,41 3 0,-62-1 0,-1-1 0,1 1 0,0 0 0,-1 0 0,1 0 0,-1 1 0,1-1 0,-1 1 0,0 0 0,1 0 0,-1 0 0,0 0 0,0 0 0,0 1 0,-1 0 0,1-1 0,-1 1 0,1 0 0,-1 0 0,0 0 0,0 0 0,0 1 0,-1-1 0,1 1 0,-1-1 0,1 1 0,-1-1 0,-1 1 0,1 0 0,0 4 0,2 14 0,-2 0 0,0 0 0,-1 0 0,-4 26 0,1-6 0,3 19 0,1-29 0,-2 0 0,-5 35 0,5-58 0,-1-1 0,0 1 0,0-1 0,-1 0 0,0 0 0,0 0 0,-1 0 0,0 0 0,0-1 0,-1 0 0,0 0 0,-10 11 0,-1-4 0,-1 0 0,0 0 0,0-2 0,-2 0 0,1-1 0,-2-1 0,1-1 0,-1-1 0,-1-1 0,-31 8 0,51-15-29,-4 1-82,0 0-1,1 0 1,-1 1 0,1-1-1,-1 1 1,1 0 0,0 0-1,0 0 1,0 1 0,0-1-1,-6 6 1,0 5-6715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0:18:45.0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24575,'3'2'0,"-1"1"0,1-1 0,0 1 0,-1 0 0,1 0 0,-1 0 0,0 0 0,0 0 0,0 1 0,-1-1 0,1 1 0,-1-1 0,2 8 0,0-3 0,11 29 0,-1 1 0,-2 1 0,-2 0 0,-2 0 0,5 67 0,-11 208 0,-4-186 0,2 51-1365,1-149-5461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0:18:45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0 121 24575,'1'-1'0,"-1"0"0,0 0 0,0 0 0,1 0 0,-1 1 0,1-1 0,-1 0 0,0 0 0,1 1 0,0-1 0,-1 0 0,1 0 0,-1 1 0,1-1 0,0 1 0,-1-1 0,1 1 0,0-1 0,0 1 0,0-1 0,-1 1 0,1-1 0,0 1 0,0 0 0,0 0 0,0-1 0,0 1 0,-1 0 0,1 0 0,0 0 0,0 0 0,0 0 0,0 0 0,0 0 0,0 0 0,0 1 0,0-1 0,0 0 0,39 10 0,-27-2 0,1 0 0,-2 1 0,1 1 0,-1 0 0,-1 1 0,0 0 0,0 0 0,-1 1 0,0 0 0,10 19 0,5 12 0,-2 0 0,18 47 0,111 333 0,-143-396 0,-2-8 0,1-1 0,0 0 0,19 30 0,-15-39 0,-5-16 0,-1-26 0,23-256 0,20-274 0,-45 512-1365,0 8-5461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0:18:47.1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410 12 24575,'-1'-1'0,"0"0"0,0 0 0,0 0 0,0 0 0,0 0 0,0 1 0,0-1 0,0 0 0,0 1 0,0-1 0,0 1 0,0-1 0,-1 1 0,1 0 0,0-1 0,0 1 0,-1 0 0,1 0 0,0 0 0,0 0 0,-1 0 0,1 0 0,0 0 0,0 0 0,-1 0 0,1 1 0,0-1 0,0 0 0,0 1 0,-1-1 0,1 1 0,0 0 0,0-1 0,0 1 0,0 0 0,0 0 0,0-1 0,0 1 0,0 0 0,0 0 0,1 0 0,-1 0 0,0 0 0,1 0 0,-1 1 0,0-1 0,1 0 0,0 0 0,-1 0 0,0 2 0,-2 6 0,-1 0 0,1 0 0,0 0 0,1 0 0,-2 13 0,-1 42 0,2 0 0,9 88 0,-5-146 0,-1 0 0,2 0 0,-1 0 0,1 0 0,0-1 0,0 1 0,0 0 0,1-1 0,0 1 0,0-1 0,1 0 0,6 8 0,3 1 0,1 0 0,26 19 0,-26-23 0,-1 0 0,-1 1 0,0 1 0,20 24 0,-26-26 0,-1 0 0,0 0 0,0 0 0,-1 0 0,-1 1 0,1 0 0,-2 0 0,1 0 0,-2 0 0,1 0 0,-2 0 0,1 0 0,-1 1 0,-1-1 0,0 0 0,-1 0 0,0 0 0,-1 0 0,0 0 0,-5 12 0,4-14 0,0 0 0,0 0 0,-1 0 0,0 0 0,0-1 0,-1 0 0,0 0 0,-1-1 0,0 0 0,0 0 0,-1 0 0,1-1 0,-1 0 0,-1 0 0,1-1 0,-1 0 0,0-1 0,0 0 0,0 0 0,-1-1 0,1 0 0,-18 2 0,-73 2 0,-20 2 0,85-4-682,-50 0-1,65-5-6143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0:18:49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1 342 24575,'97'-1'0,"166"-22"0,367-88 0,69-10 0,3 44 0,-4 69 0,-392 10 0,-304-2 0,1-1 0,-1 1 0,0 0 0,1 0 0,-1 1 0,1-1 0,-1 0 0,1 1 0,-1 0 0,0-1 0,1 1 0,-1 0 0,0 0 0,0 0 0,0 1 0,0-1 0,0 1 0,0-1 0,0 1 0,0-1 0,0 1 0,-1 0 0,1 0 0,1 2 0,0 3 0,-1 0 0,0-1 0,0 1 0,-1 0 0,0 0 0,0 0 0,0 13 0,-10 498 0,-46-2 0,-94 438 0,111-668 0,38-283 0,1 1 0,-2-1 0,1 0 0,0 1 0,-1-1 0,1 0 0,-1 1 0,0-1 0,0 0 0,0 0 0,-1 0 0,1 0 0,-1 0 0,1 0 0,-1 0 0,0 0 0,0-1 0,0 1 0,-1-1 0,1 0 0,-1 1 0,1-1 0,-1 0 0,0 0 0,0-1 0,0 1 0,0 0 0,0-1 0,0 0 0,0 0 0,0 0 0,0 0 0,-1 0 0,1-1 0,0 1 0,-1-1 0,1 0 0,-6-1 0,-354 0 0,163-4 0,2 3 0,-371 5 0,416 11 0,-217 46 0,218-30 0,-210 13 0,350-42 0,0 0 0,0-1 0,0-1 0,0 0 0,-23-5 0,31 5 0,0-1 0,0 0 0,0 0 0,1 0 0,-1 0 0,1-1 0,-1 0 0,1 1 0,0-1 0,0 0 0,0-1 0,0 1 0,1 0 0,-1-1 0,1 1 0,0-1 0,0 0 0,0 0 0,-1-6 0,-6-19 0,0 0 0,3-1 0,-5-42 0,-4-16 0,-137-977 0,136 449 0,17 477 0,0 129-136,-1 1-1,0-1 1,-1 1-1,0-1 1,-1 0-1,0 1 1,0 0-1,-1-1 0,-6-11 1,0 5-6690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0:18:52.7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24575,'16'0'0,"19"0"0,10 0 0,7 0 0,-2 0 0,-6 0 0,-5 0 0,-6 0 0,0 0 0,3 0 0,28 13 0,3 3-8191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0:18:53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 24575,'-4'0'0,"-1"8"0,0 11 0,1 11 0,1 8 0,1 10 0,5 5 0,2 2 0,8 4 0,3 0 0,-3-6 0,-2-4 0,-4-18 0,-3-23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0:18:54.6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 24575,'29'-1'0,"-18"0"0,-1 1 0,1 0 0,0 1 0,-1 0 0,18 4 0,-25-4 0,0 0 0,0 0 0,0 1 0,0-1 0,0 1 0,-1 0 0,1 0 0,0 0 0,-1 0 0,1 1 0,-1-1 0,0 1 0,0-1 0,0 1 0,0 0 0,0 0 0,-1 0 0,1 0 0,-1 0 0,0 0 0,0 0 0,1 4 0,4 17 0,-2 0 0,0 0 0,-2 1 0,0-1 0,-2 1 0,-1-1 0,0 1 0,-2-1 0,-1 1 0,-1-1 0,-1-1 0,-2 1 0,-11 28 0,14-44 0,-1 1 0,0-1 0,0 0 0,-1 0 0,0 0 0,0-1 0,-1-1 0,0 1 0,-11 6 0,1 1 0,18-14 0,0 0 0,0 0 0,0 0 0,-1 0 0,1 0 0,0 0 0,0 0 0,0 0 0,0 0 0,0 1 0,-1-1 0,1 0 0,0 0 0,0 0 0,0 0 0,0 0 0,0 0 0,0 0 0,0 1 0,0-1 0,-1 0 0,1 0 0,0 0 0,0 0 0,0 0 0,0 1 0,0-1 0,0 0 0,0 0 0,0 0 0,0 0 0,0 0 0,0 1 0,0-1 0,0 0 0,0 0 0,0 0 0,0 0 0,0 1 0,0-1 0,0 0 0,0 0 0,0 0 0,0 0 0,0 0 0,1 1 0,-1-1 0,0 0 0,0 0 0,0 0 0,0 0 0,0 0 0,0 0 0,0 0 0,0 1 0,1-1 0,-1 0 0,0 0 0,0 0 0,0 0 0,0 0 0,1 0 0,15 2 0,23-6 0,-13-4 0,6-2 0,1 1 0,0 2 0,58-6 0,53 2-1365,-100 6-5461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0:18:55.9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109 127 24575,'0'2'0,"0"0"0,0-1 0,0 1 0,-1 0 0,1 0 0,0 0 0,-1-1 0,1 1 0,-1 0 0,0-1 0,1 1 0,-1 0 0,0-1 0,0 1 0,0-1 0,0 1 0,0-1 0,0 0 0,-1 0 0,1 1 0,0-1 0,-1 0 0,1 0 0,-1 0 0,1 0 0,-1 0 0,1 0 0,-1-1 0,0 1 0,1-1 0,-1 1 0,0-1 0,0 1 0,1-1 0,-1 0 0,-4 0 0,4 0 0,0 0 0,-1 0 0,1-1 0,0 1 0,0-1 0,-1 1 0,1-1 0,0 0 0,0 0 0,0 0 0,0 0 0,0 0 0,0-1 0,0 1 0,0-1 0,0 1 0,0-1 0,1 1 0,-1-1 0,1 0 0,-1 0 0,1 0 0,0 0 0,0 0 0,0 0 0,0 0 0,0 0 0,-1-5 0,0 2 0,1-1 0,0 1 0,0-1 0,1 1 0,-1-1 0,1 1 0,0-1 0,1 0 0,-1 1 0,1-1 0,0 1 0,1-1 0,-1 1 0,1 0 0,3-7 0,-3 9 0,1 0 0,-1 0 0,1 1 0,-1-1 0,1 1 0,0 0 0,0 0 0,0 0 0,0 0 0,0 0 0,1 1 0,-1-1 0,0 1 0,1 0 0,-1 0 0,1 0 0,-1 0 0,1 1 0,0 0 0,-1-1 0,1 1 0,-1 1 0,1-1 0,5 1 0,-6-1 0,0 1 0,1-1 0,-1 1 0,0 0 0,0 0 0,0 0 0,0 0 0,0 0 0,-1 1 0,1-1 0,0 1 0,-1 0 0,1 0 0,-1 0 0,1 0 0,-1 0 0,4 5 0,-3-2 0,0 0 0,0 0 0,0 0 0,-1 1 0,1 0 0,-1-1 0,-1 1 0,3 11 0,-2 4 0,0 1 0,-2 0 0,0-1 0,-5 28 0,4-41 7,-1 1-1,0-1 0,0 0 1,-1 0-1,0 0 0,-1 0 1,0 0-1,0-1 0,0 1 1,-1-1-1,-6 7 1,-9 8-291,-42 36 1,37-35-592,-5 4-5951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0:16:03.1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36 24575,'-2'141'0,"5"151"0,-3-285 0,0 0 0,1 1 0,0-1 0,0 0 0,4 11 0,-1-17 0,0-12 0,0-17 0,2-103 0,-6 76 0,3-1 0,3 1 0,22-103 0,-27 157 0,-1-1 0,0 1 0,1-1 0,-1 1 0,0 0 0,1-1 0,0 1 0,-1 0 0,1-1 0,0 1 0,0 0 0,0 0 0,0-1 0,0 1 0,0 0 0,0 0 0,0 0 0,0 0 0,0 1 0,1-1 0,-1 0 0,0 0 0,1 1 0,-1-1 0,3 0 0,-2 1 0,0 0 0,1 0 0,-1 1 0,0-1 0,0 1 0,1 0 0,-1-1 0,0 1 0,0 0 0,0 0 0,0 0 0,0 1 0,0-1 0,3 3 0,9 8 0,-1 1 0,-1 0 0,15 21 0,-21-26 0,85 125 0,-20-29 0,-68-99 0,0-1 0,0 0 0,1-1 0,-1 1 0,1 0 0,0-1 0,0 0 0,0 0 0,8 4 0,-10-6 0,-1-1 0,0 0 0,1 1 0,-1-1 0,0 0 0,1 1 0,-1-1 0,0 0 0,1 0 0,-1 0 0,1-1 0,-1 1 0,0 0 0,1 0 0,-1-1 0,0 1 0,1-1 0,-1 1 0,0-1 0,0 1 0,1-1 0,-1 0 0,0 0 0,0 1 0,0-1 0,0 0 0,0 0 0,0 0 0,0 0 0,0 0 0,-1-1 0,1 1 0,0 0 0,-1 0 0,1 0 0,-1-1 0,1 1 0,-1 0 0,1-3 0,5-17-20,-1 0 0,-1 0 1,-1-1-1,-1 0 0,-1 0 0,-1 1 0,-4-40 0,1 2-1186,2 32-5620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0:18:56.3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0:18:56.8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24575,'0'8'0,"0"16"0,0 7 0,4 11 0,2 10 0,-1 1 0,7-4 0,2-7 0,-2-6 0,-2-6 0,-4-3 0,-2-2 0,-2-2 0,-2 0 0,4 0 0,1 0 0,0 1 0,-1-5-8191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0:18:57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0:18:57.6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24575,'0'4'0,"0"13"0,0 9 0,0 8 0,4 2 0,2 3 0,-1 3 0,4 3 0,-1-2 0,-1-5 0,-2-4 0,-1-4 0,2-3 0,4-2 0,1-5-8191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0:18:58.0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0:18:59.3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 24575,'3'0'0,"0"0"0,-1 0 0,1 0 0,-1 1 0,1-1 0,-1 1 0,1 0 0,-1-1 0,1 1 0,-1 0 0,0 1 0,0-1 0,1 0 0,-1 1 0,0-1 0,0 1 0,0 0 0,2 2 0,-1 0 0,0 0 0,0 0 0,-1 1 0,0-1 0,0 1 0,0-1 0,0 1 0,-1 0 0,2 6 0,0 12 0,0 0 0,-2 1 0,-2 33 0,0-28 0,2 0 0,-2 0 0,-1 0 0,-1 0 0,-1-1 0,-2 1 0,-1-1 0,-1 0 0,-2-1 0,0 0 0,-2 0 0,-24 38 0,36-64 0,-1-1 0,1 1 0,-1 0 0,1-1 0,0 1 0,-1-1 0,1 1 0,-1 0 0,1-1 0,0 1 0,0 0 0,-1 0 0,1-1 0,0 1 0,0 0 0,0-1 0,0 1 0,0 0 0,0 0 0,0-1 0,0 1 0,0 0 0,0 0 0,0-1 0,1 1 0,-1 0 0,0 0 0,0-1 0,1 2 0,1-1 0,-1 0 0,0 0 0,0 0 0,1-1 0,-1 1 0,1 0 0,-1-1 0,0 1 0,1-1 0,-1 1 0,1-1 0,-1 0 0,4 0 0,53-3 0,-56 3 0,33-6 0,0-2 0,0-2 0,-1-1 0,56-26 0,-75 32 26,0 0-1,0 1 1,0 1-1,23-3 1,-23 4-399,0 0-1,0-1 1,27-9 0,-21 2-6453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0:19:02.3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 1313 24575,'30'2'0,"0"1"0,47 12 0,-40-8 0,88 13 0,194 7 0,131-25 0,-251-4 0,282 4 0,431-7 0,-895 6 0,0-1 0,0-1 0,-1-1 0,1-1 0,0 0 0,0-1 0,-1-1 0,0 0 0,0-1 0,21-11 0,5-5 0,87-29 0,-77 33 0,10 0 0,-47 15 0,0-1 0,-1 0 0,1-1 0,21-11 0,-33 14 0,1 0 0,-1-1 0,1 1 0,-1-1 0,0 0 0,0 0 0,0 0 0,0 0 0,0 0 0,-1-1 0,0 0 0,1 1 0,-1-1 0,-1 0 0,1 0 0,-1 0 0,1 0 0,-1 0 0,0 0 0,1-8 0,1-41 0,-6-89 0,-1 30 0,6-8 0,1 33 0,-12-113 0,4 175 0,-1 1 0,-1 0 0,-1 1 0,0 0 0,-2 0 0,-1 0 0,-19-28 0,-17-36 0,43 80 0,0 0 0,-1 0 0,1 0 0,-2 1 0,1 0 0,-1 0 0,0 1 0,0-1 0,0 1 0,-1 0 0,0 1 0,1 0 0,-2 0 0,1 0 0,0 1 0,-1 0 0,0 1 0,0-1 0,0 1 0,0 1 0,0 0 0,-9-1 0,-21 0 0,1 2 0,-1 1 0,-55 9 0,66-6 0,-210 8 0,103-8 0,76 2 0,1 2 0,-71 20 0,-23 5 0,2-8 0,-350 43 0,11-28 0,450-35 0,-50 15 0,54-10 0,-1-3 0,-35 4 0,-319-6 0,247-7 0,136 2 0,1 0 0,-1 0 0,0 0 0,1 1 0,-1 0 0,0 0 0,1 0 0,-1 1 0,1 0 0,0 0 0,-1 0 0,-5 4 0,6-2 0,0 1 0,1-1 0,-1 1 0,1 0 0,0 0 0,1 1 0,-1-1 0,1 1 0,0 0 0,-3 7 0,-5 11 0,1 0 0,0 0 0,2 1 0,1 0 0,1 1 0,1 0 0,2 0 0,0 0 0,2 33 0,0 103 0,5 86 0,10-158-1365,-10-60-5461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0:19:05.6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649 0 24575,'-18'93'0,"-50"158"0,36-149 0,-344 1506 0,359-1527 0,-3 0 0,-4-1 0,-48 111 0,60-163-1365,3-4-5461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0:19:07.4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24575,'8'11'0,"-1"0"0,0 1 0,-1 0 0,0 0 0,-1 0 0,0 1 0,-1 0 0,-1 0 0,3 15 0,6 16 0,32 122 0,14 44 0,-56-205 0,0 0 0,0 1 0,0-1 0,0 0 0,1 0 0,0 0 0,0-1 0,0 1 0,1-1 0,0 0 0,0 1 0,0-2 0,0 1 0,0 0 0,1-1 0,-1 0 0,6 3 0,-6-5 0,1 0 0,-1 0 0,0 0 0,0 0 0,1-1 0,-1 0 0,0 0 0,1 0 0,-1 0 0,0-1 0,1 1 0,-1-1 0,0 0 0,0-1 0,0 1 0,0-1 0,0 1 0,0-1 0,0 0 0,0-1 0,-1 1 0,6-6 0,28-23 0,-1-1 0,43-53 0,5-5 0,-25 37 0,-38 36 0,-1-1 0,0-2 0,-2 0 0,28-36 0,-44 53 0,0 0 0,0 0 0,-1 0 0,1 0 0,-1-1 0,1 1 0,-1 0 0,0-1 0,0 1 0,0-1 0,-1 1 0,1-1 0,-1 1 0,0-1 0,0 1 0,0-1 0,-2-6 0,1 8 0,0 0 0,-1 0 0,1-1 0,-1 1 0,1 0 0,-1 0 0,0 0 0,0 1 0,0-1 0,0 0 0,0 1 0,0-1 0,-1 1 0,1 0 0,0 0 0,-1 0 0,1 0 0,-1 0 0,1 0 0,-1 1 0,0-1 0,1 1 0,-1 0 0,-2 0 0,-45-4 0,0 2 0,-56 6 0,2 0 0,-230-4-1365,313 0-5461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0:19:14.5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175 126 24575,'-3'0'0,"1"1"0,-1-1 0,0 1 0,0 0 0,1 0 0,-1 0 0,1 1 0,-1-1 0,1 1 0,0-1 0,0 1 0,-1 0 0,1 0 0,0 0 0,0 0 0,1 0 0,-1 0 0,0 0 0,1 1 0,-1-1 0,1 1 0,0-1 0,0 1 0,0-1 0,-1 6 0,-3 5 0,1 1 0,1-1 0,-3 23 0,-1 147 0,2-21 0,-65 361 0,63-478 0,2-21 0,2-8 0,1-1 0,0 1 0,0 17 0,2-30 0,0 0 0,0-1 0,0 1 0,0 0 0,1-1 0,-1 1 0,1 0 0,0-1 0,0 1 0,0 0 0,0-1 0,0 1 0,0-1 0,1 0 0,-1 1 0,1-1 0,0 0 0,-1 0 0,1 0 0,0 0 0,0 0 0,1-1 0,3 4 0,34 11 0,0-1 0,72 15 0,-7-2 0,143 38 0,2-11 0,470 40 0,-706-94 0,161 14 0,252-10 0,-424-5 0,0 0 0,0 0 0,-1-1 0,1 1 0,0 0 0,0-1 0,0 0 0,0 0 0,-1 0 0,1 0 0,0 0 0,-1 0 0,1-1 0,-1 1 0,1-1 0,-1 0 0,0 0 0,0 1 0,0-1 0,0-1 0,2-2 0,-1 0 0,-1-1 0,0 1 0,0-1 0,-1 0 0,0 0 0,0 0 0,0 0 0,-1-12 0,6-57 0,3 0 0,4 1 0,25-86 0,84-211 0,-49 164 0,-59 158 0,-1 0 0,-3-1 0,-2 0 0,-2 0 0,-2 0 0,-5-92 0,0 117 0,2 15 0,-1 1 0,-1-1 0,1 1 0,-4-12 0,4 19 0,-1-1 0,0 1 0,0-1 0,0 1 0,0-1 0,0 1 0,-1 0 0,1-1 0,-1 1 0,0 0 0,1 0 0,-1 0 0,0 1 0,0-1 0,0 0 0,0 1 0,0-1 0,-1 1 0,-3-3 0,-17-3 0,0 1 0,-1 1 0,1 0 0,-1 2 0,0 1 0,-47 2 0,19-1 0,-1204-3 0,619 8 0,600-5-112,25 0 7,0 0 1,1 1-1,-1 0 1,0 1 0,0 0-1,1 1 1,-1 0-1,1 1 1,0 0 0,-1 1-1,-14 7 1,11-1-6722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0:16:03.9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0 24575,'-2'25'0,"0"-1"0,-2 0 0,-12 44 0,9-44 0,2-1 0,0 1 0,-2 44 0,7-65 0,0-1 0,0 1 0,0 0 0,1 0 0,-1-1 0,1 1 0,-1 0 0,1-1 0,0 1 0,0-1 0,0 1 0,3 2 0,-4-4 0,1 0 0,0 0 0,0 0 0,0 0 0,0 0 0,0 0 0,0-1 0,0 1 0,0 0 0,0-1 0,0 1 0,0-1 0,0 1 0,0-1 0,1 1 0,-1-1 0,0 0 0,0 0 0,3 1 0,-2-2 0,1 1 0,-1-1 0,1 0 0,-1 1 0,1-1 0,-1 0 0,0 0 0,1-1 0,-1 1 0,0 0 0,0-1 0,0 1 0,0-1 0,0 0 0,0 0 0,-1 0 0,1 0 0,-1 0 0,1 0 0,-1 0 0,0 0 0,1-1 0,-1 1 0,1-4 0,3-14-141,0 1 1,-1-1-1,-2 0 0,0 0 0,0 0 1,-4-34-1,2 45-239,-1-19-6446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0:19:18.3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 24575,'-1'29'0,"-9"48"0,-1 10 0,8-47 0,-1 61 0,5-93 0,-1 1 0,1 0 0,1-1 0,-1 1 0,2-1 0,-1 1 0,1-1 0,8 15 0,-8-19 0,0 0 0,1-1 0,-1 1 0,1-1 0,0 0 0,0 0 0,0 0 0,0-1 0,1 0 0,-1 0 0,1 0 0,-1 0 0,1 0 0,0-1 0,0 0 0,-1 0 0,1 0 0,0-1 0,0 0 0,0 1 0,0-2 0,6 0 0,7 0 0,-1-1 0,1-1 0,0 0 0,30-11 0,-42 12 6,0-1-1,0 0 1,0-1-1,-1 1 1,1-1-1,-1 0 1,0-1-1,0 1 1,0-1-1,0 0 0,-1 0 1,0 0-1,0-1 1,-1 1-1,1-1 1,-1 0-1,0 0 1,-1-1-1,3-9 1,2-9-299,-1-1 1,-1-1 0,1-39-1,-5 55-12,1-19-6521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0:19:19.0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161 1 24575,'-8'4'0,"0"1"0,0 0 0,0 0 0,0 1 0,1 0 0,0 0 0,0 1 0,1-1 0,-7 11 0,10-13 0,1 0 0,-1 0 0,1 0 0,0 0 0,0 1 0,1-1 0,-1 1 0,1 0 0,0-1 0,0 1 0,1 0 0,-1 0 0,1-1 0,0 1 0,0 0 0,1 0 0,-1-1 0,1 1 0,0 0 0,3 5 0,1 0 0,0 0 0,1 0 0,0-1 0,1 0 0,0 0 0,16 15 0,11 14 0,-18-17 0,-10-15 0,0 1 0,-1 0 0,0 0 0,0 1 0,-1 0 0,4 8 0,-7-13 0,-1 0 0,1-1 0,-1 1 0,1 0 0,-1 0 0,0 0 0,0 0 0,0 0 0,0 0 0,-1 0 0,1 0 0,-1 0 0,0-1 0,0 1 0,0 0 0,0 0 0,0-1 0,-1 1 0,1-1 0,-1 1 0,0-1 0,-3 4 0,-1 1-76,-1 0 1,0 0-1,0-1 0,-1 0 0,0 0 0,0-1 0,-1 0 0,1 0 1,-1-1-1,0 0 0,0-1 0,0 0 0,-1 0 0,1-1 1,-1 0-1,1-1 0,-19 0 0,0 1-6750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0:19:20.0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1 24575,'-2'17'0,"0"1"0,-1-1 0,-1 0 0,-9 26 0,-1 4 0,9-29 0,-73 366 0,77-376 0,1 0 0,-1-1 0,0 0 0,0 0 0,-1 0 0,1 0 0,-1 0 0,-1-1 0,1 1 0,-1 0 0,-6 9 0,8-18 0,0 0 0,1 0 0,-1 0 0,1 0 0,0 1 0,-1-1 0,1 0 0,0 0 0,0 0 0,1 0 0,-1 0 0,0 0 0,1-3 0,27-111 0,45-121 0,-63 206 0,-3 7 0,1 1 0,1-1 0,1 2 0,1-1 0,18-27 0,-29 49 0,1 1 0,-1-1 0,1 0 0,-1 1 0,1-1 0,0 1 0,-1-1 0,1 1 0,-1-1 0,1 1 0,0 0 0,0-1 0,-1 1 0,1 0 0,0-1 0,-1 1 0,1 0 0,0 0 0,0 0 0,0 0 0,-1-1 0,1 1 0,0 0 0,0 1 0,0-1 0,-1 0 0,1 0 0,0 0 0,0 0 0,-1 1 0,2-1 0,23 22 0,15 41 0,-38-59 0,12 27 0,-1 1 0,-1 1 0,-2 0 0,8 45 0,12 36 0,-8-62-1365,-12-35-5461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0:19:20.7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0 117 24575,'0'-8'0,"4"-7"0,10-1 0,7-2 0,7-2 0,4 2 0,0 5 0,-5 4-8191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0:19:17.0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220 70 24575,'-6'6'0,"-17"41"0,2 2 0,3 0 0,-18 75 0,27-95 0,-13 49 0,3 0 0,3 1 0,4 1 0,3 0 0,2 107 0,-3 25 0,-1-29 0,11-172 0,0-5 0,0 0 0,0 1 0,0-1 0,1 0 0,0 0 0,3 11 0,-3-15 0,1 0 0,-1 0 0,0 0 0,1 0 0,-1 0 0,1 0 0,-1 0 0,1-1 0,0 1 0,0-1 0,0 1 0,0-1 0,0 0 0,0 0 0,0 0 0,0 0 0,0 0 0,0 0 0,1 0 0,-1-1 0,5 1 0,34 5 0,1-3 0,0-1 0,64-5 0,-20 0 0,1151-1 0,-803 5 0,-430-1 0,0 0 0,1 0 0,-1 0 0,0 0 0,0-1 0,1 1 0,-1-1 0,6-2 0,-9 2 0,0 0 0,0 1 0,1-1 0,-1 0 0,0 0 0,0 0 0,-1 0 0,1 0 0,0 0 0,0 0 0,0-1 0,-1 1 0,1 0 0,-1 0 0,1-1 0,-1 1 0,1 0 0,-1 0 0,0-1 0,1 1 0,-1-1 0,0 1 0,0 0 0,0-1 0,0 1 0,-1-3 0,-6-185 0,-3-135 0,10-104 0,-1 416 0,0-1 0,-1 0 0,-1 1 0,0-1 0,-8-17 0,-5-27 0,14 51 0,0-8 0,-1 0 0,-1 1 0,0-1 0,-8-18 0,9 28 0,1 0 0,0 0 0,-1 1 0,1-1 0,-1 1 0,0-1 0,-1 1 0,1 0 0,0 0 0,-1 1 0,0-1 0,1 1 0,-1-1 0,0 1 0,0 1 0,0-1 0,-1 0 0,-6-1 0,-26-3 0,-1 2 0,0 1 0,0 2 0,-48 4 0,13 0 0,-378-3 0,318-6 0,-182-32 0,187 15-97,-312-65-1171,409 81-5558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0:19:21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24575,'0'8'0,"0"11"0,0 11 0,0 4 0,0 4 0,0 1 0,0 1 0,0-2 0,4-3 0,2-8-8191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0:19:22.5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24575,'0'7'0,"1"1"0,0-1 0,0 0 0,1 0 0,0 0 0,0 0 0,1 0 0,0 0 0,0 0 0,0-1 0,1 0 0,0 0 0,1 0 0,8 11 0,8 3 0,0 0 0,36 25 0,-6-5 0,-47-36 0,0-1 0,-1 0 0,1 1 0,-1-1 0,1 1 0,-1 0 0,0 0 0,-1 0 0,1 1 0,-1-1 0,0 1 0,0-1 0,0 1 0,1 5 0,-3-6 0,0 1 0,0-1 0,0 0 0,-1 0 0,1 1 0,-1-1 0,0 0 0,-1 0 0,1 0 0,-1 0 0,0 0 0,0-1 0,0 1 0,0 0 0,0-1 0,-1 1 0,-3 2 0,-2 4-227,0 0-1,0-1 1,-1 0-1,0-1 1,-17 12-1,5-8-6598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0:19:23.5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0 274 24575,'0'1'0,"0"-1"0,0 0 0,1 0 0,-1 0 0,0 1 0,0-1 0,0 0 0,1 0 0,-1 1 0,0-1 0,0 0 0,1 0 0,-1 0 0,0 0 0,0 0 0,1 1 0,-1-1 0,0 0 0,1 0 0,-1 0 0,0 0 0,1 0 0,-1 0 0,0 0 0,0 0 0,1 0 0,-1 0 0,0 0 0,1 0 0,-1 0 0,0 0 0,0 0 0,1-1 0,-1 1 0,0 0 0,1 0 0,-1 0 0,0 0 0,0 0 0,1-1 0,-1 1 0,0 0 0,0 0 0,0-1 0,1 1 0,-1 0 0,0 0 0,0 0 0,0-1 0,0 1 0,1 0 0,-1-1 0,0 1 0,0 0 0,0 0 0,0-1 0,0 1 0,0 0 0,0-1 0,0 1 0,0 0 0,0-1 0,0 1 0,16 23 0,-8-2 0,-1 1 0,0 1 0,-2-1 0,-1 1 0,2 27 0,7 42 0,-12-89 0,0 0 0,0 0 0,0 1 0,0-1 0,0 0 0,1 0 0,-1 0 0,1 0 0,0 0 0,0 0 0,0 0 0,2 2 0,-3-5 0,-1 1 0,1-1 0,-1 0 0,0 0 0,1 1 0,-1-1 0,1 0 0,-1 0 0,1 0 0,-1 1 0,1-1 0,-1 0 0,1 0 0,0 0 0,-1 0 0,1 0 0,-1 0 0,1 0 0,-1 0 0,1 0 0,-1 0 0,1-1 0,-1 1 0,1 0 0,-1 0 0,1 0 0,0-1 0,14-21 0,-9 2 0,0 1 0,5-38 0,-10 43 0,1 0 0,1 0 0,0 1 0,1-1 0,1 1 0,0 0 0,1 0 0,7-13 0,-12 24 0,1 0 0,-1 0 0,1 0 0,-1 0 0,1 0 0,0 1 0,0-1 0,0 0 0,-1 1 0,2 0 0,-1-1 0,0 1 0,0 0 0,0 0 0,0 0 0,1 0 0,-1 1 0,0-1 0,1 1 0,-1-1 0,5 1 0,-3 0 0,0 1 0,-1 0 0,1 0 0,0 0 0,-1 0 0,1 1 0,-1-1 0,1 1 0,-1 0 0,0 0 0,1 0 0,3 5 0,5 4 0,0 1 0,-1 0 0,0 1 0,-1 1 0,9 15 0,6 23 0,-21-42 0,0 0 0,1 0 0,0 0 0,0-1 0,1 0 0,1 0 0,-1 0 0,10 8 0,-16-17 0,1 1 0,-1-1 0,1 1 0,-1-1 0,1 0 0,0 0 0,-1 1 0,1-1 0,-1 0 0,1 0 0,0 0 0,-1 0 0,1 0 0,-1 1 0,1-1 0,0 0 0,-1-1 0,1 1 0,0 0 0,-1 0 0,1 0 0,-1 0 0,1 0 0,0-1 0,-1 1 0,1 0 0,-1 0 0,1-1 0,-1 1 0,1 0 0,-1-1 0,1 1 0,-1-1 0,1 1 0,-1-1 0,1 1 0,-1-1 0,0 1 0,1-1 0,-1 1 0,0-1 0,1 1 0,-1-1 0,0 0 0,0 1 0,0-1 0,1 0 0,9-36 0,-9 32 0,24-185 0,-7 32 0,6 11-1365,-20 126-5461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0:19:24.0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24575,'0'4'0,"0"9"0,0 8 0,0 7 0,0 7 0,0 7 0,0 4 0,0 6 0,0 7 0,0 2 0,0-2 0,0-6 0,4-8 0,2-25 0,-1-27 0,-5-25 0,-2-16 0,-2 1-8191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0:19:24.6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8 24575,'1'-1'0,"-1"1"0,1-1 0,-1 1 0,0-1 0,1 1 0,-1-1 0,1 1 0,-1-1 0,1 1 0,-1 0 0,1-1 0,-1 1 0,1 0 0,0 0 0,-1-1 0,1 1 0,-1 0 0,1 0 0,0 0 0,-1 0 0,1 0 0,0 0 0,-1 0 0,1 0 0,-1 0 0,1 0 0,0 0 0,-1 0 0,1 0 0,0 0 0,-1 1 0,1-1 0,-1 0 0,1 0 0,-1 1 0,2 0 0,24 9 0,-20-6 0,0 1 0,0 0 0,0 0 0,-1 1 0,0 0 0,0 0 0,0 0 0,-1 1 0,0-1 0,0 1 0,-1 0 0,1 0 0,-2 0 0,1 1 0,-1-1 0,0 1 0,0-1 0,0 12 0,1 17 0,-1 1 0,-6 63 0,1-42 0,3-49 0,0 1 0,-1 0 0,0-1 0,-1 1 0,0-1 0,-1 1 0,0-1 0,0 0 0,-1 0 0,-7 12 0,4-10 0,-1-1 0,0 0 0,-1-1 0,0 0 0,0 0 0,-1-1 0,-15 10 0,-15 10-1365,3-4-5461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0:16:04.3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24575,'0'8'0,"0"7"0,0 10 0,0 3 0,0 2 0,0 4 0,0 1 0,0 6 0,0 4 0,0-1 0,0 1 0,0-8-8191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0:20:03.4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3477 0 24575,'-146'4'0,"-185"30"0,-138 49 0,249-58 0,-5 1 0,-1132 176 0,1087-184 0,30-4 0,45-8-1365,171-6-5461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0:20:04.8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1034 1 24575,'-2'0'0,"-1"1"0,1 0 0,-1 0 0,1 0 0,-1 1 0,1-1 0,0 1 0,0-1 0,0 1 0,-3 2 0,-5 4 0,-467 343 0,-6 4 0,452-329 0,27-14 0,4-11 0,1 0 0,0-1 0,-1 1 0,1 0 0,-1-1 0,1 1 0,0-1 0,0 1 0,-1-1 0,1 0 0,0 1 0,0-1 0,-1 0 0,1 1 0,0-1 0,0 0 0,0 0 0,0 0 0,0 0 0,0 1 0,120 15 0,156 31 0,-237-38 0,-1 3 0,0 1 0,49 24 0,-78-31 0,1-1 0,1 0 0,-1-1 0,1 0 0,-1-1 0,1 0 0,18 1 0,-27-3 0,1-1 0,0 0 0,0 0 0,-1-1 0,1 1 0,0-1 0,-1 0 0,1 0 0,0 0 0,-1 0 0,1-1 0,-1 1 0,0-1 0,1 0 0,-1 0 0,0 0 0,0 0 0,0-1 0,-1 1 0,1-1 0,0 0 0,-1 0 0,0 0 0,0 0 0,0 0 0,0 0 0,2-6 0,8-22 0,-2 0 0,-1-1 0,8-59 0,3-10 0,-9 44 0,-2-1 0,-3 0 0,-3-1 0,-3-61 0,2 83-244,1-1-1,2 1 1,20-72-1,-22 97-142,2-8-6439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0:20:09.1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701 1484 24575,'236'3'0,"317"-10"0,-519 4 0,-1-1 0,1-2 0,-1-1 0,-1-1 0,49-20 0,-61 22 0,0 2 0,1 0 0,-1 1 0,1 2 0,-1 0 0,1 1 0,29 3 0,10 0 0,-22-3 0,77 2 0,223-25 0,-253 0 0,-63 16 0,0 1 0,25-4 0,280-45 0,-247 40 0,-55 11 0,6-1 0,0-1 0,-1-2 0,55-20 0,-77 24 0,0 0 0,-1 0 0,1 0 0,-1-1 0,0 0 0,0-1 0,-1 0 0,1 0 0,-1 0 0,-1-1 0,1 0 0,-1 0 0,0 0 0,-1 0 0,1-1 0,-2 0 0,1 0 0,3-13 0,8-29 0,-3-1 0,-2 0 0,-2-1 0,2-102 0,-9-62 0,-4-126 0,2 332 0,1 0 0,-2 0 0,0 0 0,0 1 0,0-1 0,-1 0 0,-1 1 0,0 0 0,0 0 0,-5-9 0,5 14 0,1-1 0,-1 1 0,0-1 0,0 1 0,0 0 0,0 1 0,-1-1 0,1 1 0,-1 0 0,0 0 0,0 0 0,0 1 0,0-1 0,-1 1 0,1 1 0,-1-1 0,1 1 0,-10-1 0,-47-2 0,-113 7 0,49 2 0,-311-6 0,-225 3 0,539 5 0,-228 43 0,183-22 0,-1-9 0,-285-2 0,426-16 0,0 0 0,0 2 0,1 1 0,-1 1 0,1 1 0,0 2 0,0 0 0,1 2 0,0 1 0,-46 27 0,62-30 0,0 0 0,0 0 0,1 1 0,0 0 0,0 0 0,1 1 0,0 0 0,1 1 0,0-1 0,-7 18 0,-1 7 0,2 1 0,-10 42 0,-19 49 0,34-105-455,0 1 0,-8 44 0,10-34-6371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0:20:10.4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1360 561 24575,'-3'-3'0,"0"1"0,0 0 0,0 0 0,0 1 0,0-1 0,-1 1 0,1 0 0,-1-1 0,1 2 0,-1-1 0,-5 0 0,-18-6 0,-129-64 0,18 7 0,-3 6 0,-429-159 0,547 210 0,-24-7 0,0-2 0,-75-38 0,95 36-1365,11 2-5461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0:20:12.8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24575,'6'2'0,"1"0"0,-1 0 0,0 0 0,0 1 0,0 0 0,0 0 0,0 0 0,-1 1 0,1 0 0,-1 0 0,0 0 0,5 6 0,8 5 0,343 249 0,-357-261 0,4 3 0,-1 0 0,0 0 0,0 0 0,7 10 0,-13-15 0,1 1 0,-1-1 0,0 1 0,0 0 0,0-1 0,-1 1 0,1 0 0,0-1 0,0 1 0,-1 0 0,1 0 0,-1 0 0,0 0 0,0-1 0,1 1 0,-1 0 0,0 0 0,-1 0 0,1 0 0,0 0 0,0 0 0,-1-1 0,1 1 0,-1 0 0,0 0 0,1-1 0,-1 1 0,-1 2 0,-9 8 0,0 0 0,-1 0 0,0-2 0,-1 1 0,0-1 0,0-1 0,-28 14 0,-17 14 0,33-19 0,15-9 0,0-1 0,-1 0 0,-1-1 0,-13 7 0,22-13 0,1 0 0,-1 0 0,1 0 0,-1 0 0,1-1 0,-1 1 0,1-1 0,-1 1 0,0-1 0,1 0 0,-1 0 0,0 0 0,1-1 0,-1 1 0,1 0 0,-1-1 0,0 0 0,1 0 0,-1 0 0,1 0 0,0 0 0,-1 0 0,1 0 0,0-1 0,0 0 0,-3-2 0,-2-4 0,-1 0 0,2-1 0,0 0 0,0-1 0,0 1 0,1-1 0,1 0 0,0-1 0,0 1 0,1-1 0,0 1 0,1-1 0,-2-18 0,0-17 0,5-89 0,0 104 0,2-108-1365,-3 112-5461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0:20:23.4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2447 24575,'79'137'0,"-12"-23"0,385 843 0,-425-890 0,52 96 0,-76-160 0,0 1 0,0 0 0,1-1 0,-1 0 0,1 1 0,-1-1 0,1-1 0,0 1 0,0 0 0,0-1 0,1 0 0,-1 0 0,1 0 0,-1-1 0,1 0 0,-1 1 0,1-2 0,0 1 0,-1 0 0,1-1 0,5 0 0,15 0 0,1-1 0,46-9 0,-31 4 0,609-13 0,-448 21 0,56-2 0,400-51 0,-609 43 0,43-7 0,1 4 0,114 0 0,857 15 0,-559-7 0,-147 6 0,373-7 0,-549-7 0,45-1 0,820 10 0,-539 3 0,-504 0 0,-1-1 0,0 0 0,1-1 0,-1 1 0,0 0 0,1-1 0,-1 0 0,0 0 0,0 0 0,1 0 0,-1 0 0,0-1 0,0 1 0,0-1 0,-1 0 0,1 0 0,0 0 0,-1 0 0,1-1 0,3-4 0,-1 0 0,-2-1 0,1 1 0,-1-1 0,0 1 0,0-1 0,-1 0 0,2-14 0,36-281 0,-29 187 0,11-706 0,-25 540 0,3-1835-1365,0 2084-5461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0:20:25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47 634 24575,'3'-1'0,"0"1"0,1-1 0,-1 0 0,0 0 0,0 0 0,0 0 0,1 0 0,-1-1 0,0 0 0,-1 1 0,1-1 0,0 0 0,0 0 0,3-5 0,35-39 0,-31 32 0,46-60 0,-3-3 0,-4-2 0,51-110 0,-90 169 0,0 0 0,17-21 0,-25 38 0,1-1 0,0 0 0,0 1 0,0-1 0,0 1 0,1 0 0,-1 0 0,1 0 0,-1 1 0,1-1 0,0 1 0,0 0 0,0 0 0,1 0 0,-1 1 0,0-1 0,9 0 0,-10 2 0,0 0 0,0 1 0,0 0 0,0-1 0,0 1 0,0 0 0,0 1 0,0-1 0,0 1 0,0-1 0,0 1 0,-1 0 0,1 0 0,-1 0 0,0 0 0,1 0 0,-1 1 0,0-1 0,3 6 0,33 58 0,-33-56 0,19 33 0,50 68 0,-5-9 0,-67-101 0,-1 1 0,0 0 0,1 0 0,-1 0 0,0 0 0,0 0 0,0 0 0,0 0 0,-1 1 0,1-1 0,-1 0 0,1 0 0,-1 1 0,0-1 0,1 0 0,-1 0 0,-1 1 0,1-1 0,0 0 0,0 1 0,-1-1 0,1 0 0,-1 0 0,0 0 0,0 1 0,0-1 0,0 0 0,0 0 0,0 0 0,-3 3 0,0-2 0,0 0 0,-1 0 0,1 0 0,-1 0 0,0-1 0,0 1 0,0-1 0,0-1 0,0 1 0,0-1 0,-9 2 0,-4 1 0,0 2 0,1 0 0,-28 13 0,28-11 0,1-1 0,-1-1 0,-33 8 0,15-7 0,4-3 0,1 1 0,0 2 0,0 1 0,0 2 0,-47 21 0,58-22 13,-1-1-1,0-1 1,-1-1-1,0-1 0,-40 5 1,-21 5-1453,60-9-5386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0:19:37.7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558 0 24575,'-9'1'0,"0"0"0,0 1 0,1 0 0,-1 0 0,0 1 0,1 0 0,0 1 0,0-1 0,0 2 0,0-1 0,0 1 0,1 0 0,0 1 0,-10 9 0,-10 12 0,1 0 0,-23 34 0,41-51 0,-38 51 0,3 1 0,3 2 0,-33 70 0,52-88 0,2 0 0,1 1 0,3 1 0,2 0 0,-11 82 0,22-105 0,1 0 0,0 0 0,2 0 0,1 0 0,2 0 0,0-1 0,1 1 0,2-1 0,0 0 0,1 0 0,2-1 0,0 0 0,2-1 0,0 0 0,2-1 0,0-1 0,1 0 0,1-1 0,1 0 0,1-1 0,0-1 0,1-1 0,1-1 0,28 17 0,-16-13 0,0-1 0,54 21 0,-69-33 0,-1-1 0,1 0 0,-1-1 0,1-1 0,0-1 0,1 0 0,29-2 0,-40-1 0,-1 0 0,1-1 0,-1 0 0,0 0 0,0 0 0,0-1 0,0 0 0,0 0 0,-1-1 0,1 1 0,-1-1 0,0-1 0,0 1 0,0 0 0,-1-1 0,1 0 0,-1 0 0,-1-1 0,1 1 0,-1-1 0,6-11 0,3-11 0,0 0 0,-2-1 0,8-38 0,-15 57 0,35-208 0,-37 215 0,-1 0 0,1 0 0,0 0 0,1 1 0,-1-1 0,0 0 0,1 0 0,0 1 0,-1-1 0,1 0 0,0 1 0,0 0 0,1-1 0,-1 1 0,0 0 0,1 0 0,-1 1 0,1-1 0,0 0 0,5-1 0,-6 2 0,-1 1 0,1-1 0,0 1 0,0 0 0,0 0 0,0 0 0,-1 0 0,1 0 0,0 1 0,0-1 0,0 1 0,0-1 0,-1 1 0,1-1 0,0 1 0,-1 0 0,1 0 0,0 0 0,-1 0 0,1 0 0,-1 0 0,0 0 0,1 0 0,-1 1 0,0-1 0,0 1 0,1-1 0,-1 1 0,0-1 0,-1 1 0,1-1 0,0 1 0,0 0 0,0 3 0,6 18 0,-2 0 0,0 0 0,-1 0 0,-2 1 0,0-1 0,-2 1 0,-3 33 0,2-4 0,-2 47 0,0-50 0,2-1 0,2 1 0,2-1 0,3 1 0,13 55 0,-18-101-114,0-1 1,0 1-1,1 0 0,-1-1 0,1 1 1,0-1-1,0 0 0,0 1 0,1-1 1,-1 0-1,5 4 0,14 8-6712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0:19:38.4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 11 24575,'0'-1'0,"1"1"0,-1 0 0,0-1 0,0 1 0,0-1 0,0 1 0,0 0 0,0-1 0,0 1 0,0 0 0,0-1 0,0 1 0,0 0 0,-1-1 0,1 1 0,0 0 0,0-1 0,0 1 0,0 0 0,-1 0 0,1-1 0,0 1 0,0 0 0,0-1 0,-1 1 0,1 0 0,0 0 0,0-1 0,-1 1 0,1 0 0,0 0 0,-1 0 0,1 0 0,0-1 0,-1 1 0,1 0 0,-1 0 0,-12 7 0,-11 19 0,14-4 0,1-1 0,1 1 0,1 0 0,1 1 0,1 0 0,1 0 0,1 0 0,1 1 0,1 25 0,1-47 0,-1 1 0,1-1 0,0 1 0,1 0 0,-1-1 0,0 1 0,1-1 0,0 1 0,-1-1 0,1 1 0,0-1 0,0 0 0,0 1 0,1-1 0,-1 0 0,0 0 0,1 0 0,0 0 0,-1 0 0,1 0 0,0 0 0,0 0 0,0-1 0,0 1 0,0-1 0,0 1 0,1-1 0,-1 0 0,0 0 0,3 1 0,-1-2 0,0 1 0,0-1 0,0 0 0,0 0 0,0-1 0,-1 1 0,1-1 0,0 0 0,0 0 0,0 0 0,-1 0 0,1-1 0,-1 1 0,1-1 0,-1 0 0,0 0 0,1 0 0,-1 0 0,4-5 0,-2 2-52,1-1-1,-1 1 1,-1-1-1,1 0 1,-1 0-1,0-1 1,0 0-1,-1 1 1,0-1-1,0 0 1,0 0-1,-1-1 1,0 1-1,-1 0 1,0-1-1,0 1 1,0-1-1,-1 1 1,0-1-1,-1 0 1,0 1-1,0-1 1,0 1-1,-1 0 0,-5-14 1,-4-1-6774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0:19:39.1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199 55 24575,'0'0'0,"0"-1"0,0 1 0,0 0 0,-1 0 0,1 0 0,0-1 0,0 1 0,-1 0 0,1 0 0,0 0 0,-1 0 0,1 0 0,0 0 0,-1-1 0,1 1 0,0 0 0,0 0 0,-1 0 0,1 0 0,0 0 0,-1 0 0,1 0 0,0 1 0,-1-1 0,1 0 0,0 0 0,-1 0 0,1 0 0,0 0 0,0 0 0,-1 0 0,1 1 0,0-1 0,0 0 0,-1 0 0,1 0 0,0 1 0,0-1 0,-1 0 0,1 0 0,0 1 0,0-1 0,0 0 0,0 1 0,-17 12 0,-2 6 0,1 2 0,2 0 0,0 1 0,1 0 0,-21 42 0,27-47 0,2 1 0,0 0 0,0 0 0,2 0 0,0 1 0,2 0 0,0 0 0,-1 38 0,4-55 0,0 0 0,0 0 0,1 0 0,-1 0 0,1 0 0,-1 0 0,1 0 0,0 0 0,0 0 0,0 0 0,0 0 0,0 0 0,0 0 0,1-1 0,-1 1 0,0 0 0,1-1 0,0 1 0,-1-1 0,1 0 0,2 2 0,1 0 0,0-1 0,0 0 0,0 0 0,0 0 0,0-1 0,0 0 0,0 0 0,9 1 0,1-1 0,0-1 0,0-1 0,0 0 0,1-1 0,19-5 0,-30 6 0,0-2 0,0 1 0,0 0 0,-1-1 0,1 0 0,-1 0 0,1 0 0,-1-1 0,0 1 0,0-1 0,-1 0 0,1 0 0,-1 0 0,0-1 0,0 1 0,0-1 0,-1 0 0,1 0 0,-1 0 0,0 0 0,-1 0 0,1 0 0,-1 0 0,1-10 0,2-13 0,-2-1 0,0 0 0,-4-40 0,1 40 0,0 2-120,1 0-191,-1 1 0,-1-1-1,-10-45 1,6 54-6515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0:16:04.8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168 1 24575,'5'0'0,"0"1"0,0 0 0,0 0 0,0 1 0,0 0 0,0 0 0,-1 0 0,1 0 0,-1 1 0,0-1 0,1 1 0,-1 0 0,0 1 0,-1-1 0,1 1 0,-1-1 0,1 1 0,4 8 0,7 10 0,-1-1 0,14 34 0,-21-41 0,3 6 0,26 55 0,-33-69 0,-1 1 0,0 0 0,0 0 0,0 0 0,-1 0 0,0 0 0,0 1 0,-1 10 0,0-15 0,-1-1 0,0 1 0,-1-1 0,1 1 0,0-1 0,-1 1 0,1-1 0,-1 0 0,0 1 0,1-1 0,-1 0 0,0 0 0,0-1 0,-1 1 0,1 0 0,0-1 0,-1 1 0,1-1 0,-1 0 0,-3 2 0,-62 20 0,54-18 0,-20 3-273,0 0 0,-1-2 0,0-2 0,-57 0 0,66-4-6553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0:19:40.8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270 14 24575,'0'0'0,"0"-1"0,0 0 0,0 1 0,0-1 0,0 1 0,0-1 0,0 1 0,0-1 0,-1 1 0,1-1 0,0 0 0,0 1 0,-1-1 0,1 1 0,0 0 0,-1-1 0,1 1 0,0-1 0,-1 1 0,1-1 0,-1 1 0,1 0 0,-1-1 0,1 1 0,-1 0 0,1-1 0,-1 1 0,1 0 0,-1 0 0,1 0 0,-1-1 0,1 1 0,-1 0 0,1 0 0,-1 0 0,0 0 0,1 0 0,-1 0 0,1 0 0,-1 0 0,1 0 0,-1 0 0,0 1 0,1-1 0,-1 0 0,1 0 0,-1 0 0,1 1 0,-1-1 0,1 0 0,-1 1 0,1-1 0,-1 0 0,1 1 0,0-1 0,-1 1 0,-30 20 0,8 0 0,1 0 0,-31 38 0,48-52 0,0-1 0,1 1 0,-1 0 0,1 0 0,0 1 0,1-1 0,0 1 0,0 0 0,1-1 0,0 1 0,0 1 0,1-1 0,0 0 0,0 16 0,1-22 0,0 0 0,0 0 0,1 0 0,-1 0 0,0 0 0,1 0 0,0 0 0,-1 0 0,1-1 0,0 1 0,0 0 0,0 0 0,0-1 0,0 1 0,1-1 0,-1 1 0,0-1 0,1 1 0,-1-1 0,1 0 0,-1 0 0,1 1 0,0-1 0,-1 0 0,1-1 0,0 1 0,0 0 0,0 0 0,0-1 0,0 1 0,0-1 0,0 0 0,0 1 0,0-1 0,0 0 0,2-1 0,0 1 0,1 0 0,-1-1 0,1 0 0,-1 0 0,0 0 0,1-1 0,-1 1 0,0-1 0,0 0 0,0-1 0,0 1 0,-1 0 0,1-1 0,0 0 0,3-4 0,3-6 0,-2 0 0,1 0 0,-1-1 0,9-23 0,-11 24 0,1 5 0,-6 20 0,-5 29 0,4-38 0,-28 200 0,-46 499 0,73-669 0,-5 284 0,8-257 0,3 0 0,2 0 0,18 69 0,-17-113 0,-4-33 0,-5-34 0,-21-29 0,3 19 0,8 23 0,-1 1 0,-20-40 0,-12-32 0,31 70 0,2-1 0,1 0 0,-9-77 0,18 105 0,0 0 0,2 0 0,-1 0 0,1 0 0,1 0 0,0 0 0,1 1 0,0-1 0,0 1 0,1-1 0,1 1 0,0 1 0,1-1 0,0 1 0,0 0 0,1 0 0,0 0 0,10-9 0,8-2 41,1 0 1,55-33-1,7-5-1530,-63 39-5337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0:19:41.4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24575,'4'4'0,"2"10"0,-1 6 0,-1 13 0,-1 16 0,-1 13 0,-1 16 0,0 16 0,-1 12 0,0 4 0,-1-3 0,1-13 0,0-17 0,0-19 0,0-14 0,4-11 0,1-11-8191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0:19:42.5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1 448 24575,'7'0'0,"1"-1"0,-1 0 0,1 0 0,-1 0 0,0-1 0,0-1 0,1 1 0,-2-1 0,1 0 0,0-1 0,0 1 0,-1-1 0,0-1 0,0 1 0,0-1 0,0 0 0,-1 0 0,0-1 0,0 0 0,0 0 0,-1 0 0,0 0 0,0-1 0,-1 1 0,1-1 0,-2 0 0,1 0 0,-1 0 0,0-1 0,0 1 0,0-9 0,20-226 0,-22 239 0,0-1 0,-1 1 0,1-1 0,-1 0 0,1 1 0,-1-1 0,0 1 0,0-1 0,-1 1 0,1-1 0,-4-5 0,5 9 0,-1 0 0,1-1 0,0 1 0,0 0 0,0 0 0,-1-1 0,1 1 0,0 0 0,0 0 0,-1 0 0,1-1 0,0 1 0,-1 0 0,1 0 0,0 0 0,0 0 0,-1-1 0,1 1 0,0 0 0,-1 0 0,1 0 0,0 0 0,-1 0 0,1 0 0,-1 0 0,1 0 0,0 0 0,-1 0 0,1 0 0,0 0 0,-1 0 0,1 0 0,0 1 0,-1-1 0,1 0 0,0 0 0,0 0 0,-1 1 0,-10 25 0,10-22 0,-19 85 0,-17 177 0,36-263 0,1 1 0,0-1 0,0 1 0,0-1 0,0 1 0,1-1 0,-1 1 0,1-1 0,0 0 0,0 1 0,0-1 0,1 0 0,-1 0 0,1 1 0,0-1 0,0 0 0,0-1 0,0 1 0,0 0 0,4 3 0,-1-3 0,0 0 0,0-1 0,0 1 0,0-1 0,0 0 0,0-1 0,1 1 0,-1-1 0,0 0 0,1-1 0,-1 1 0,10-1 0,296-8 0,-305 8-151,0 0-1,-1-1 0,1 0 0,-1 0 1,1 0-1,-1-1 0,0 0 1,7-3-1,4-6-6674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0:20:48.6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246 124 24575,'1944'-62'-687,"-16"0"6,-740 66 2015,-1153-5-1309,45 2-15,-74-1-10,-1 1 0,1 0 0,0 0 0,0 1 0,-1 0 0,1 0 0,-1 0 0,0 0-1,1 1 1,6 5 0,-10-7 0,-1 1 0,1 0 0,-1-1 0,0 1 0,0 0 0,0 0 0,0 0 0,0-1 0,0 1 0,-1 0 0,1 0 0,-1 1 0,1-1 0,-1 0 0,0 0 0,1 0 0,-1 0 0,0 0 0,-1 0 0,1 0 0,0 0 0,-1 0 0,1 0 0,-2 3 0,-21 58 0,14-41 0,-54 160 0,8 2 0,-55 344 0,76-250 0,3 361 0,35-251 0,-3 149 0,-37-189 0,17-207 0,-51 283 0,68-412 0,-1 1 0,0-1 0,-1 0 0,0-1 0,-1 1 0,0-1 0,-10 16 0,11-22 0,-1 0 0,1 0 0,-1 0 0,0-1 0,0 0 0,0 0 0,-1 0 0,1 0 0,-1-1 0,0 0 0,0 0 0,0-1 0,0 1 0,-1-2 0,1 1 0,-9 1 0,-460 60 0,-7-31 0,413-28 0,-624 23-281,-187 12-119,-129 1 1081,779-38-681,-179-4 0,397 1 0,0 1 0,0-1 0,1-1 0,-1 0 0,0-1 0,1 0 0,-1-1 0,1 0 0,0-1 0,1 0 0,-1-1 0,1 0 0,0 0 0,0-1 0,1 0 0,0-1 0,0 0 0,1-1 0,0 0 0,0 0 0,1-1 0,-10-16 0,-6-15 0,2 0 0,2-2 0,-14-44 0,-35-142 0,48 157 0,-52-214 0,14-3 0,11-2 0,14-2 0,4-363 0,33-820 0,-4 1473 0,0-1 0,1 1 0,-1-1 0,1 0 0,0 1 0,0-1 0,0 1 0,0-1 0,1 1 0,-1 0 0,1 0 0,0-1 0,0 1 0,0 0 0,0 1 0,0-1 0,1 0 0,0 1 0,-1-1 0,1 1 0,0 0 0,0 0 0,0 0 0,0 0 0,1 0 0,-1 1 0,7-3 0,10-2 0,0 1 0,0 1 0,1 0 0,22 0 0,34-7 0,-47 2-1365,-6 1-5461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0:20:50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0 197 24575,'14'0'0,"84"0"0,0-3 0,111-19 0,49-7 0,-68 9 0,-84-2 0,-75 14 0,-1 1 0,54-5 0,9 1 0,10-1 0,-89 12-124,-1 0 0,1-1 0,0-1 0,-1 0 0,0 0 0,1-1-1,-1-1 1,0 0 0,-1-1 0,19-10 0,-10 3-6702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0:20:51.2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197 0 24575,'1'91'0,"-15"349"0,-46 112-121,-56 773-334,108-109 899,12-666-312,-4-523-587,2 0 0,5 34 0,-1-35-6371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0:20:52.2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24575,'2034'0'-1365,"-2003"0"-5461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0:20:53.3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0 251 24575,'83'-15'0,"348"-49"0,-127 16 0,-148 25 0,541-49 0,-531 75 0,65-4 0,-221 1-195,0-2 0,-1 1 0,1-2 0,0 1 0,-1-1 0,17-8 0,-12 3-6631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0:20:54.5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58 24575,'1'-2'0,"-1"0"0,1 0 0,-1 0 0,1 0 0,0 0 0,0 0 0,0 0 0,0 0 0,0 0 0,0 0 0,1 0 0,-1 1 0,0-1 0,1 0 0,0 1 0,-1-1 0,1 1 0,0 0 0,0 0 0,0-1 0,0 1 0,0 0 0,0 1 0,0-1 0,0 0 0,0 1 0,0-1 0,0 1 0,0-1 0,4 1 0,12-3 0,0 1 0,32 1 0,-34 1 0,1070-2 0,-512 5 0,-319-1 0,279-5 0,-483 0-1365,-13-2-5461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0:20:56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4268 24575,'-10'26'0,"2"1"0,0 0 0,1 0 0,2 0 0,-2 34 0,-2 0 0,-32 397 0,39 5 0,2-426 0,0-24 0,0-1 0,1 0 0,1 0 0,0 0 0,0 0 0,6 15 0,-6-23 0,-1 0 0,1 0 0,0 0 0,0-1 0,1 1 0,-1-1 0,1 0 0,-1 0 0,1 1 0,0-2 0,1 1 0,-1 0 0,0-1 0,1 1 0,-1-1 0,1 0 0,0 0 0,0-1 0,-1 1 0,1-1 0,7 2 0,27 2 0,0-1 0,-1-2 0,68-4 0,-35 0 0,1203-3 0,-796 6 0,-461-1 0,1 0 0,-1-2 0,0 0 0,0-1 0,0 0 0,0-2 0,-1 1 0,1-2 0,-1 0 0,0-1 0,-1-1 0,0 0 0,0 0 0,18-17 0,-27 20 0,0-1 0,-1 0 0,0-1 0,0 1 0,-1-1 0,1 1 0,-1-1 0,-1 0 0,0 0 0,0 0 0,0-1 0,1-8 0,0-14 0,0-50 0,-3 51 0,1-63 0,1-58 0,22-163 0,30 67 0,-35 170 0,-8 12 0,-3 1 0,-3-2 0,-3 1 0,-6-78 0,0 1 0,4 122 0,1-7 0,-7-50 0,4 66 0,0-1 0,-1 1 0,0 0 0,-1 0 0,0 0 0,-1 0 0,-10-16 0,0 3 0,2 0 0,0-1 0,2-1 0,1 0 0,0 0 0,2-1 0,1 0 0,1 0 0,2-1 0,0 0 0,0-46 0,4 47 0,-11-293 0,-1-432 0,14 457 0,-2-1625-1365,0 1886-5461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0:16:05.7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49 24575,'-2'87'0,"0"-44"0,1 1 0,11 80 0,-10-121 0,1 0 0,-1-1 0,1 1 0,0 0 0,0 0 0,0 0 0,0 0 0,0-1 0,0 1 0,1-1 0,0 1 0,-1-1 0,1 1 0,3 2 0,-4-5 0,-1 1 0,0-1 0,1 0 0,-1 0 0,0 0 0,1 0 0,-1 0 0,0 0 0,1 0 0,-1 0 0,1 0 0,-1 0 0,0 0 0,1 0 0,-1 0 0,0 0 0,1 0 0,-1 0 0,0 0 0,1 0 0,-1 0 0,0 0 0,1-1 0,-1 1 0,0 0 0,1 0 0,-1 0 0,0-1 0,0 1 0,1 0 0,-1 0 0,0-1 0,0 1 0,1 0 0,-1-1 0,8-27 0,-5-4 0,-3-47 0,-1 56 0,0 0 0,2 0 0,1 0 0,8-39 0,-8 57-65,0-1 0,0 1 0,1-1 0,0 1 0,0 0 0,0 0 0,1 0 0,0 1 0,0-1 0,0 1 0,0 0 0,1 0 0,0 0 0,-1 1 0,1-1 0,1 1 0,-1 1 0,0-1 0,1 1 0,7-3 0,4 0-6761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0:20:58.0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24575,'0'1282'0,"4"-1231"-1365,1-35-5461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0:20:59.0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0 316 24575,'80'-18'0,"7"11"0,114-16 0,253-47 0,-189 33 0,100-11 0,43-7 0,-290 33 0,-62 10 0,1 2 0,96-4 0,-125 15-1365,-4-1-5461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0:21:03.6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24575,'0'5'0,"0"21"0,0 27 0,0 17 0,0 13 0,0 0 0,0 3 0,0-5 0,0-12 0,0-10 0,0-10 0,0-6 0,0-6 0,0-9-8191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0:21:04.9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220 170 24575,'1'-8'0,"1"1"0,0-1 0,0 0 0,0 1 0,1 0 0,0-1 0,1 1 0,0 0 0,0 1 0,0-1 0,1 1 0,0 0 0,0 0 0,0 0 0,1 1 0,0-1 0,0 1 0,0 1 0,1-1 0,9-4 0,-10 5 0,0 0 0,1 1 0,-1-1 0,1 1 0,-1 1 0,1-1 0,0 1 0,0 0 0,0 1 0,0 0 0,1 0 0,-1 0 0,0 1 0,0 0 0,1 0 0,-1 1 0,0 0 0,0 0 0,0 1 0,0 0 0,0 0 0,11 6 0,-14-5 0,0 1 0,0-1 0,0 1 0,0 0 0,-1 1 0,0-1 0,0 1 0,0-1 0,0 1 0,0 0 0,-1 0 0,0 0 0,0 0 0,-1 1 0,1-1 0,-1 0 0,0 10 0,2 12 0,-2 0 0,-2 37 0,0-32 0,1-26 0,0 22 0,-1-1 0,-1 1 0,-1 0 0,-2-1 0,-10 39 0,14-65 0,0 1 0,0 0 0,0-1 0,0 1 0,1 0 0,-1 0 0,1-1 0,-1 1 0,1 0 0,0 0 0,0 0 0,0 0 0,0 0 0,0-1 0,0 1 0,0 0 0,1 0 0,-1 0 0,1 0 0,-1-1 0,1 1 0,0 0 0,-1 0 0,1-1 0,0 1 0,0-1 0,0 1 0,0-1 0,1 1 0,-1-1 0,0 0 0,1 1 0,2 1 0,2-1 0,0 0 0,1 0 0,-1 0 0,1-1 0,-1 0 0,1 0 0,0-1 0,8 0 0,65-7 0,-66 4 0,1 1 0,0 0 0,0 1 0,0 1 0,21 2 0,-31-1 0,-1 0 0,1 0 0,-1 1 0,0-1 0,1 1 0,-1 0 0,0 0 0,0 1 0,-1-1 0,1 1 0,0 0 0,-1 0 0,0 0 0,1 0 0,-1 1 0,-1-1 0,1 1 0,0 0 0,-1 0 0,0 0 0,0 0 0,3 6 0,-4-6 0,0-1 0,0 1 0,0 0 0,-1-1 0,1 1 0,-1 0 0,0 0 0,0 0 0,0-1 0,0 1 0,-1 0 0,1 0 0,-1 0 0,0-1 0,0 1 0,-1-1 0,1 1 0,-1-1 0,0 1 0,0-1 0,0 0 0,0 0 0,0 0 0,-1 0 0,1 0 0,-1 0 0,0-1 0,-5 5 0,-8 5 0,0-1 0,-1 0 0,0-1 0,-20 9 0,-34 11 0,-127 36 0,113-40 0,47-14 0,-1-2 0,-59 8 0,85-16 0,-1-1 0,1 0 0,0-1 0,-1-1 0,1 0 0,0-1 0,0 0 0,0-1 0,0 0 0,0-1 0,-15-8 0,12 3-1365,6 0-5461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0:21:06.4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26 24575,'-3'123'0,"-23"166"0,6-180 0,9-56 0,-4 70 0,16-248 0,7-88 0,-4 181 0,1 0 0,1 0 0,2 0 0,18-48 0,-8 26 0,-15 41 0,0 0 0,2 1 0,0-1 0,0 1 0,13-21 0,-17 31 0,1 0 0,0 0 0,-1 0 0,1 0 0,0 0 0,0 1 0,0-1 0,0 0 0,0 1 0,0 0 0,1 0 0,-1-1 0,0 1 0,1 0 0,-1 1 0,1-1 0,-1 0 0,1 1 0,-1 0 0,1-1 0,0 1 0,-1 0 0,1 0 0,-1 0 0,1 1 0,-1-1 0,1 1 0,-1-1 0,1 1 0,-1 0 0,1 0 0,-1 0 0,4 2 0,2 2 0,-1 0 0,1 0 0,-2 0 0,1 1 0,-1 0 0,1 1 0,-2-1 0,10 14 0,7 16 24,-1 1 0,-2 1-1,16 43 1,35 126-879,-58-169 250,-3-9-6221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0:21:07.0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0 198 24575,'13'-2'0,"-1"1"0,0-2 0,0 1 0,0-2 0,-1 0 0,1 0 0,14-8 0,46-15 0,-8 11 0,91-37 0,-99 34 23,-37 13-485,1-1-1,33-17 0,-32 11-6363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0:21:08.2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2 348 24575,'0'210'0,"-1"-314"0,3-133 0,6 190 0,-8 46 0,0 0 0,0 0 0,1 1 0,-1-1 0,0 0 0,1 0 0,-1 1 0,0-1 0,1 0 0,-1 1 0,1-1 0,-1 0 0,1 1 0,-1-1 0,1 1 0,0-1 0,-1 1 0,1-1 0,0 1 0,-1 0 0,1-1 0,0 1 0,-1 0 0,1-1 0,0 1 0,0 0 0,-1 0 0,1 0 0,0 0 0,0 0 0,0-1 0,-1 1 0,1 1 0,0-1 0,0 0 0,0 0 0,-1 0 0,1 0 0,0 1 0,0-1 0,-1 0 0,1 0 0,0 1 0,-1-1 0,1 1 0,0-1 0,-1 1 0,1-1 0,-1 1 0,1-1 0,0 1 0,-1-1 0,1 2 0,9 9 0,-1 1 0,0 1 0,0-1 0,-1 1 0,-1 1 0,0-1 0,-1 1 0,6 21 0,-2-10 0,131 416 0,-135-422 0,-6-19 0,18 46 0,-18-46 0,0 1 0,0 0 0,1 0 0,-1-1 0,0 1 0,1 0 0,-1-1 0,1 1 0,-1 0 0,1-1 0,-1 1 0,1-1 0,0 1 0,-1-1 0,1 1 0,0-1 0,-1 1 0,1-1 0,0 0 0,0 1 0,-1-1 0,1 0 0,0 1 0,0-1 0,-1 0 0,1 0 0,0 0 0,0 0 0,0 0 0,-1 0 0,1 0 0,0 0 0,0 0 0,0 0 0,-1-1 0,1 1 0,0 0 0,0 0 0,-1-1 0,1 1 0,0 0 0,0-1 0,-1 1 0,1-1 0,-1 1 0,1-1 0,0 1 0,-1-1 0,1 0 0,-1 1 0,1-1 0,-1 0 0,0 1 0,1-2 0,3-4 0,0-1 0,0 0 0,-1 1 0,0-1 0,0 0 0,-1-1 0,0 1 0,2-13 0,5-69 0,-6 46 0,10-65 0,4 0 0,5 2 0,46-136 0,-54 207-1365,-2 8-5461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0:21:09.5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365 5 24575,'-68'-2'0,"33"0"0,-1 2 0,-41 5 0,73-4 0,0 0 0,0 0 0,1 0 0,-1 0 0,0 1 0,1 0 0,0-1 0,-1 1 0,1 1 0,0-1 0,0 0 0,0 1 0,0-1 0,0 1 0,1 0 0,-1 0 0,1 0 0,0 0 0,0 1 0,0-1 0,-2 4 0,-2 9 0,0 1 0,1-1 0,-6 28 0,2-5 0,-2-2 0,1 0 0,2 1 0,2 0 0,2 0 0,1 0 0,1 1 0,6 50 0,-3-84 0,0 0 0,0 0 0,0 0 0,1 0 0,0 0 0,0 0 0,0-1 0,0 1 0,1-1 0,0 1 0,0-1 0,0 0 0,1 0 0,7 7 0,-9-10 0,0 1 0,0-1 0,0 0 0,0 0 0,0 0 0,0 0 0,1 0 0,-1 0 0,0-1 0,1 1 0,-1-1 0,0 0 0,1 1 0,-1-1 0,1 0 0,-1 0 0,1-1 0,-1 1 0,0 0 0,1-1 0,-1 0 0,0 1 0,1-1 0,-1 0 0,0 0 0,0 0 0,0-1 0,0 1 0,0 0 0,0-1 0,0 1 0,0-1 0,2-3 0,6-6 0,-1-1 0,-1 1 0,0-1 0,0-1 0,10-24 0,-11 22 0,1-1 0,1 2 0,0-1 0,12-13 0,-12 18 0,1 2 0,0-1 0,1 1 0,0 1 0,0 0 0,1 0 0,0 1 0,0 1 0,0 0 0,1 0 0,-1 2 0,1-1 0,0 2 0,0-1 0,0 2 0,1 0 0,-1 0 0,0 2 0,0-1 0,21 5 0,-32-5 0,0 1 0,0 0 0,0-1 0,1 1 0,-1 0 0,0 0 0,0 1 0,0-1 0,-1 0 0,1 1 0,0-1 0,0 1 0,-1-1 0,1 1 0,-1 0 0,1 0 0,-1 0 0,0 0 0,0 0 0,0 0 0,0 0 0,0 0 0,0 0 0,0 0 0,-1 1 0,1-1 0,-1 0 0,0 0 0,1 1 0,-1-1 0,0 3 0,0 13 0,0-1 0,-1 1 0,-4 20 0,2-10 0,-8 305-1365,11-299-5461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0:21:10.6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0 24575,'3'223'0,"-7"233"0,0-418 0,-3 0 0,0-1 0,-3 0 0,-14 37 0,21-66 0,3-7 0,-1-1 0,1 1 0,-1 0 0,1 0 0,0 0 0,0 0 0,-1 0 0,1 0 0,0 0 0,0 0 0,0 0 0,0 0 0,0 0 0,0 0 0,0 0 0,0 0 0,0 0 0,1 0 0,-1 0 0,0 0 0,1-1 0,-1 1 0,0 0 0,1 0 0,-1 0 0,1 0 0,0-1 0,-1 1 0,1 0 0,0 0 0,-1-1 0,1 1 0,0 0 0,0-1 0,-1 1 0,1-1 0,0 1 0,0-1 0,0 0 0,0 1 0,0-1 0,0 0 0,0 1 0,0-1 0,0 0 0,0 0 0,0 0 0,0 0 0,0 0 0,0 0 0,1 0 0,8-1 0,0 0 0,0 0 0,0-1 0,10-3 0,-10 3 0,31-11 0,0-1 0,-2-1 0,50-28 0,-69 33 0,1-2-1365,-5 1-5461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0:21:33.8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15560 23 24575,'-5'-4'0,"-1"1"0,0 1 0,0-1 0,0 1 0,-1 0 0,1 0 0,-1 0 0,1 1 0,-1 0 0,1 1 0,-1-1 0,1 1 0,-9 1 0,-2-1 0,-378 10 8,0 34-49,194-20-129,-1568 88-1009,-20-107 1380,883-9 925,-1994 4-1071,2765 6-55,-208 37 0,-96 6 0,312-47 0,-5 0 0,-172 23 0,102 7 0,-232 33 0,110-30 0,-724 90 0,678-63 0,-122 16 0,229-60 0,-5 0 0,80 5 0,-361 26 0,257-51 0,-291 15 0,518-8 0,33-3 0,1 1 0,-50 11 0,69-10 0,0-1 0,1 2 0,0 0 0,-1 0 0,2 1 0,-1 0 0,1 1 0,0 0 0,0 1 0,-10 11 0,-16 20 0,-47 68 0,4-5 0,68-87-455,0-1 0,-16 32 0,13-19-6371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0:16:06.1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24575,'4'0'0,"9"0"0,8 0 0,3 0 0,2 0 0,1 0 0,-5 0-8191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0:21:35.2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59 24575,'-23'558'0,"23"-554"0,-1 0 0,1 0 0,0 0 0,0-1 0,0 1 0,1 0 0,-1 0 0,1 0 0,0 0 0,0-1 0,0 1 0,1 0 0,-1-1 0,4 6 0,-3-7 0,0 0 0,0 0 0,1-1 0,-1 1 0,1-1 0,-1 0 0,1 1 0,-1-1 0,1 0 0,-1 0 0,1-1 0,0 1 0,0-1 0,-1 1 0,1-1 0,0 0 0,0 0 0,0 0 0,-1 0 0,1-1 0,3 0 0,31-4 0,0-3 0,58-18 0,-62 15 0,1 2 0,1 1 0,47-4 0,-45 11 0,41-5 0,-72 5 0,-1 0 0,1 0 0,-1-1 0,0 0 0,0 0 0,0 0 0,0-1 0,0 1 0,-1-1 0,1 0 0,7-7 0,-12 10 0,1-1 0,-1 0 0,1 1 0,-1-1 0,1 0 0,-1 1 0,1-1 0,-1 0 0,1 0 0,-1 1 0,0-1 0,0 0 0,1 0 0,-1 0 0,0 0 0,0 1 0,0-1 0,0 0 0,0 0 0,0 0 0,0 0 0,0 0 0,0 1 0,-1-1 0,1 0 0,0 0 0,0 0 0,-1 0 0,1 1 0,-1-1 0,1 0 0,0 0 0,-1 1 0,0-1 0,1 0 0,-1 1 0,1-1 0,-1 1 0,0-1 0,0 0 0,-37-24 0,24 17 0,-95-81 0,29 22 0,45 36 31,1-2 0,1 0-1,-51-71 1,-29-32-1519,93 117-5338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0:21:37.3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5383 1 24575,'-6'4'0,"1"-1"0,-1 1 0,0-1 0,0 0 0,-1-1 0,1 1 0,0-1 0,-13 2 0,-9 4 0,-191 52 0,73-23 0,-224 74 0,-114 32 0,98-34 0,-407 101 0,238-103-221,-187 45-124,406-62 345,-360 81 0,169-79-799,494-87-6027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0:21:38.6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696 0 24575,'-21'1'0,"0"1"0,1 1 0,-1 0 0,1 2 0,-1 0 0,-27 12 0,-115 61 0,94-43 0,10-6 0,20-12 0,1 2 0,1 1 0,1 3 0,-37 28 0,72-50 0,0 0 0,0 0 0,0 0 0,0 1 0,1-1 0,-1 0 0,0 0 0,1 1 0,-1-1 0,1 0 0,-1 0 0,1 1 0,0-1 0,0 1 0,0-1 0,-1 0 0,1 1 0,0-1 0,1 0 0,-1 1 0,0-1 0,0 1 0,1-1 0,-1 0 0,0 0 0,1 1 0,-1-1 0,1 0 0,0 0 0,-1 1 0,1-1 0,0 0 0,0 0 0,0 0 0,1 1 0,41 40 0,-38-38 0,47 39 0,1-3 0,3-2 0,94 48 0,-148-85 0,0 0 0,0 0 0,0 0 0,0 0 0,0 0 0,0-1 0,0 1 0,0-1 0,0 0 0,0 1 0,0-1 0,0 0 0,1 0 0,-1 0 0,0 0 0,0-1 0,0 1 0,0 0 0,0-1 0,0 0 0,0 1 0,0-1 0,0 0 0,0 0 0,0 0 0,-1 0 0,1-1 0,0 1 0,-1 0 0,1-1 0,0 1 0,-1-1 0,0 1 0,1-1 0,-1 0 0,0 0 0,0 1 0,0-1 0,0 0 0,0 0 0,-1 0 0,1 0 0,-1 0 0,1-4 0,4-11 0,-2 0 0,0-1 0,-1 0 0,-1-23 0,0 28 0,-4-130 0,0 94 0,3 0 0,6-60 0,-5 101-195,1 0 0,0-1 0,1 1 0,0 1 0,0-1 0,5-8 0,1 0-6631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0:21:52.2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296 1 24575,'-2'0'0,"1"1"0,0 0 0,0-1 0,-1 1 0,1 0 0,0 0 0,0 0 0,0-1 0,0 1 0,0 0 0,0 1 0,0-1 0,0 0 0,1 0 0,-1 0 0,0 0 0,1 1 0,-1-1 0,1 0 0,-1 1 0,1-1 0,-1 3 0,-2 3 0,-32 82 0,4 2 0,4 0 0,4 2 0,-21 179 0,-45 382 0,78-583 0,4-1 0,3 1 0,9 140 0,-4-208 0,-1 0 0,1 0 0,0 1 0,0-1 0,0 0 0,0 0 0,0 0 0,1 0 0,-1 0 0,1-1 0,0 1 0,0 0 0,0-1 0,0 1 0,1-1 0,-1 0 0,1 0 0,-1 0 0,1 0 0,0 0 0,-1 0 0,1-1 0,0 1 0,0-1 0,0 0 0,0 0 0,1 0 0,4 1 0,10 1 0,1-1 0,0 0 0,0-1 0,19-2 0,18 1 0,265 48 0,19 2 0,491-33 0,-283-16 0,-313 24 0,-8-2 0,164-23 0,-387 0 0,0 0 0,1 0 0,-1 0 0,0-1 0,0 1 0,0-1 0,0 0 0,0 0 0,0-1 0,-1 1 0,1-1 0,0 0 0,-1 1 0,5-5 0,-4 3 0,-1 0 0,0-1 0,0 0 0,-1 0 0,1 0 0,-1 0 0,0 0 0,0-1 0,0 1 0,-1-1 0,1 1 0,0-8 0,36-190 0,0 0 0,65-305 0,-77 341 0,5-35 0,-19 104 0,-4 43 0,-3-1 0,-2 0 0,-5-73 0,2 126 0,-1-1 0,1 1 0,-1-1 0,0 1 0,0 0 0,0 0 0,0 0 0,0-1 0,-1 1 0,1 0 0,0 0 0,-1 1 0,0-1 0,1 0 0,-1 0 0,0 1 0,0-1 0,0 1 0,0-1 0,0 1 0,0 0 0,0 0 0,-1 0 0,1 0 0,0 1 0,-1-1 0,1 0 0,0 1 0,-3-1 0,-11-1 0,0 1 0,0 0 0,-25 2 0,13 0 0,-2353 4 0,2354-7 0,1-1 0,0 0 0,-43-13 0,39 8 0,-1 1 0,-32-2 0,-40 9 56,72 1-530,-1 0 0,-55-9 1,65 3-6353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0:23:10.8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293 59 24575,'1'454'0,"-3"510"0,-52-222 0,44-645 0,-95 655 0,40-331 0,46-299 0,3-30 0,5 1 0,0 117 0,11-202 0,0-1 0,0 1 0,1 0 0,0-1 0,4 14 0,-3-18 0,-1 0 0,1 0 0,0 0 0,0 0 0,0-1 0,0 1 0,0-1 0,0 0 0,1 1 0,-1-1 0,1 0 0,0 0 0,-1-1 0,1 1 0,0 0 0,4 0 0,30 12 0,0-2 0,2-1 0,-1-2 0,1-2 0,74 4 0,-39-4 0,956 132 0,-368-45 0,-366-62 0,406-6 0,-534-15 0,-127-6 0,0-1 0,-1-2 0,67-6 0,-103 3 0,-1 0 0,1 0 0,-1 0 0,1-1 0,-1 1 0,0-1 0,1 0 0,-1 0 0,0 0 0,0 0 0,0-1 0,0 1 0,-1-1 0,1 1 0,-1-1 0,1 0 0,-1 0 0,0 0 0,0-1 0,0 1 0,-1 0 0,1-1 0,-1 1 0,0-1 0,0 1 0,0-1 0,0-7 0,3-11 0,-2-1 0,-1 0 0,-2-35 0,0 25 0,-2-634 0,1-393 0,36 539 0,34 4 0,-49 381 0,0-68 0,-12-322 0,-10 291 0,5 127 0,-4-120 0,1 226 0,1 0 0,-1-1 0,1 1 0,-1 0 0,0 0 0,0 0 0,0 0 0,0 0 0,0 1 0,0-1 0,0 0 0,-1 0 0,1 1 0,-1-1 0,1 1 0,-1-1 0,0 1 0,1 0 0,-1-1 0,0 1 0,0 0 0,0 0 0,0 1 0,0-1 0,0 0 0,0 1 0,0-1 0,-1 1 0,1-1 0,-4 1 0,-10-2 0,1 2 0,-1 0 0,-22 2 0,11 0 0,-1789 7 0,1048-12 0,255 3-1365,489 0-5461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0:23:30.7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 24575,'0'3215'0,"4"-3138"0,17 102 0,3 35 0,-24-98 0,-2-74 0,3 1 0,1-1 0,12 63 0,-14-102 0,1 0 0,0 0 0,0 1 0,1-1 0,-1 0 0,1 0 0,-1-1 0,1 1 0,0 0 0,0-1 0,0 1 0,1-1 0,-1 1 0,1-1 0,-1 0 0,1 0 0,-1 0 0,1 0 0,0-1 0,0 1 0,0-1 0,0 0 0,0 0 0,6 2 0,6-1 0,0 1 0,1-2 0,0 0 0,19-1 0,7 0 0,555 66 0,-456-45 0,-55-9-72,1213 156-655,-1103-145 727,213 18 0,-308-39 267,-1-6-1,117-18 0,-205 21-266,-1-1 0,1 0 0,0-1 0,-1 0 0,0-1 0,0 0 0,0-1 0,0 0 0,-1-1 0,17-11 0,-21 12 0,0-1 0,-1 0 0,1 0 0,-1 0 0,-1-1 0,1 0 0,-1 0 0,0 0 0,0 0 0,-1-1 0,0 1 0,-1-1 0,0 0 0,0 0 0,0 0 0,0-13 0,3-62 0,-11-140 0,-1 46 0,6-2299 77,2 1217-1519,-1 1232-5384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0:23:36.5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246 80 24575,'3217'0'0,"-3174"-3"0,0-1 0,0-2 0,-1-2 0,61-20 0,-69 19 0,9 1 0,0 2 0,0 1 0,1 3 0,-1 2 0,58 6 0,-97-6 0,-1 0 0,1 1 0,-1-1 0,1 1 0,-1 0 0,1 0 0,-1 0 0,0 1 0,1-1 0,-1 1 0,0-1 0,0 1 0,0 0 0,0 1 0,-1-1 0,1 0 0,0 1 0,-1-1 0,0 1 0,1 0 0,-1 0 0,0 0 0,-1 0 0,1 0 0,0 0 0,-1 0 0,0 1 0,0-1 0,1 5 0,1 9 0,0 0 0,-1 0 0,-1 0 0,-3 33 0,1-18 0,-9 3137 0,11-2169 0,0-998 0,-1 1 0,0-1 0,0 1 0,0-1 0,-1 1 0,1-1 0,-1 1 0,1-1 0,-1 0 0,0 1 0,0-1 0,0 0 0,0 1 0,0-1 0,0 0 0,-1 0 0,1 0 0,-1 0 0,1 0 0,-1 0 0,0 0 0,-4 2 0,0-1 0,1-1 0,-1 0 0,0 0 0,0 0 0,-1-1 0,1 0 0,0 0 0,-10-1 0,-424 2 0,219-6 0,-2841 4 0,3035 2 0,24-1 0,0 0 0,0-1 0,-1 1 0,1-1 0,0 0 0,0 0 0,-1 0 0,1 0 0,0-1 0,0 1 0,-1-1 0,1 0 0,0 0 0,0 0 0,0 0 0,0 0 0,0-1 0,0 1 0,1-1 0,-1 0 0,0 0 0,1 0 0,-3-3 0,-2-4 0,1-1 0,0 0 0,1-1 0,0 1 0,1-1 0,0 0 0,1 0 0,-3-14 0,-12-100 0,15 90 0,-2-10 0,-52-687 0,56 380 0,-62-465 0,35 613 0,-1-341 0,31-509 0,-2 1032-151,1 0-1,1 1 0,1 0 0,1-1 1,1 1-1,0 1 0,2-1 1,16-35-1,-13 37-6674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0:23:50.7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100 243 24575,'638'1'-120,"905"-7"-344,-730-49 464,-724 47 0,102 3 256,-123 5-92,87-9 0,-139 7-164,1 2 0,-1 0 0,1 1 0,-1 0 0,1 1 0,-1 1 0,0 1 0,0 0 0,-1 1 0,17 8 0,21 11 0,75 48 0,-63-33 0,-65-39 0,19 10 0,-1 1 0,0 1 0,17 15 0,-30-22 0,0 0 0,0 0 0,-1 0 0,1 1 0,-1 0 0,0 0 0,-1 0 0,0 0 0,0 1 0,0-1 0,0 1 0,-1 0 0,2 8 0,3 46 0,-1 0 0,-5 101 0,-1 5 0,43 321 0,7 219 0,-51-569 0,-1 14 0,6 0 0,30 186 0,-12-169 0,2 192 0,-2 4 0,-6 178 0,-17-384 0,1-154 0,-1 0 0,0 0 0,0 0 0,0 0 0,0 0 0,-1 0 0,1 0 0,-1-1 0,-1 1 0,1-1 0,-1 1 0,1-1 0,-1 0 0,0 0 0,-1 0 0,1 0 0,-1-1 0,0 1 0,0-1 0,0 0 0,0 0 0,0-1 0,-1 1 0,1-1 0,-1 0 0,-5 2 0,-15 5 0,0-1 0,0-1 0,-49 6 0,67-12 0,-257 35 0,-408 2 0,76-42 0,-385 6 0,692 9 0,-164 2 0,-27-14 0,443 6 0,34-4 0,-1 0 0,0 0 0,0 0 0,1-1 0,-1 1 0,0-1 0,0 0 0,0 0 0,0 0 0,0 0 0,1-1 0,-1 0 0,0 1 0,0-1 0,1-1 0,-1 1 0,0-1 0,1 1 0,0-1 0,-6-3 0,2-4 0,0 0 0,0 0 0,0-1 0,2 1 0,-1-1 0,1-1 0,1 1 0,-1-1 0,-2-12 0,-23-112 0,23 98 0,-14-88 0,-8-227 0,31-133 0,2 184 0,-2-122 0,-5-513 0,-8 771 0,-45-228 0,39 293 0,9 33 0,0-86 0,8 99 0,-3 0 0,-18-102 0,17 141 0,-8-28 0,2-1 0,2-1 0,2 1 0,-1-88 0,8 129 0,0 0 0,-1 0 0,1 0 0,0 0 0,0 0 0,1 0 0,-1 0 0,0 0 0,1 0 0,0 1 0,0-1 0,0 1 0,0-1 0,0 1 0,0 0 0,0 0 0,1 0 0,-1 0 0,1 0 0,0 1 0,-1-1 0,5-1 0,8-4 0,1 2 0,-1-1 0,20-3 0,-11 3 0,208-58 0,2 10 0,325-32 0,117 56 0,5 33 0,-304 0 0,-289-2 0,623-22 0,-621 11 0,123-7 0,-166 19 0,0 3 0,0 1 0,-1 2 0,0 2 0,68 24 0,-108-31 0,0-1 0,-1 1 0,1 0 0,0 0 0,-1 1 0,1-1 0,-1 1 0,0 1 0,-1-1 0,1 1 0,-1-1 0,0 1 0,0 0 0,0 1 0,0-1 0,-1 1 0,0 0 0,0-1 0,-1 1 0,0 1 0,0-1 0,1 7 0,2 13 0,-2 0 0,-1 0 0,-1 0 0,-2 31 0,0-14 0,-6 659 0,4 1203 0,42-1436 0,-17-276 0,-8 384 0,-17-374 0,3-199 0,0 0 0,-1 0 0,1 0 0,-1 0 0,0-1 0,0 1 0,-1 0 0,1 0 0,-1-1 0,0 1 0,0-1 0,0 1 0,0-1 0,-1 0 0,1 0 0,-1 0 0,0 0 0,0 0 0,0-1 0,0 1 0,0-1 0,0 0 0,-1 0 0,1 0 0,-1 0 0,0-1 0,-4 2 0,-13 4 0,-1-1 0,1-1 0,-42 4 0,37-6 0,-192 16 0,-260-9 0,339-10 0,-202-2 0,-255 3 0,473 8 0,-203 42 0,208-28 0,-215 14 0,132-37 0,-155 8 0,-259 8 0,452-17 0,155 1 0,-1 0 0,0 0 0,1 0 0,-1-1 0,0 0 0,-11-3 0,18 3 0,0 0 0,0 0 0,-1 0 0,1 0 0,0 0 0,0 0 0,1 0 0,-1-1 0,0 1 0,0-1 0,1 0 0,-1 1 0,1-1 0,-1 0 0,1 0 0,0 0 0,-1 0 0,1 0 0,0 0 0,1 0 0,-1 0 0,0-1 0,0 1 0,1 0 0,-1-4 0,-2-37 0,1 0 0,7-70 0,0 10 0,-2-1624 0,-5 927 0,28 474 0,-12 201 0,-3-442 0,-14 340 0,3-157-1365,0 357-5461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0:24:00.2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78 24575,'343'20'0,"-104"-2"0,1271-4 0,-989-17 0,1404 3 0,-1918-1 0,0 1 0,0 1 0,0-1 0,-1 1 0,1 0 0,0 1 0,13 4 0,-17-4 0,0 0 0,0 0 0,1 0 0,-1 1 0,-1-1 0,1 1 0,0 0 0,-1-1 0,1 1 0,-1 0 0,0 1 0,0-1 0,0 0 0,0 1 0,-1-1 0,2 6 0,16 50 0,-4 1 0,-2 1 0,10 121 0,-12-85 0,170 1276 0,-127-539 0,-55 5 0,-4-354 0,5 722 0,0-1203 0,0-1 0,0 1 0,0-1 0,-1 1 0,1 0 0,-1-1 0,0 1 0,0-1 0,0 1 0,-3 4 0,3-7 0,0 0 0,0 1 0,0-1 0,0 0 0,0 0 0,-1 0 0,1 0 0,-1-1 0,1 1 0,0 0 0,-1 0 0,1-1 0,-1 1 0,1-1 0,-1 0 0,0 1 0,1-1 0,-1 0 0,1 0 0,-1 0 0,0 0 0,1 0 0,-1 0 0,1 0 0,-1-1 0,-2 0 0,-179-41 0,44 7 0,-280-44 0,-4 17 0,-700-11 0,-172 75 0,451 2 0,799-6 0,-84-16 0,106 14 0,20 3 0,0 0 0,0 0 0,0 0 0,1 0 0,-1-1 0,0 1 0,1-1 0,-1 0 0,1 0 0,-1 0 0,1 0 0,0 0 0,0 0 0,0 0 0,0-1 0,0 1 0,-2-5 0,-23-54 0,21 45 0,-35-99 0,5-1 0,6-2 0,4-2 0,-18-234 0,33-500 0,16 495 0,-5 334 0,-6-636 0,-47 5 0,33 504 0,1-275 0,36 64 0,-12 282 0,-1 23 0,21-116 0,-7 80 0,-14 62 0,3 0 0,15-50 0,-19 76 0,0 1 0,1-1 0,-1 1 0,1-1 0,1 1 0,-1 0 0,1 1 0,-1-1 0,1 1 0,1 0 0,-1 0 0,1 0 0,-1 1 0,1 0 0,0 0 0,0 0 0,0 1 0,1 0 0,-1 0 0,0 1 0,8-1 0,19-4 0,1 2 0,61 1 0,-79 3 0,119-1 0,504-14 0,419-20 0,5 37 0,-374 1 0,-97-3 0,-557 2 0,-1 2 0,0 1 0,40 11 0,26 5 0,-94-20 0,-1 1 0,1 0 0,-1 0 0,0 0 0,0 1 0,0 0 0,0 0 0,-1 0 0,1 1 0,-1-1 0,0 1 0,0 0 0,0 0 0,0 1 0,-1-1 0,1 1 0,-1 0 0,0 0 0,-1 0 0,1 0 0,-1 0 0,3 10 0,4 13 0,-1 1 0,-2 1 0,4 30 0,-8-44 0,51 635 0,-53 7 0,-2-340 0,1-276 0,20 581 0,12 205 0,-26-573 0,12 0 0,63 317 0,-70-492 0,-3 1 0,-5 130 0,-3-128 0,1-80 0,0 1 0,0 0 0,0-1 0,-1 1 0,0-1 0,1 1 0,-1-1 0,0 1 0,-1-1 0,1 0 0,-1 0 0,1 1 0,-1-1 0,0 0 0,0 0 0,0-1 0,-1 1 0,1 0 0,-1-1 0,1 1 0,-1-1 0,0 0 0,0 0 0,0 0 0,0 0 0,0-1 0,-1 1 0,-4 1 0,-9 1 0,0 0 0,1-1 0,-1-1 0,-34 1 0,38-3 0,-671 1 0,354-6 0,-2280 3 0,1507 3 0,1081 0 0,20-1 0,0 1 0,-1-1 0,1 0 0,-1 0 0,1 0 0,-1 0 0,1-1 0,0 1 0,-1 0 0,1-1 0,-5-1 0,6 0 0,-1 1 0,1-1 0,0 1 0,0-1 0,-1 0 0,1 0 0,0 1 0,0-1 0,1 0 0,-1 0 0,0 0 0,1 0 0,-1 0 0,1 0 0,-1 0 0,1 0 0,0 0 0,0-3 0,-5-101 0,5 0 0,19-148 0,-12 181 0,27-654 0,-35-3 0,-3 261 0,6 107 0,-4-387 0,-4 662 0,-25-123 0,17 132 0,3 0 0,-1-96 0,11 149 0,-2 1 0,0-1 0,-14-46 0,10 45 0,2 0 0,0 0 0,-1-33 0,7-182-1365,-1 220-5461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0:24:11.5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75 104 24575,'129'6'0,"221"40"0,-315-40 0,811 120 0,10-62 0,114-66 0,-351-2 0,-573 4 0,-19 2 0,0-2 0,0 0 0,1-2 0,-1-1 0,0-2 0,-1 0 0,39-14 0,-62 18 0,-1 0 0,1-1 0,0 1 0,0 0 0,0 1 0,-1-1 0,1 0 0,0 1 0,0 0 0,0-1 0,0 1 0,0 0 0,0 1 0,0-1 0,0 0 0,0 1 0,0 0 0,5 1 0,-6 0 0,1 1 0,0-1 0,-1 0 0,0 1 0,0 0 0,0-1 0,0 1 0,0 0 0,0 0 0,-1 0 0,1 0 0,-1 0 0,0 1 0,0-1 0,0 0 0,1 7 0,7 49 0,-3 1 0,-2-1 0,-5 71 0,0-52 0,1 133 0,6 377 0,4-398 0,40 209 0,-34-274 0,1 193 0,-14-182 0,21 134 0,2-111 0,-1-15 0,-6 2 0,0 155 0,-20 299 0,1-597 0,0 0 0,-1 0 0,1 0 0,-1 0 0,0-1 0,0 1 0,0 0 0,0 0 0,0-1 0,0 1 0,-1 0 0,1-1 0,-1 0 0,0 1 0,0-1 0,0 0 0,0 0 0,0 0 0,0 0 0,-1 0 0,1-1 0,-1 1 0,1-1 0,-1 1 0,1-1 0,-1 0 0,-5 2 0,-8 1 0,0 1 0,0-2 0,-31 3 0,29-4 0,-154 11 0,-174-10 0,-63 3 0,-915 33 0,1233-35 0,-176 32 0,165-19 0,-22 4 0,18-3 0,-148 8 0,205-22 0,0 2 0,-80 21 0,82-16 0,0-1 0,-96 5 0,-270-17 0,409 2 0,0 0 0,-1 0 0,1 0 0,0-1 0,-1 0 0,1 0 0,0 0 0,0 0 0,0-1 0,0 1 0,0-1 0,0 0 0,0-1 0,0 1 0,1 0 0,-1-1 0,1 0 0,-3-3 0,2 0 0,0 1 0,0-1 0,1 0 0,-1 0 0,2 0 0,-1 0 0,1-1 0,0 1 0,0-1 0,0 1 0,0-9 0,-45-306 0,20 136 0,-5-243 0,31-191 0,4 278 0,0-187 0,-6-556 0,-22 797 0,0-27 0,27 281 0,2 0 0,1 1 0,1 0 0,17-51 0,12-59 0,-35 138 0,0 0 0,1-1 0,0 1 0,-1 0 0,1 0 0,1 0 0,-1 0 0,1 0 0,-1 0 0,1 0 0,0 0 0,1 1 0,-1-1 0,1 1 0,-1-1 0,1 1 0,0 0 0,0 0 0,0 1 0,1-1 0,-1 0 0,1 1 0,-1 0 0,1 0 0,0 0 0,0 0 0,0 1 0,0-1 0,0 1 0,0 0 0,0 0 0,0 1 0,1-1 0,6 1 0,77-4 0,160 14 0,-110-1 0,1489 7 0,-1023-19 0,138 21 0,-337-13 0,-305-17 76,-57 6-796,45 0-1,-65 6-6105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0:16:06.6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34 24575,'4'0'0,"6"0"0,5 0 0,4 0 0,3 0 0,6 0 0,2-4 0,1-1 0,-2 0 0,-1 0 0,-1-2 0,-6 0-8191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0:24:17.3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24575,'965'13'-145,"-144"-2"-659,1292-10 388,-2087-1-6410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0:24:46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24575,'36'3'0,"1"0"0,-1 3 0,66 18 0,27 5 0,877 65 0,10-83 0,-334-8 0,-97 19 0,44 2 0,171-25-1365,-780 1-5461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0:24:54.8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246 192 24575,'11'1'0,"0"1"0,0 0 0,0 0 0,0 1 0,-1 1 0,1 0 0,-1 0 0,18 11 0,1 0 0,127 60 0,184 80 0,-334-153 0,-1 0 0,1 1 0,-1 0 0,0 0 0,0 0 0,0 0 0,0 1 0,0 0 0,-1 0 0,0 0 0,6 7 0,-9-9 0,0 0 0,0 0 0,0 0 0,0 0 0,-1 0 0,1 0 0,0 0 0,-1 0 0,0 0 0,1 1 0,-1-1 0,0 0 0,0 0 0,0 0 0,-1 0 0,1 1 0,0-1 0,-1 0 0,0 0 0,1 0 0,-1 0 0,0 0 0,0 0 0,0 0 0,0 0 0,0-1 0,0 1 0,-1 0 0,1 0 0,-1-1 0,1 1 0,-1-1 0,0 0 0,-2 2 0,-25 20 0,-1-2 0,-1-1 0,-45 22 0,12-7 0,-183 94 0,-104 63 0,324-168 0,23-21 0,1 1 0,-1-1 0,0 0 0,0 0 0,0 0 0,0 0 0,-1-1 0,-8 4 0,12-6 0,0 0 0,0 0 0,0 0 0,0 0 0,0 0 0,1-1 0,-1 1 0,0 0 0,0 0 0,0-1 0,0 1 0,0-1 0,0 1 0,0-1 0,1 1 0,-1-1 0,0 0 0,0 1 0,1-1 0,-1 0 0,1 0 0,-1 1 0,0-1 0,1 0 0,-1 0 0,1 0 0,0 0 0,-1 0 0,1 1 0,0-1 0,-1 0 0,1 0 0,0-2 0,-7-38 0,6 38 0,-1-42 0,1-1 0,3 1 0,1 0 0,2 0 0,3 0 0,23-80 0,27-133 0,-49 219 0,26-66 0,-21 66 0,17-68 0,-31 102 0,1 0 0,1-1 0,-1 1 0,1 0 0,0 0 0,0 0 0,0 0 0,1 0 0,-1 1 0,1-1 0,1 1 0,-1-1 0,0 1 0,6-5 0,-5 7 0,0-1 0,0 1 0,0 0 0,0 0 0,1 1 0,-1-1 0,0 1 0,1 0 0,-1 0 0,1 1 0,-1-1 0,1 1 0,-1 0 0,1 0 0,-1 0 0,1 1 0,7 1 0,6 2 0,-1 1 0,0 0 0,-1 2 0,1-1 0,-1 2 0,21 13 0,90 69 0,-52-34 0,182 117 0,-253-170 0,-1-1 0,1 0 0,-1 1 0,0 0 0,0 0 0,0 0 0,0 0 0,-1 0 0,1 1 0,-1-1 0,0 1 0,0 0 0,0-1 0,0 1 0,-1 0 0,1 0 0,-1 0 0,0 0 0,-1 0 0,1 0 0,-1 1 0,1-1 0,-1 0 0,0 0 0,-1 5 0,-1-2 0,-1 0 0,1 0 0,-1 0 0,0 0 0,-1-1 0,1 1 0,-1-1 0,-1 0 0,1 0 0,-1 0 0,0-1 0,-1 1 0,-8 6 0,-386 274 0,300-220 0,9-11 0,-23 16 0,107-66 0,1 0 0,-1 0 0,-1-1 0,1 0 0,0-1 0,-11 4 0,16-6 0,0-1 0,0 1 0,0-1 0,1 0 0,-1 0 0,0 0 0,0 0 0,0 0 0,0 0 0,0-1 0,1 1 0,-1-1 0,0 1 0,0-1 0,1 0 0,-1 1 0,0-1 0,1 0 0,-1 0 0,1 0 0,-1 0 0,1 0 0,-1-1 0,1 1 0,0 0 0,0-1 0,0 1 0,0-1 0,0 1 0,0-1 0,0 0 0,0 1 0,0-1 0,0-3 0,-5-15 0,2 0 0,0 0 0,1-1 0,1 1 0,1-1 0,1 1 0,1-1 0,3-22 0,-1-16 0,0-61 0,-3 19 0,5 1 0,25-137 0,-12 155-1365,-11 65-5461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0:25:47.3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1735 24575,'18'-1'0,"-1"-1"0,0 0 0,1-1 0,24-9 0,8-1 0,1024-225-296,7 30-1,-701 154 297,-155 25 0,-89 3 172,-1-6-1,131-50 1,-110 32-94,402-157-78,-420 152 0,231-63 0,-75 28 0,-231 67 0,-2-3 0,93-52 0,-73 28 0,100-79 0,-33 26 0,-31 24 0,-98 65-1365,-3 3-5461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0:26:06.2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2204 24575,'0'-3'0,"1"1"0,-1-1 0,1 1 0,0-1 0,0 1 0,0-1 0,0 1 0,0-1 0,1 1 0,-1 0 0,1 0 0,-1 0 0,1 0 0,0 0 0,0 0 0,0 0 0,0 0 0,0 1 0,0-1 0,1 1 0,-1-1 0,0 1 0,1 0 0,4-1 0,3-2 0,1 0 0,-1 1 0,1 0 0,17-2 0,511-42 0,544 44-74,349-12-522,-579-87 596,-502 50 0,-132 32 368,297 11 0,-44 5-462,-361-3 104,-1-5-1,134-32 0,111-67-9,-333 106 0,1 0 0,-1 1 0,1 1 0,0 1 0,0 2 0,0 0 0,24 4 0,61-3 0,-45-7 0,96-23 0,-103 16 0,0 3 0,93-5 0,400 17 0,130-2 0,-650-1 0,-1 2 0,-1-2 0,0-1 0,0-1 0,0-1 0,43-13 0,-66 15 0,0 0 0,0 0 0,0-1 0,-1 1 0,1-1 0,-1 0 0,0 0 0,0-1 0,0 1 0,0-1 0,-1 1 0,1-1 0,-1 0 0,0 0 0,0 0 0,3-8 0,1-8 0,0 0 0,4-30 0,-2 8 0,79-291 0,-65 243 0,-4 0 0,13-184 0,-23 190 0,21-91 0,-14 97 0,8-119 0,-18 138-1365,0 37-5461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0:26:14.8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24575,'0'1'0,"1"0"0,0 0 0,0 0 0,0 0 0,-1 0 0,1 0 0,0 0 0,-1 0 0,1 0 0,-1 0 0,0 0 0,1 0 0,-1 1 0,0-1 0,1 0 0,-1 0 0,0 0 0,0 1 0,0-1 0,0 2 0,0 2 0,10 115 0,-5 123 0,-5-135 0,2 2014-477,-4-1066 311,6-966 488,21 135-1,-23-211-321,4 27 0,1 1 0,2-1 0,2-1 0,16 40 0,2-12 0,15 28 0,-5 3 0,36 140 0,-56-99 0,-16-101 0,2 0 0,13 54 0,-16-89 0,-1 0 0,1 0 0,0 0 0,0 0 0,0-1 0,1 1 0,-1 0 0,1-1 0,0 0 0,0 0 0,0 0 0,0 0 0,1 0 0,-1-1 0,1 1 0,0-1 0,0 0 0,-1 0 0,1 0 0,0-1 0,1 1 0,-1-1 0,0 0 0,0 0 0,7 0 0,11 1 0,-1-1 0,1-1 0,40-5 0,-47 3 0,660-46 0,853 43 0,-800 8 0,-676-6 0,96-16 0,13-3 0,168 18 0,-56 2 0,-238-1 0,0-1 0,45-13 0,-50 10 0,0 1 0,1 1 0,46-1 0,-29 6-1365,-27 1-5461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0:26:36.7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24575,'4'0'0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0:29:06.8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1 199 24575,'4'78'0,"3"1"0,19 79 0,-9-56 0,75 957-53,-88 7-500,-8-649 520,2-197 23,13 422-40,-10-613 165,3 0 0,0 0-1,2-1 1,0 1 0,19 44 0,-20-56-113,0-1 0,-1 0 0,-1 1-1,0 0 1,0 23 0,-3-27-2,1 1 0,0-1 0,1 0 0,1 1 0,0-1 0,1 0-1,0-1 1,10 21 0,-11-30 0,-1 0 0,1 0 0,-1 0 0,1-1 0,0 1 0,0-1 0,0 0 0,0 0 0,1 0 0,-1 0 0,1 0 0,-1-1 0,1 1 0,-1-1 0,1 0 0,0 0 0,0 0 0,4 0 0,11 0 0,1 0 0,28-2 0,-17 0 0,4370-7-2542,-2687 10 5084,-1708-2-2542,1 0 0,0 0 0,0-1 0,0 1 0,0-1 0,0-1 0,-1 0 0,1 0 0,0 0 0,-1 0 0,0-1 0,8-4 0,-9 2 0,1 0 0,-1 0 0,0-1 0,0 0 0,-1 0 0,0 0 0,0 0 0,0 0 0,-1-1 0,0 0 0,5-13 0,6-25 0,-1 1 0,-3-2 0,9-82 0,-5-149 0,-14 253 0,3-1375 0,-8 648 0,6 614 0,-3-153 0,-2 222 0,-3-1 0,-19-80 0,10 84 0,-53-258 0,37 191 0,16 71 0,3 9 0,-2 1 0,-2 1 0,-2 0 0,-29-52 0,43 95 0,0 1 0,0-1 0,0 1 0,-1 0 0,1 1 0,-1-1 0,-1 1 0,1 1 0,-1-1 0,0 1 0,0 0 0,0 0 0,-1 1 0,1 0 0,-1 1 0,-12-3 0,-12-2 0,0 2 0,-59-1 0,66 5 0,-872-6 0,533 10 0,-88-3 75,-681 6-331,0 43-171,928-34 476,-697 46-158,-6-45 777,906-16-668,0 0 0,0 0 0,1 0 0,-1 0 0,0 0 0,0 1 0,1-1 0,-1 1 0,0-1 0,1 1 0,-1 0 0,0 0 0,1-1 0,-1 1 0,1 0 0,-1 1 0,1-1 0,0 0 0,0 0 0,-1 0 0,1 1 0,0-1 0,0 1 0,0-1 0,0 1 0,0-1 0,1 1 0,-1 0 0,0-1 0,0 4 0,-1 4 0,0 1 0,0 0 0,1 0 0,1 16 0,-1-7 0,-3 747 0,8-428 0,-4 2209 0,2-2517 0,9 55 0,2 20 0,-9-53-1365,1-30-5461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0:29:11.3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198 1067 24575,'23'-89'0,"-3"-1"0,14-158 0,5-27 0,-37 266 0,-1 1 0,1 0 0,1-1 0,-1 1 0,1 0 0,1 1 0,0-1 0,0 1 0,0-1 0,1 1 0,0 0 0,0 1 0,1-1 0,-1 1 0,2 0 0,-1 1 0,1-1 0,-1 1 0,2 0 0,-1 1 0,0 0 0,1 0 0,0 1 0,0-1 0,14-2 0,25-8 0,1 3 0,1 2 0,67-4 0,158 3 0,-201 10 0,221-6 0,496-74 0,-613 54 0,0 8 0,205 6 0,-369 12 0,1 0 0,-1 1 0,0 0 0,1 1 0,-1 1 0,0 0 0,0 1 0,16 6 0,-24-7 0,0 0 0,1 0 0,-1 1 0,0 0 0,-1 0 0,1 0 0,-1 0 0,0 1 0,0 0 0,0 0 0,-1 0 0,1 0 0,-1 0 0,-1 1 0,1 0 0,-1-1 0,0 1 0,0 0 0,0 0 0,0 8 0,24 224 0,-19-133 0,2 94 0,2 24 0,-10-219 0,-1 0 0,1-1 0,-1 1 0,0 0 0,0 0 0,-1 0 0,1-1 0,-1 1 0,0 0 0,0-1 0,0 1 0,0-1 0,-1 1 0,1-1 0,-1 1 0,0-1 0,0 0 0,0 0 0,-1 0 0,-2 3 0,0-2 0,-1 0 0,1 0 0,-1 0 0,0-1 0,-1 0 0,1 0 0,-1-1 0,1 0 0,-1 0 0,-10 2 0,-54 6 0,-1-3 0,0-3 0,-116-9 0,62 1 0,-38 2 0,-224 24 0,62 18 0,-358-3 0,297-22 0,115-8 0,187-8 0,74 2 0,0 0 0,1 1 0,-1 0 0,1 1 0,-16 6 0,17-6 0,0 0 0,0 0 0,-1-1 0,1 0 0,-1-1 0,-11 1 0,18-2 0,1-1 0,-1 0 0,1 1 0,-1-1 0,1 0 0,0 0 0,-1-1 0,1 1 0,0 0 0,0-1 0,0 1 0,0-1 0,0 0 0,0 0 0,0 0 0,1 0 0,-1 0 0,1 0 0,-1 0 0,1 0 0,0-1 0,0 1 0,0 0 0,0-1 0,0 1 0,1-1 0,-1-3 0,-3-10 0,1 0 0,-3-34 0,6 45 0,4-499 0,8 381 0,1-28 0,-13 143 0,0-1 0,1 1 0,0 0 0,0 0 0,1 0 0,0 0 0,0 0 0,5-8 0,-5 11 0,0 1 0,1 0 0,0 1 0,0-1 0,0 0 0,0 1 0,1-1 0,-1 1 0,1 0 0,0 1 0,0-1 0,0 0 0,0 1 0,0 0 0,8-3 0,9-1 0,0 1 0,1 1 0,-1 1 0,1 1 0,0 1 0,0 1 0,-1 0 0,32 6 0,2-2 0,1182 35-221,4-39-130,-549-3 272,-653 2 117,-27 0 8,0 0 0,0 1 0,0 0 0,-1 0-1,1 2 1,0 0 0,-1 0 0,1 1 0,-1 0 0,16 7 0,-24-8-41,-1 0 1,1 0 0,-1 0-1,1 0 1,-1 1 0,0-1-1,0 1 1,0 0 0,0 0-1,0-1 1,-1 1 0,1 0-1,-1 1 1,0-1 0,0 0-1,0 0 1,0 0 0,-1 1-1,1-1 1,-1 6 0,1 8-13,-2 0 0,-4 32 1,2-25 15,-9 118-9,6-50 0,-37 180 0,34-238-682,-7 64-1,15-77-6143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0:29:24.9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301 390 24575,'1'0'0,"0"1"0,-1-1 0,1 0 0,0 0 0,-1 1 0,1-1 0,0 0 0,-1 1 0,1-1 0,-1 0 0,1 1 0,0-1 0,-1 1 0,1-1 0,-1 1 0,1-1 0,-1 1 0,0 0 0,1-1 0,-1 1 0,0 0 0,1-1 0,-1 1 0,0 0 0,0-1 0,1 1 0,-1 1 0,4 24 0,-3-21 0,7 392 0,-10-246 0,1 4624 0,1-4770 0,0 0 0,0-1 0,1 1 0,-1-1 0,1 1 0,0-1 0,1 1 0,-1-1 0,1 0 0,0 0 0,0 0 0,0 0 0,0 0 0,1 0 0,-1 0 0,1-1 0,0 1 0,0-1 0,1 0 0,-1 0 0,1 0 0,-1 0 0,1-1 0,0 1 0,0-1 0,0 0 0,0 0 0,7 2 0,11 2 0,-1-1 0,1-1 0,0-1 0,39 1 0,-25-2 0,940 18-14,-724-21-63,1989-1-380,-1232 50 457,-210-3 0,478-39 0,-1086-7 0,-181 1-1,15 1-3,0-2-1,0 0 1,0-2-1,45-10 1,-64 11 8,1 0 1,-1-1 0,0 1 0,0-1 0,-1 0-1,1-1 1,-1 0 0,1 0 0,-1 0-1,0 0 1,-1-1 0,1 1 0,-1-1-1,0-1 1,0 1 0,0 0 0,-1-1-1,0 0 1,0 0 0,0 0 0,-1 0-1,0 0 1,2-11 0,2-22 70,-3-2 1,-1 1-1,-2 0 1,-2 0-1,-10-63 1,5 44-72,-45-842-4,52-4 0,4 366 0,-3 306 0,-3-249 0,-5 390 0,-28-128 0,1 14 0,30 171 0,-34-242 0,25 213 0,-2 0 0,-28-77 0,37 126 0,0 0 0,-1 0 0,-1 0 0,0 1 0,-1 0 0,-14-15 0,17 22 0,0 0 0,-1 1 0,0 1 0,0-1 0,0 1 0,-1 0 0,0 1 0,0-1 0,0 2 0,0-1 0,-1 1 0,1 0 0,-12-1 0,-30-3 0,-1 2 0,0 3 0,-70 6 0,33-1 0,-1126 98 26,611-36-595,255-31 522,-277 22-77,-7-36 838,-134-10-714,252 1 0,-816-10 0,686-2 0,637 2 0,-4-1 0,0 0 0,0-1 0,0 0 0,-19-4 0,27 4 0,0 0 0,0 0 0,1 0 0,-1-1 0,0 1 0,1-1 0,-1 1 0,1-1 0,0 0 0,-1 0 0,1 0 0,0 0 0,0 0 0,0-1 0,1 1 0,-1 0 0,0-1 0,1 0 0,0 1 0,-1-1 0,1 0 0,-1-4 0,-4-28 0,0-1 0,3 0 0,1-1 0,2 1 0,4-41 0,-1 2 0,-3-56 0,4-79 0,19 53 0,-22 153 0,-1 0 0,1 1 0,0-1 0,0 0 0,0 1 0,1-1 0,-1 1 0,1-1 0,0 1 0,0 0 0,0 0 0,0 0 0,0 0 0,1 0 0,-1 0 0,1 1 0,0-1 0,0 1 0,0 0 0,0-1 0,0 2 0,1-1 0,-1 0 0,1 1 0,-1-1 0,1 1 0,3-1 0,11-2 0,-1 1 0,1 1 0,0 1 0,29 1 0,-13 0 0,527-52 0,-5-46 0,92-12 0,-371 61 0,-133 21 0,346-46 0,-410 61 0,56-11 0,176-8 0,-298 32 0,-1 0 0,1 1 0,0 0 0,0 1 0,-1 0 0,19 6 0,-27-6 0,0 0 0,0 0 0,-1 1 0,1-1 0,0 1 0,-1 0 0,0 0 0,0 0 0,0 1 0,0 0 0,0 0 0,-1 0 0,1 0 0,-1 0 0,0 0 0,-1 1 0,1 0 0,-1-1 0,3 9 0,14 49 0,-2 2 0,9 72 0,3 131 0,-23-194 0,33 332 0,-37-366-455,3-1 0,13 61 0,-11-80-6371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0:15:23.8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24575,'552'-2'0,"593"4"0,-674 19-1365,-441-19-5461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0:30:10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656 298 24575,'5252'0'0,"-5074"13"0,4 0 0,-133-14 0,-25-1 0,1 1 0,0 2 0,-1 1 0,36 6 0,-54-6 0,0-1 0,0 1 0,0 0 0,0 1 0,0-1 0,-1 1 0,1 0 0,-1 1 0,0-1 0,0 1 0,0 0 0,-1 0 0,1 1 0,-1-1 0,0 1 0,0 0 0,-1 0 0,1 1 0,-1-1 0,0 1 0,0-1 0,2 11 0,21 72 0,-5 1 0,15 135 0,-7 188 0,-18 931 0,-14-835 0,1-187 0,10 545 0,40-339 0,33-4 0,-70-456 0,2 50 0,-3 230 0,-10-271 0,0-73 0,-1 0 0,1 0 0,-1 0 0,1 0 0,-1 0 0,0 0 0,0-1 0,0 1 0,-1 0 0,1-1 0,-1 1 0,1-1 0,-1 1 0,0-1 0,0 0 0,0 0 0,0 0 0,0 0 0,-1 0 0,1 0 0,-1 0 0,1-1 0,-1 1 0,1-1 0,-1 0 0,0 0 0,-5 2 0,-9 2 0,-1-1 0,-1 0 0,-27 2 0,12-2 0,-801 168 0,-6 9-323,-11-66-1,78-85 302,-4-33 38,174-2 98,-126 70 307,278-12-303,438-52-118,4 0 0,-1 0 0,1-1 0,-1 0 0,-13-2 0,21 2 0,0-1 0,0 0 0,1 0 0,-1 0 0,0 0 0,1 0 0,-1 0 0,1-1 0,-1 1 0,1-1 0,0 0 0,-1 0 0,1 0 0,0 0 0,0 0 0,1 0 0,-1-1 0,0 1 0,-2-5 0,-4-13 0,1 1 0,1-1 0,1 0 0,1 0 0,-3-26 0,-8-36 0,-83-235 0,37 50 0,11-1 0,-23-433 0,54-550 0,19 1240 0,27-600 0,0-16 0,-29-1133 0,3 1737 0,2 1 0,7-33 0,1-9 0,-10 55 0,0-1 0,1 1 0,0 0 0,0 0 0,1 0 0,0 0 0,1 0 0,0 1 0,0-1 0,1 1 0,0 0 0,9-10 0,-8 12 0,1 0 0,0 0 0,0 1 0,1 0 0,-1 0 0,1 0 0,0 1 0,0 1 0,1 0 0,-1 0 0,1 0 0,-1 1 0,13-2 0,60-6 0,129 1 0,-91 6 0,1093-9-1908,-816 13 2686,-15 0-506,659-4-7526,-597-9 8582,1007-1 4167,-889 16-4206,-488-4-1289,80 2 0,-149 0 0,0 0 0,0 0 0,0 0 0,0 1 0,0-1 0,0 1 0,-1 0 0,1 0 0,0 0 0,-1 1 0,0-1 0,1 1 0,-1 0 0,0 0 0,0 0 0,-1 0 0,1 1 0,-1-1 0,1 1 0,-1-1 0,0 1 0,-1 0 0,1 0 0,1 6 0,2 4 0,-1 1 0,0-1 0,-1 1 0,-1 0 0,0 24 0,-2 591 0,-3-259 0,0 184 0,11 786 0,50-701 0,45-9 0,0-1 0,-84-483 0,31 182 0,-40-271 0,-3 1 0,0 106 0,-5-53 0,0-92 0,-1 20 0,-2-38 0,1 0 0,-1-1 0,1 1 0,-1 0 0,0 0 0,1-1 0,-1 1 0,0-1 0,0 1 0,0-1 0,0 1 0,-1-1 0,1 0 0,0 1 0,-1-1 0,1 0 0,0 0 0,-1 0 0,-3 1 0,-27 12 0,-1-3 0,0-1 0,-1-1 0,0-2 0,0-1 0,-42 1 0,-15 4 0,-420 67 25,-319 44-165,-98-36-307,333-37 315,-413 47 132,153-44 546,491-36-398,-662 0-148,929-16 0,75 1 0,0-2 0,0-1 0,1 0 0,-1-2 0,1 0 0,0-1 0,-31-13 0,44 15 0,1-1 0,0 0 0,0 0 0,0 0 0,0-1 0,1 0 0,0-1 0,0 1 0,0-1 0,1 0 0,0-1 0,0 1 0,0-1 0,1 0 0,0 0 0,1 0 0,-1-1 0,1 1 0,1-1 0,-1 0 0,1 0 0,1 0 0,-2-9 0,-2-67 0,7-129 0,2 62 0,-51-1049-105,-30-549-420,16 552 1155,25 580-630,37 0 0,2 230 0,-4 314 0,3-79 0,-2 150 0,0-1 0,1 1 0,0-1 0,-1 1 0,1 0 0,0-1 0,0 1 0,1 0 0,-1 0 0,0 0 0,1-1 0,-1 1 0,1 1 0,0-1 0,0 0 0,-1 0 0,1 1 0,0-1 0,0 1 0,1-1 0,-1 1 0,0 0 0,0 0 0,1 0 0,-1 0 0,0 0 0,1 1 0,-1-1 0,1 1 0,-1 0 0,1-1 0,3 1 0,11 0 0,-1 0 0,1 0 0,29 6 0,-32-4 0,8 1 0,379 43 0,1 2 0,37 3 0,1044-25-773,-1143-28 695,1629 12 553,-280 0-99,-1662-11-376,-17 1 0,0-1 0,1 1 0,-1 1 0,1 0 0,11 3 0,-19-4 0,-1 1 0,1 0 0,0 0 0,-1 1 0,1-1 0,-1 0 0,0 1 0,1 0 0,-1-1 0,0 1 0,0 0 0,0 0 0,0 0 0,0 0 0,-1 0 0,1 1 0,-1-1 0,1 1 0,-1-1 0,0 1 0,0-1 0,0 1 0,0 0 0,0 2 0,5 29 0,-2-1 0,-2 1 0,-1 0 0,-5 44 0,1-1 0,-6 2783-852,12-1682 631,-3 586 1294,0-1761-1128,0-1 0,-1 1-1,1-1 1,0 0 0,-1 1-1,1-1 1,-1 1 0,0-1-1,0 0 1,0 1 0,0-1-1,0 0 1,-1 0 0,1 0-1,-1 0 1,1 0 0,-1 0-1,0 0 1,1-1 0,-1 1-1,0-1 1,0 1 0,0-1-1,-1 1 1,1-1 0,0 0-1,0 0 1,-1 0-1,-2 0 1,-8 3-607,-1-1-1,0-1 1,0 0 0,-18-1-1,13 0-18,-584 7-387,391-10 1005,-1257-2-4322,-741 3 4927,1785-9 2893,-209-30-3414,606 38 30,-640-20 6988,622 25-7023,1 1 1,-1 3-1,1 1 0,-76 26 0,119-34-16,1 0 0,-1 1 0,1-1 0,-1 0 0,0 0 0,1 0 0,-1 0 0,1 0 0,-1 0 0,1 0 0,-1-1 0,1 1 0,-1 0 0,1-1 0,-1 1 0,1-1 0,-1 0 0,1 1 0,0-1 0,-1 0 0,1 0 0,0 0 0,0 0 0,-1 0 0,1 0 0,0 0 0,0-1 0,0 1 0,0 0 0,1-1 0,-1 1 0,0 0 0,1-1 0,-2-2 0,-3-7 0,1-1 0,0 0 0,-3-19 0,4 19 0,-63-459 0,47 289 0,-152-1260-896,108 408 896,62 0 0,4 698 0,3 157 299,8 1-1,45-216 1,6-8-299,-49 318 0,3 0 0,36-93 0,-17 61 0,-30 83-1365,-1 4-5461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0:34:38.8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0:25:28.6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1777 24575,'23'-2'0,"0"-2"0,0 0 0,0-1 0,-1-1 0,1-1 0,-2-2 0,1 0 0,26-16 0,-8 7 0,23-12-23,1142-489-641,-231 193 515,16 38 167,-287 85-25,380-71 7,-984 255-614,102-7 0,-155 23-5524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0:25:29.9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63 24575,'0'1'0,"1"1"0,-1 0 0,0 0 0,1-1 0,-1 1 0,1 0 0,0-1 0,-1 1 0,1-1 0,0 1 0,0-1 0,0 1 0,0-1 0,0 0 0,0 1 0,1-1 0,-1 0 0,0 0 0,1 0 0,2 2 0,35 16 0,-35-17 0,75 24 0,0-3 0,1-5 0,93 11 0,-81-14 0,76 11 0,-65-13 0,0 5 0,-2 5 0,99 35 0,-196-57 0,-1 0 0,1 0 0,-1 1 0,1 0 0,-1 0 0,0 0 0,0 0 0,0 0 0,0 0 0,0 1 0,0 0 0,0-1 0,-1 1 0,1 0 0,-1 0 0,0 0 0,0 1 0,0-1 0,-1 1 0,1-1 0,-1 1 0,2 3 0,-3-1 0,1 0 0,-1 0 0,0 1 0,-1-1 0,0 0 0,1 0 0,-2 0 0,1 0 0,-1 0 0,0 0 0,0-1 0,-1 1 0,-3 6 0,-18 33 0,-3-2 0,-2 0 0,-38 45 0,-113 110 0,114-129 0,54-56 0,-239 235 0,242-240 0,0-1 0,0 0 0,-1-1 0,0 0 0,-13 5 0,20-10 0,1 1 0,-1-1 0,0-1 0,0 1 0,1 0 0,-1-1 0,0 1 0,0-1 0,0 0 0,0 0 0,1 0 0,-1 0 0,0 0 0,0-1 0,0 1 0,0-1 0,1 0 0,-1 0 0,0 0 0,1 0 0,-1 0 0,1-1 0,-1 1 0,1-1 0,0 0 0,-3-2 0,-5-8 0,1-1 0,0-1 0,1 1 0,1-1 0,0-1 0,1 1 0,0-1 0,2 0 0,-6-25 0,2 11 0,-42-147 0,-165-498 0,198 633-115,0 2-301,2-1-1,-16-66 0,26 78-6409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0:25:31.8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61 24575,'4'0'0,"14"0"0,16 0 0,22-4 0,24-6 0,13 0 0,4-4 0,-7 2 0,-18 2-8191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0:25:33.4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67 24575,'797'50'20,"-374"-14"-357,2-13-930,2064 7-3325,-8-218 2829,-2349 170 1511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0:25:35.5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77 24575,'0'5766'0,"0"-5745"0,-1-4 0,1 0 0,1 1 0,0-1 0,6 21 0,-7-35 0,1 0 0,0 1 0,0-1 0,0 0 0,1 1 0,-1-1 0,1 0 0,0 0 0,0 0 0,0-1 0,0 1 0,0 0 0,1-1 0,-1 1 0,1-1 0,-1 0 0,1 0 0,0 0 0,0 0 0,0 0 0,0-1 0,1 1 0,-1-1 0,0 0 0,0 0 0,7 1 0,18 1 0,1-2 0,34-2 0,46 2 0,292 42 16,65 5-247,661-3-2119,5-42 1437,-873-3 1118,452-3-935,-112 1 782,-200 2 3034,-377-1-2897,1-1 0,-1-1 0,1-1 0,35-11 0,86-37-338,-76 25 218,88-27-69,142-60 0,-179 51 0,-79 40 0,1 2 0,56-21 0,-4 13 0,49-18 0,-136 44 0,0 0 0,-1 0 0,0-1 0,0 1 0,0-1 0,0 0 0,0-1 0,-1 1 0,1-1 0,-1 0 0,-1 0 0,1 0 0,-1 0 0,0-1 0,0 0 0,0 1 0,-1-1 0,0 0 0,0 0 0,0 0 0,0-9 0,2-14 0,-1 1 0,-2 0 0,-3-45 0,0 27 0,2 19 0,-9-907-362,46 0 14,86-202 348,-102 972 0,18-252 355,-16-480 0,-23 753-355,-5-140 0,0 211 0,-27-133 0,31 196 0,-1 1 0,-1-1 0,1 1 0,-1 0 0,-1 0 0,0 1 0,0-1 0,0 1 0,-1-1 0,0 1 0,-1 1 0,-11-13 0,11 15 0,0 0 0,0 0 0,-1 0 0,0 0 0,0 1 0,0 0 0,0 1 0,0 0 0,0 0 0,-1 0 0,1 1 0,-1 0 0,1 1 0,-14 0 0,-59 0 0,-106 5 0,164-2-1365,6 3-5461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0:25:37.4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1 569 24575,'55'-4'0,"-1"-1"0,1-3 0,86-23 0,-37 6 0,1827-310-1043,-1365 258 1004,857-6 0,-417 94 1160,-933-11-1121,0 4 0,135 24 0,-174-21 0,-1 2 0,0 1 0,0 2 0,-1 1 0,-1 1 0,0 2 0,-1 1 0,37 27 0,-24-7 0,-27-23 0,0 0 0,32 19 0,51 21 0,-48-28 0,-2 2 0,-1 2 0,-1 2 0,46 42 0,-63-49 61,39 26 0,-38-29-805,34 30 1,-50-38-6083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0:25:39.4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24575,'4'0'0,"0"1"0,0-1 0,0 1 0,-1 0 0,1 0 0,0 1 0,-1-1 0,1 1 0,-1 0 0,0 0 0,0 0 0,1 0 0,-1 0 0,3 4 0,40 43 0,-30-31 0,248 306 0,-72-85 0,889 963-1083,-234-388-389,-2-3 866,-374-280 1194,-320-362 945,-126-145-1325,1-1 0,1-1 0,1-2 0,45 25 0,-33-24-208,-17-10 0,-1 1 0,-1 0 0,36 29 0,-36-23-1365,-2-1-5461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0:25:40.7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1 577 24575,'25'1'-2,"1"1"0,-1 1 0,0 2-1,0 0 1,-1 2 0,1 0 0,25 13 0,160 89-3461,-112-54 159,47 21 3681,4-6 0,174 56 0,-310-121-843,-1-1 341,0 0 1,0-1 0,0 0 0,0-1 0,15 1 0,-24-3 126,-1 0 0,0 0 1,1 0-1,-1-1 0,0 1 1,1-1-1,-1 1 1,0-1-1,0 0 0,0 1 1,1-1-1,-1 0 0,0-1 1,0 1-1,0 0 1,0-1-1,-1 1 0,1-1 1,0 1-1,-1-1 0,1 0 1,-1 0-1,1 0 1,-1 0-1,0 0 0,0 0 1,0 0-1,0 0 0,0 0 1,0 0-1,-1-1 1,1 1-1,0-3 0,3-31 1789,-1 0 0,-2 0 0,-3-45 0,-1 16-2171,-2-701 380,6 765 0,-1 0 0,0 1 0,0-1 0,0 0 0,0 1 0,0-1 0,0 0 0,-1 1 0,1-1 0,0 0 0,0 1 0,0-1 0,-1 1 0,1-1 0,0 0 0,-1 1 0,1-1 0,0 1 0,-1-1 0,1 1 0,-1-1 0,1 1 0,0-1 0,-1 1 0,0-1 0,1 1 0,-1 0 0,1-1 0,-1 1 0,1 0 0,-1 0 0,0-1 0,1 1 0,-1 0 0,0 0 0,1 0 0,-1 0 0,0 0 0,1 0 0,-1 0 0,1 0 0,-1 0 0,0 0 0,1 0 0,-1 0 0,0 0 0,1 0 0,-1 1 0,0-1 0,1 0 0,-1 0 0,1 1 0,-1-1 0,1 1 0,-1-1 0,1 0 0,-1 1 0,0 0 0,-45 32 0,36-26 0,-78 56 0,-2-5 0,-3-3 0,-163 69 0,206-101 0,1 1 0,1 3 0,2 2 0,0 2 0,-46 41 0,10-6 41,-41 38-1447,101-82-5420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0:15:50.1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0 165 24575,'1'-1'0,"-1"1"0,0 0 0,1-1 0,-1 1 0,1-1 0,-1 1 0,0 0 0,1 0 0,-1-1 0,1 1 0,-1 0 0,1 0 0,-1-1 0,1 1 0,-1 0 0,1 0 0,-1 0 0,1 0 0,0 0 0,-1 0 0,1 0 0,-1 0 0,1 0 0,-1 0 0,1 0 0,-1 0 0,1 0 0,-1 0 0,1 1 0,-1-1 0,1 0 0,-1 0 0,1 0 0,-1 1 0,1-1 0,-1 0 0,1 1 0,-1-1 0,0 1 0,1-1 0,-1 0 0,0 1 0,1-1 0,-1 1 0,0-1 0,1 1 0,11 27 0,-4 24 0,-1 0 0,-3 0 0,-5 95 0,0-57 0,17 688 0,-14-733 0,26 298 0,-11-239 0,16 121 0,-32-222-3,-1 1 0,1-1 0,0 0 0,0 0-1,0 0 1,0 0 0,0 0 0,1 0 0,-1 0-1,1 0 1,0 0 0,0-1 0,0 1 0,0-1-1,1 1 1,-1-1 0,0 0 0,1 0 0,5 3-1,2 1-685,1-1-1,0-1 0,0 0 0,14 4 0,-5-2-1450,43 10 1476,83 12 0,53 13 1992,173 53 4424,-204-62-5777,1-6 0,1-9 1,208-4-1,-339-14 25,1 2 0,0 2 0,59 11 0,-30-2 0,-1-2 0,1-4 0,126-4 0,-190-2 0,1 0 0,-1 0 0,1-1 0,-1 0 0,0 0 0,0 0 0,1-1 0,-1 0 0,0 0 0,0 0 0,-1-1 0,1 0 0,0 1 0,8-8 0,-9 5 0,0 0 0,0-1 0,-1 1 0,1-1 0,-1 1 0,-1-1 0,1 0 0,-1 0 0,0-1 0,0 1 0,0 0 0,0-10 0,25-258 0,22 29 0,95-282 0,-12 65 0,-72 245 0,-38 138 0,-3-1 0,-5-1 0,-2 0 0,1-111 0,-14 188 5,1 0 1,0 0-1,-1 0 0,0 0 0,0 0 0,0 0 0,0 1 1,0-1-1,-1 0 0,0 1 0,0-1 0,0 1 1,-5-7-1,-39-32-523,28 29-402,-6-7-5906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0:15:25.6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0 121 24575,'1'1'0,"-1"-1"0,1 0 0,0 1 0,-1-1 0,1 1 0,0-1 0,-1 1 0,1-1 0,-1 1 0,1-1 0,-1 1 0,0 0 0,1-1 0,-1 1 0,1 0 0,-1-1 0,0 1 0,0 0 0,1-1 0,-1 1 0,0 0 0,0 0 0,0-1 0,0 2 0,4 25 0,-4-21 0,35 544 0,-33 5 0,-3-306 0,0 1188 0,0-1435 0,1 1 0,1 0 0,-1 0 0,0 0 0,1 0 0,-1 0 0,1-1 0,0 1 0,0 0 0,0-1 0,0 1 0,1 0 0,-1-1 0,1 1 0,-1-1 0,1 0 0,0 0 0,0 0 0,0 0 0,0 0 0,0 0 0,1 0 0,-1 0 0,0-1 0,1 1 0,-1-1 0,5 2 0,6 1 0,1 0 0,-1-1 0,1-1 0,25 2 0,-4-1 0,893 71-411,5-45-73,-811-26 474,773 67 10,-849-62-20,-33-5 39,-1 0 0,1-1 0,-1 0 0,1-1 0,0-1 0,0 0 0,0-1 0,15-2 0,-26 2 13,0 0 0,0 1 0,-1-1 0,1 0 0,0 0 0,-1 0-1,1-1 1,-1 1 0,1 0 0,-1-1 0,1 1 0,-1-1 0,0 1 0,0-1 0,0 0 0,0 1 0,0-1 0,0 0 0,0 0 0,0 0 0,-1 1 0,1-1 0,0-4 0,2-49-74,-3 43 71,-3-147-29,8-249 0,153-779 0,-48 449 0,-80 461 0,-26 208 0,-3 0 0,-8-70 0,6 135 0,1 1 0,-1 0 0,0 0 0,0 0 0,0 0 0,0 0 0,-1 0 0,1 0 0,-1 0 0,1 1 0,-1-1 0,0 0 0,0 1 0,0 0 0,-1-1 0,1 1 0,0 0 0,-1 0 0,0 0 0,1 1 0,-1-1 0,0 0 0,0 1 0,0 0 0,0 0 0,0 0 0,0 0 0,0 0 0,-4 0 0,-12-1 0,1 0 0,-1 1 0,1 1 0,-21 2 0,1 0 0,-76 0 0,-1524 1 0,1462-17-1365,110 4-5461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0:24:22.7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256 219 24575,'0'3128'0,"-25"-2497"0,0-73 0,25-246 0,0-307 0,-1-1 0,2 0 0,-1 0 0,0 0 0,1 1 0,0-1 0,0 0 0,0 0 0,0 0 0,0 0 0,1 0 0,0-1 0,0 1 0,0 0 0,0-1 0,4 4 0,-2-4 0,0 0 0,0 0 0,0 0 0,1-1 0,-1 0 0,1 0 0,0 0 0,-1-1 0,1 0 0,0 1 0,0-2 0,0 1 0,9 0 0,330 0 0,-196-5 0,1930-1 0,-1787 17 0,51 0 0,528-13 0,-867 1 0,1 0 0,0-1 0,0 1 0,-1-1 0,1 0 0,0 0 0,-1 0 0,1-1 0,-1 1 0,1-1 0,-1 0 0,0 0 0,0 0 0,0 0 0,0 0 0,0-1 0,0 1 0,0-1 0,-1 0 0,1 0 0,-1 0 0,0 0 0,0 0 0,0-1 0,2-5 0,3-9 0,-1 0 0,-1 0 0,0-1 0,2-20 0,1-4 0,89-586 0,-57 308 0,12-18 0,49-378 0,-52-6 0,-53-503 0,-12 992 0,7 142 0,7 60 0,-1-1 0,-2 1 0,-1 1 0,-1-1 0,-2 1 0,-12-30 0,17 56 0,1 1 0,-1-1 0,1 1 0,-1-1 0,0 1 0,-1 0 0,1 1 0,-1-1 0,0 1 0,0 0 0,0 0 0,0 0 0,0 1 0,0-1 0,-1 1 0,1 1 0,-8-2 0,-16-4 0,0 2 0,-33-2 0,43 5 0,-644-13 0,432 17 0,49-1 0,-387-4 0,3-40 0,427 27 0,-191 4 0,-407-15 0,-16 6 0,569 22 0,172-2 0,0 1 0,1 1 0,-1 0 0,0 0 0,1 2 0,-20 5 0,27-7 0,1 1 0,-1 0 0,1 0 0,-1 1 0,1-1 0,0 1 0,0-1 0,0 1 0,0 0 0,1 0 0,-1 0 0,1 1 0,0-1 0,0 1 0,0-1 0,0 1 0,0 0 0,1 0 0,0-1 0,0 1 0,0 0 0,0 0 0,0 5 0,-5 54 0,3 1 0,7 104 0,1-52 0,2 2076 0,-10-1249 0,16-494 0,-1 30 0,-14-408 0,4 87 0,-2-155 0,0 0 0,1 0 0,0 0 0,-1 1 0,1-1 0,0 0 0,0 0 0,1 0 0,-1 0 0,1 0 0,0-1 0,-1 1 0,1 0 0,0-1 0,1 1 0,-1-1 0,0 0 0,1 0 0,-1 0 0,1 0 0,-1 0 0,1 0 0,0-1 0,0 1 0,0-1 0,0 0 0,0 0 0,0 0 0,5 1 0,8 0 0,1 0 0,0-1 0,-1-1 0,30-3 0,-6 1 0,831 1 0,22-1 0,-528-10 0,118-1 0,1087 14 0,-1565 0 0,0-1 0,0-1 0,0 1 0,0 0 0,0-1 0,0 0 0,-1-1 0,1 1 0,0-1 0,0 1 0,-1-2 0,1 1 0,7-5 0,-8 3 0,-1 0 0,1 0 0,-1 0 0,0-1 0,0 1 0,0-1 0,0 1 0,-1-1 0,0 0 0,0 0 0,-1 0 0,1-1 0,0-6 0,8-40 0,3-99 0,-6 53 0,65-534 0,-9 91 0,-41-444 0,-26 641 0,4-1360-1365,0 1684-5461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0:24:25.1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124 328 24575,'-4'11'0,"0"0"0,0 0 0,2 0 0,-1 1 0,2-1 0,-2 13 0,-1 10 0,-46 408 0,49-434 0,-1 1 0,1-1 0,-1 1 0,0-1 0,-1 0 0,0 0 0,-4 8 0,7-16 0,0 0 0,0 0 0,0 1 0,0-1 0,-1 0 0,1 0 0,0 1 0,0-1 0,0 0 0,0 0 0,0 0 0,0 1 0,0-1 0,0 0 0,-1 0 0,1 0 0,0 1 0,0-1 0,0 0 0,0 0 0,-1 0 0,1 0 0,0 0 0,0 1 0,0-1 0,-1 0 0,1 0 0,0 0 0,0 0 0,-1 0 0,1 0 0,0 0 0,0 0 0,-1 0 0,1 0 0,0 0 0,0 0 0,0 0 0,-1 0 0,1 0 0,0 0 0,0 0 0,-1 0 0,1 0 0,0 0 0,0 0 0,0-1 0,-1 1 0,-5-16 0,1-26 0,-2-469 0,9 340 0,-2 142 0,1 1 0,6-31 0,-6 49 0,2 0 0,-1 1 0,1-1 0,1 1 0,-1 0 0,2 0 0,-1 0 0,1 1 0,10-14 0,-14 21 0,-1 0 0,1 1 0,0-1 0,0 0 0,-1 0 0,1 0 0,0 1 0,0-1 0,0 0 0,0 1 0,0-1 0,-1 1 0,1-1 0,0 1 0,0-1 0,1 1 0,-1 0 0,0 0 0,0-1 0,0 1 0,0 0 0,0 0 0,0 0 0,0 0 0,0 0 0,0 0 0,0 0 0,0 1 0,0-1 0,1 0 0,-1 1 0,0-1 0,0 1 0,-1-1 0,1 1 0,0-1 0,0 1 0,0-1 0,0 1 0,0 0 0,0 0 0,-1-1 0,1 1 0,0 0 0,-1 0 0,2 1 0,4 7 0,0-1 0,-1 1 0,0 0 0,4 10 0,35 89 0,44 168 0,-48-143 0,68 260 0,-106-383-1365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0:24:25.6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69 24575,'0'-4'0,"9"-2"0,6-3 0,13-1 0,6 2 0,14 2 0,6 2 0,8 2 0,0 0 0,-6-2 0,-8-1 0,-8 0 0,-12 2-8191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0:24:26.7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2 226 24575,'0'88'0,"-1"58"0,21 178 0,-10-271 0,-5-39 0,-1-15 0,1-23 0,5-126 0,-11-179 0,-2 122 0,2 181 0,0 18 0,1 0 0,0 0 0,0 0 0,1-1 0,0 1 0,4-14 0,-4 19 0,0 1 0,0 0 0,1-1 0,-1 1 0,1 0 0,0 0 0,-1 0 0,1 0 0,0 0 0,0 0 0,0 1 0,0-1 0,0 1 0,1-1 0,-1 1 0,0 0 0,1 0 0,-1 0 0,1 0 0,-1 0 0,1 1 0,0-1 0,-1 1 0,1 0 0,4-1 0,10-1 0,0 1 0,-1 0 0,1 1 0,0 1 0,0 0 0,0 1 0,-1 1 0,1 1 0,29 10 0,-43-12 0,0 1 0,0-1 0,0 0 0,0 1 0,0 0 0,0 0 0,-1 0 0,1 0 0,-1 0 0,0 0 0,0 1 0,0-1 0,0 1 0,-1-1 0,0 1 0,1 0 0,-1-1 0,0 1 0,-1 0 0,1 0 0,-1 0 0,0 0 0,0 0 0,0-1 0,0 1 0,0 0 0,-1 0 0,0 0 0,-1 4 0,0 2 0,-1 0 0,0-1 0,-1 1 0,0-1 0,0 0 0,-1 1 0,0-2 0,-1 1 0,-12 15 0,3-11-227,0 0-1,0-1 1,-1-1-1,-1 0 1,-34 16-1,23-15-6598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0:24:27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 24575,'0'889'0,"-5"-928"-1365,0 9-5461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0:24:28.1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1 189 24575,'0'-4'0,"0"-5"0,0-6 0,0-4 0,8-7 0,15-4 0,12 5 0,4 5 0,4 2 0,-1 5 0,-9 4-8191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0:24:28.6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1 146 24575,'8'0'0,"7"0"0,13 0 0,6-4 0,10-1 0,9 0 0,4 1 0,5 1 0,4-3 0,3-9 0,-6-1 0,-9 1 0,-10 0 0,-9 2 0,-6-1 0,-11-2 0,-10 1-8191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0:24:30.0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254 157 24575,'0'918'0,"0"-865"0,0-53 0,-1 0 0,1 0 0,0 0 0,0 0 0,0 0 0,0 0 0,0 0 0,0-1 0,0 1 0,-1 0 0,1 0 0,0 0 0,0 0 0,0 1 0,0-1 0,0 0 0,0 0 0,0 0 0,0 0 0,-1 0 0,1 0 0,0 0 0,0 0 0,0 0 0,0 0 0,0 0 0,0 0 0,0 0 0,0 0 0,0 0 0,-1 0 0,1 1 0,0-1 0,0 0 0,0 0 0,0 0 0,0 0 0,-7-23 0,-5-36 0,-12-111 0,6-1 0,9-286 0,10 440 0,0 0 0,1-1 0,1 1 0,0 1 0,1-1 0,1 0 0,10-21 0,-12 32 0,-1 0 0,2 1 0,-1-1 0,1 1 0,-1 0 0,2 0 0,-1 0 0,0 0 0,1 1 0,0 0 0,0 0 0,0 0 0,1 1 0,-1-1 0,1 1 0,0 0 0,-1 1 0,1 0 0,1 0 0,-1 0 0,0 0 0,9 0 0,-6 1 0,-1 0 0,1 1 0,0 0 0,0 0 0,0 1 0,0 0 0,16 4 0,-21-3 0,0-1 0,-1 1 0,1 0 0,-1 0 0,1 0 0,-1 1 0,0-1 0,1 1 0,-1 0 0,-1 0 0,1 0 0,0 0 0,-1 0 0,1 0 0,-1 1 0,0-1 0,0 1 0,-1 0 0,3 5 0,1 6 0,0 0 0,-1 1 0,-1-1 0,0 1 0,-2 0 0,1 0 0,-2 0 0,-1 18 0,0-25 0,0 0 0,0 0 0,-1-1 0,-1 1 0,1-1 0,-1 0 0,-1 0 0,0 0 0,0 0 0,0 0 0,-1-1 0,0 0 0,0 0 0,-1 0 0,0-1 0,-10 9 0,-30 17 0,-1-1 0,-1-3 0,-69 29 0,9-4 0,104-51 0,-3 2 0,0-1 0,0 1 0,0 1 0,1-1 0,-8 8 0,13-11 0,0 0 0,0 0 0,0 0 0,0 1 0,0-1 0,1 0 0,-1 1 0,0-1 0,0 0 0,1 1 0,-1-1 0,1 1 0,0-1 0,-1 1 0,1-1 0,0 1 0,0-1 0,0 1 0,0 0 0,0-1 0,0 1 0,0-1 0,1 1 0,-1-1 0,0 1 0,1-1 0,-1 1 0,1-1 0,0 0 0,0 1 0,-1-1 0,3 3 0,8 9 0,0 0 0,1-1 0,1 0 0,0-1 0,1-1 0,27 17 0,7 6 0,440 293 0,-486-324-27,8 4-122,0 0 1,1 0-1,0-1 0,0 0 1,1-1-1,-1 0 0,1-1 1,14 3-1,7-9-6677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0:24:30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1 24575,'0'713'0,"-1"-663"0,-4-35 0,-2-23 0,-5-22 0,-4-39 0,3-2 0,3 1 0,-1-123 0,10 166 0,0 15 0,1-1 0,0 0 0,1 1 0,0 0 0,1-1 0,5-17 0,-6 26 0,1 0 0,0 1 0,0-1 0,0 1 0,1-1 0,-1 1 0,1 0 0,0 0 0,0 0 0,0 0 0,0 1 0,0-1 0,1 1 0,-1 0 0,1 0 0,-1 0 0,1 0 0,0 0 0,0 1 0,0 0 0,0 0 0,0 0 0,0 0 0,5 0 0,29-2-107,1 1 0,42 3-1,-48 0-935,1 0-5783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0:24:31.4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49 24575,'4'0'0,"10"0"0,10 0 0,10 0 0,7 0 0,9 0 0,8 0 0,-1-4 0,1-2 0,-4 1 0,-8-3 0,-3-5 0,-9 1-8191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0:15:26.2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24575,'0'21'0,"0"31"0,0 31 0,0 31 0,0 29 0,0 14 0,0 1 0,0-13 0,0-20 0,0-26 0,0-27 0,0-21 0,4-19 0,1-19 0,1-28 0,-2-12-8191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0:24:32.0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24575,'0'1'0,"0"0"0,1 0 0,-1 0 0,1 0 0,-1 1 0,1-1 0,0 0 0,0-1 0,-1 1 0,1 0 0,0 0 0,0 0 0,0 0 0,0-1 0,0 1 0,0 0 0,0-1 0,0 1 0,0-1 0,0 1 0,0-1 0,0 1 0,0-1 0,1 0 0,-1 0 0,0 1 0,0-1 0,2 0 0,40 4 0,-38-4 0,549 3 73,-275-5-1511,-260 2-5388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0:24:33.2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794 24 24575,'0'-1'0,"-1"0"0,1 0 0,-1 0 0,1 0 0,-1 0 0,0 0 0,1 1 0,-1-1 0,0 0 0,0 0 0,1 0 0,-1 1 0,0-1 0,0 0 0,0 1 0,0-1 0,0 1 0,0-1 0,0 1 0,0-1 0,0 1 0,0 0 0,0-1 0,-1 1 0,1 0 0,0 0 0,-1 0 0,-38-4 0,34 3 0,-10 0 0,0 0 0,0 1 0,1 1 0,-1 1 0,0 0 0,1 1 0,-1 0 0,-24 10 0,33-10 0,1 0 0,-1 0 0,1 1 0,0 0 0,0 0 0,0 1 0,1-1 0,0 1 0,-1 1 0,2-1 0,-1 1 0,1 0 0,0 0 0,0 0 0,0 0 0,1 1 0,0-1 0,0 1 0,1 0 0,0 0 0,-2 7 0,-1 28 0,2 0 0,1 0 0,2 0 0,9 64 0,-8-95 0,0-6 0,-1 0 0,1 0 0,0 0 0,0 0 0,1-1 0,-1 1 0,1 0 0,0-1 0,0 1 0,1-1 0,0 1 0,-1-1 0,1 0 0,1 0 0,4 4 0,-1-2 0,0-1 0,0 0 0,0 0 0,1-1 0,0 0 0,0 0 0,15 4 0,-16-5 0,1 1 0,-1 0 0,0 1 0,0 0 0,-1 0 0,1 0 0,-1 1 0,0 0 0,-1 0 0,0 0 0,0 1 0,0 0 0,0 0 0,-1 0 0,0 0 0,-1 1 0,0 0 0,0-1 0,-1 1 0,1 0 0,-2 0 0,1 1 0,-1-1 0,-1 0 0,1 0 0,-1 1 0,-1-1 0,1 0 0,-3 10 0,1-14 0,1 0 0,-1-1 0,1 1 0,-1-1 0,0 1 0,0-1 0,-1 0 0,1 0 0,-1 0 0,1 0 0,-1 0 0,0-1 0,0 1 0,-1-1 0,1 1 0,0-1 0,-1-1 0,-6 4 0,-7 2 0,0-1 0,-31 7 0,40-11 0,-52 13 0,-1-3 0,0-3 0,0-2 0,-113-3 0,167-4-85,1 0 0,-1-1-1,1 0 1,-1 0 0,1-1-1,0 0 1,0 0 0,0-1-1,0 1 1,0-1 0,0 0-1,1-1 1,0 1 0,-1-1-1,-6-7 1,2-1-6741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0:24:34.0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24575,'0'8'0,"4"7"0,9 1 0,8-3 0,11-3 0,9-3 0,15-3 0,9-2 0,6-2 0,-5 0 0,-9-1-6784,-11 0 6784,-8 1 0,-11-1-1407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0:24:35.1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24575,'13'400'0,"0"-34"0,-14 114 0,5-439-1365,1-27-5461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0:24:37.1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24575,'-2'77'0,"0"-43"0,1 0 0,8 64 0,-7-96 0,1 1 0,0-1 0,0 0 0,0 1 0,0-1 0,1 0 0,-1 0 0,1 0 0,-1 0 0,1 0 0,0 0 0,-1-1 0,1 1 0,0 0 0,0-1 0,0 1 0,1-1 0,-1 0 0,0 0 0,0 0 0,1 0 0,-1 0 0,0 0 0,1-1 0,-1 1 0,1-1 0,-1 0 0,1 1 0,4-2 0,9 2 0,0-2 0,-1 1 0,23-6 0,-36 6 0,130-27 0,-81 15 0,0 2 0,66-4 0,-36 15 34,-55 1-384,-1-2 0,0 0 1,28-6-1,-31 1-6476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0:24:38.0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83 24575,'4'0'0,"6"0"0,5-4 0,4-1 0,7-1 0,3-2 0,1 0 0,-1 1 0,0 2 0,-2 2 0,-1 1 0,-1-3 0,-1-1 0,0 1 0,4 1 0,2 1 0,-1-2 0,-5-1-8191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0:24:39.2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24575,'8'34'0,"-1"-1"0,-2 2 0,-1-1 0,-2 0 0,-3 55 0,1-27 0,-2 87 0,4 109 0,-1-252-105,-1-1 0,1 0 0,1 0 0,-1-1 0,1 1 0,0 0 0,0 0 0,0-1 0,0 1 0,1-1 0,0 0 0,4 6 0,8 5-6721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0:24:39.8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1 207 24575,'0'-4'0,"8"-2"0,7-3 0,13-1 0,19-6 0,9-5 0,3-3 0,5 2 0,-6 6 0,-3-3 0,-8 1 0,-3 4 0,-5 5 0,3-1 0,-5 2-8191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0:24:40.6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 24575,'4'0'0,"10"0"0,6 0 0,8 0 0,4 0 0,8 0 0,2 0 0,2 0 0,-3 0 0,0 0 0,-2 0 0,-1 0 0,-1 0 0,4 0 0,0 0 0,-3-5 0,-8 0-8191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0:24:41.9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291 1 24575,'-5'0'0,"1"1"0,0 0 0,-1 0 0,1 1 0,0-1 0,0 1 0,0 0 0,0 0 0,0 0 0,1 0 0,-1 1 0,1 0 0,-1 0 0,1 0 0,0 0 0,0 0 0,0 0 0,1 1 0,-1-1 0,1 1 0,0 0 0,0 0 0,-2 6 0,-4 7 0,1 0 0,1 0 0,1 1 0,-4 22 0,4-4 0,1 0 0,2 1 0,2-1 0,6 53 0,-5-85 0,0-1 0,0 0 0,0 1 0,0-1 0,0 0 0,1 0 0,-1 0 0,1 0 0,0 0 0,0 0 0,0 0 0,0-1 0,0 1 0,1-1 0,-1 1 0,1-1 0,0 0 0,0 0 0,-1 0 0,5 1 0,8 5 0,1-1 0,-1-1 0,19 5 0,20 9 0,-44-14 0,0-1 0,-1 2 0,1-1 0,-1 1 0,-1 1 0,0-1 0,0 2 0,0-1 0,-1 1 0,0 0 0,6 11 0,-11-17 0,0 1 0,0-1 0,-1 0 0,1 1 0,-1 0 0,0-1 0,0 1 0,0 0 0,-1-1 0,1 1 0,-1 0 0,0 0 0,0 0 0,0-1 0,-1 1 0,1 0 0,-1 0 0,0-1 0,0 1 0,0 0 0,0-1 0,-1 1 0,1-1 0,-1 1 0,0-1 0,0 0 0,0 0 0,-1 0 0,1 0 0,-1 0 0,0 0 0,1-1 0,-1 1 0,0-1 0,-1 0 0,-4 3 0,-14 6 0,-1 0 0,0-1 0,-1-2 0,0 0 0,-38 6 0,19-4 0,-17 4 3,33-9-459,0 1 0,-29 12 0,28-6-6370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0:15:26.6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24575,'4'0'0,"6"0"0,1 0-8191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0:24:49.1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24575,'0'4747'0,"0"-4745"0,-1 1 0,1-1 0,0 1 0,0-1 0,0 1 0,0-1 0,1 1 0,-1-1 0,0 1 0,1-1 0,0 0 0,0 1 0,0-1 0,0 0 0,0 1 0,0-1 0,0 0 0,1 0 0,-1 0 0,1 0 0,-1 0 0,1 0 0,0-1 0,0 1 0,0-1 0,0 1 0,0-1 0,0 1 0,0-1 0,0 0 0,1 0 0,-1 0 0,0-1 0,1 1 0,-1 0 0,1-1 0,-1 1 0,1-1 0,4 0 0,290 3 0,-157-6 0,26 2 0,1365 0 0,-1345 7 0,-1 7 0,288 58 0,-201-30 0,-144-25 0,65 2 0,304-12 0,-265-8 0,-204 0 0,-1-1 0,33-7 0,-7 1 0,-49 8 0,-1 0 0,1 0 0,0-1 0,-1 0 0,1 1 0,-1-1 0,1 0 0,-1 0 0,0-1 0,0 1 0,0-1 0,0 0 0,0 0 0,0 1 0,-1-2 0,0 1 0,1 0 0,-1 0 0,-1-1 0,1 0 0,0 1 0,-1-1 0,0 0 0,1 1 0,-1-1 0,-1 0 0,1-7 0,3-14 0,-2 1 0,-1-1 0,-3-33 0,1 29 0,0-35 0,-3-160 0,27-248 0,218-1143 0,-136 1167 0,-59 271 0,42-314 0,-80-6 0,-10 281 0,2 209 0,-1-1 0,1 1 0,-1-1 0,-1 1 0,0 0 0,0-1 0,0 1 0,-1 0 0,1 0 0,-2 0 0,1 0 0,-1 1 0,0 0 0,-7-9 0,0-3 10,2-2-1,-1 0 1,2 0-1,1 0 0,1-1 1,0 0-1,-2-25 1,-16-49-1451,17 74-5385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0:24:51.7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24575,'13'0'0,"0"2"0,-1 0 0,1 0 0,-1 1 0,0 1 0,14 5 0,4 1 0,2035 550-890,-1336-434 890,-427-79 0,-86-11 890,-183-28-2255,-2 2-5461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0:25:14.5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2046 24575,'0'0'0,"107"2"0,-1-6 0,174-27 0,898-268 0,-530 123 0,310-111 0,240-183 0,-523 171 0,-430 190 0,375-111 0,-500 186 0,123-41 0,-177 39-1365,-51 28-5461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0:25:15.7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24575,'101'5'0,"153"26"0,-26-1 0,-194-28 0,43 4 0,-73-5 0,1 0 0,-1 0 0,0 0 0,0 0 0,1 1 0,-1 0 0,0 0 0,-1 0 0,1 0 0,0 0 0,-1 1 0,1-1 0,4 6 0,-6-5 0,0 0 0,0 0 0,-1 0 0,1 1 0,-1-1 0,0 0 0,0 1 0,0-1 0,-1 1 0,1-1 0,-1 1 0,0-1 0,0 7 0,-8 53 0,3-27 0,3-21 0,-1 1 0,0-1 0,-1-1 0,0 1 0,-2 0 0,0-1 0,0 0 0,-11 16 0,-11 14 0,-38 44 0,12-16 0,51-68 0,-3 5 0,0-1 0,-1 1 0,1-1 0,-2-1 0,-12 12 0,18-18 0,1 0 0,-1 0 0,0 0 0,1 0 0,-1 0 0,0 0 0,0-1 0,0 1 0,0-1 0,0 1 0,1-1 0,-1 0 0,0 1 0,0-1 0,0 0 0,0 0 0,0-1 0,0 1 0,0 0 0,0-1 0,0 1 0,0-1 0,0 1 0,1-1 0,-1 0 0,0 0 0,0 0 0,1 0 0,-1 0 0,1 0 0,-1-1 0,1 1 0,-1 0 0,1-1 0,0 1 0,0-1 0,-2-1 0,-8-13 0,1-1 0,1 0 0,0 0 0,1-1 0,1 0 0,-9-34 0,-20-47 0,-79-151-1365,96 213-5461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0:25:17.4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193 60 24575,'4'3'0,"1"-1"0,-1 1 0,1-1 0,0 0 0,0 0 0,0 0 0,0 0 0,0-1 0,0 0 0,0 0 0,0 0 0,11-1 0,14 4 0,312 50 0,598 16 0,-918-70 0,-12-1 0,1 1 0,-1 1 0,1-1 0,-1 2 0,0-1 0,15 5 0,-23-5 0,0 0 0,0 0 0,0 1 0,0-1 0,0 0 0,0 1 0,0-1 0,-1 1 0,1 0 0,0 0 0,-1-1 0,1 1 0,-1 0 0,0 0 0,0 0 0,0 1 0,0-1 0,0 0 0,0 0 0,-1 1 0,1-1 0,-1 0 0,1 1 0,-1-1 0,0 0 0,0 1 0,0-1 0,0 0 0,0 1 0,-1-1 0,1 1 0,-2 3 0,-6 29 0,-2 1 0,-2-1 0,-1 0 0,-2-2 0,-1 1 0,-40 60 0,47-81 0,-1 0 0,0 0 0,-1-1 0,-1 0 0,0-1 0,0 0 0,-1-1 0,0 0 0,-1-1 0,0-1 0,-1 0 0,1-1 0,-31 10 0,26-12 0,-1 0 0,0-1 0,0-2 0,0 0 0,0-1 0,0-1 0,0-1 0,0 0 0,0-2 0,0 0 0,-22-7 0,-72-23 0,-201-47 0,-192 1 0,493 77 0,-4 1 0,1-2 0,-1 0 0,0-2 0,-24-8 0,38 11 0,1 1 0,-1-1 0,1 0 0,-1 0 0,1 0 0,0-1 0,0 1 0,0-1 0,0 1 0,0-1 0,1 0 0,-1 0 0,1-1 0,0 1 0,-1 0 0,2-1 0,-1 1 0,0-1 0,1 0 0,0 1 0,-1-1 0,1 0 0,1 0 0,-1 0 0,0-6 0,2-24 0,1 0 0,9-40 0,-3 16 0,-6 46 12,0 1 0,0 0 0,1 0 0,1 0 0,0 0 0,0 1 0,1 0 0,0-1 0,9-11 0,-1 5-309,1 0 0,0 2 0,1 0 0,17-14 0,3 1-6529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0:25:18.6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0 221 24575,'52'-19'0,"0"2"0,1 2 0,85-12 0,-68 15 0,302-47 0,2 17 0,739 12 0,-1110 30 0,-1 0 0,1 1 0,0-1 0,-1 0 0,1 1 0,-1 0 0,1-1 0,-1 1 0,1 0 0,-1 0 0,1 0 0,-1 1 0,0-1 0,1 0 0,-1 1 0,0 0 0,0 0 0,0-1 0,0 1 0,-1 0 0,1 0 0,0 1 0,-1-1 0,1 0 0,-1 0 0,0 1 0,0-1 0,0 1 0,0-1 0,0 1 0,-1-1 0,1 1 0,-1 0 0,1-1 0,-1 1 0,0 0 0,0 3 0,-1 11 0,0-1 0,-2 1 0,1-1 0,-10 28 0,12-41 0,-15 52 0,-2-1 0,-3 0 0,-2-2 0,-2 0 0,-37 58 0,57-105 0,0 0 0,0-1 0,0 0 0,-1 1 0,0-1 0,1-1 0,-1 1 0,-1-1 0,1 0 0,0 0 0,-1 0 0,0-1 0,0 0 0,1 0 0,-1 0 0,-12 1 0,-7 0 0,0-1 0,-47-3 0,35 0 0,-809 9 0,520-2 0,300-6 0,1-2 0,0-1 0,0-1 0,0-2 0,0 0 0,0-1 0,1-2 0,-38-19 0,-205-72 0,261 98-50,1 0-1,0-1 1,0 1-1,0-1 0,1 0 1,-1 0-1,1-1 1,-1 1-1,1-1 1,0 0-1,0 0 0,1 0 1,-1-1-1,1 1 1,0-1-1,0 0 1,1 0-1,-1 0 0,1 0 1,0 0-1,1-1 1,-1 1-1,1-1 1,0 1-1,0-1 1,0-10-1,1-12-6775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0:25:20.9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241 1 24575,'2311'0'0,"-2310"0"0,6-1 0,0 1 0,0 1 0,0-1 0,0 1 0,0 0 0,13 4 0,-18-4 0,0 0 0,0 1 0,0-1 0,0 0 0,-1 1 0,1 0 0,0-1 0,-1 1 0,1 0 0,-1-1 0,0 1 0,1 0 0,-1 0 0,0 0 0,0 0 0,0 1 0,0-1 0,-1 0 0,1 0 0,-1 0 0,1 1 0,-1-1 0,0 0 0,0 1 0,0 2 0,-3 234 0,-3-83 0,6-142 0,1 1 0,-1 0 0,-1-1 0,0 1 0,-2 0 0,-4 18 0,6-29 0,0-1 0,0 1 0,-1-1 0,0 0 0,1 0 0,-1 0 0,0 0 0,-1 0 0,1 0 0,0 0 0,-1-1 0,0 1 0,1-1 0,-1 0 0,0 0 0,0 0 0,0 0 0,-1 0 0,1-1 0,0 1 0,-1-1 0,1 0 0,-1 0 0,1 0 0,-1 0 0,1-1 0,-6 1 0,-26-2 0,1 0 0,-1-3 0,-60-13 0,5 1 0,-454-28 0,-8 44 0,309 2 0,28 1 0,-368-14 0,575 10 0,-1 0 0,1 0 0,-1-1 0,1 0 0,0 0 0,0-1 0,-1 0 0,-7-4 0,13 5 0,1 0 0,-1 0 0,0-1 0,1 1 0,0 0 0,-1-1 0,1 0 0,0 0 0,0 1 0,0-1 0,1 0 0,-1 0 0,1-1 0,0 1 0,0 0 0,0 0 0,0-1 0,0 1 0,1 0 0,-1-1 0,1-5 0,0-41 0,12-84 0,0-15 0,-12 115-1365,0 4-5461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0:22:19.9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0:22:20.4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0:22:27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24575,'7'5'0,"1"1"0,0-2 0,0 1 0,0-1 0,1 0 0,0-1 0,0 0 0,0-1 0,0 1 0,0-2 0,14 2 0,19 5 0,906 149-550,13-99-1,845-55-103,-1640-5 126,-67 2-5380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0:15:27.6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178 2 24575,'-4'4'0,"-18"10"0,-9 6 0,-8 4 0,-1 2 0,10-3 0,19-6 0,27-5 0,24-10 0,33-12 0,17-10 0,6-1 0,2 0 0,-6-6 0,-12 2 0,-18 6-8191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0:22:29.7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24575,'3'1'0,"-1"1"0,0-1 0,0 1 0,0 0 0,0 0 0,-1-1 0,1 1 0,0 0 0,-1 0 0,1 1 0,-1-1 0,0 0 0,0 0 0,0 1 0,0-1 0,1 5 0,7 46 0,-8-41 0,14 563 0,-17-379 0,0 2735 0,2-2883 0,3 152 0,0-160 0,1 0 0,19 74 0,-22-109 0,1 1 0,-1 0 0,1-1 0,1 0 0,-1 1 0,1-1 0,0 0 0,0 0 0,0 0 0,1-1 0,-1 1 0,1-1 0,0 0 0,9 6 0,-8-7 0,1 0 0,0-1 0,0 1 0,0-2 0,0 1 0,0 0 0,0-1 0,1-1 0,-1 1 0,0-1 0,1 0 0,-1 0 0,8-2 0,242-11-199,463 34-1,249 97-199,-323-20 399,401 56 0,-1019-150 0,435 41 0,-449-44-5,0-1 0,0 0 1,0 0-1,0-2 0,0 1 0,16-6 1,-25 6 10,-1 0 0,0-1 0,0 1-1,0-1 1,-1 0 0,1 0 0,0 0 0,-1 0 0,1 0 0,-1 0 0,0-1 0,1 0 0,-1 1 0,-1-1 0,1 0 0,0 0 0,-1 0 0,1 0 0,-1 0 0,0 0-1,0 0 1,0-1 0,0 1 0,-1 0 0,1-1 0,-1 1 0,0-7 0,-5-174 707,-1 3-761,83-523 48,-45 485 0,11-79 0,23-176 0,-35-6 0,-35-1075 0,1 1512 0,-1-1 0,-17-69 0,1 7 0,20 103 0,-1 0 0,0-1 0,1 1 0,-1 0 0,-1 0 0,1 0 0,0 0 0,-1 0 0,1 0 0,-1 0 0,0 0 0,0 1 0,0-1 0,0 1 0,0-1 0,-1 1 0,1 0 0,-1 0 0,0 0 0,1 0 0,-1 0 0,0 1 0,0-1 0,0 1 0,0 0 0,-1 0 0,-4-1 0,-7-1 0,0 1 0,-1 1 0,1 1 0,-29 2 0,9 0 0,-108-1 0,-114 4 0,81 19-1365,156-24-5461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0:22:30.3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 1 24575,'0'4'0,"0"10"0,0 10 0,0 6 0,0 6 0,0 4 0,0 9 0,-4 8 0,-1 2 0,-8 4 0,-2 3 0,1-5 0,0-5 0,2-4 0,2-6 0,4-7 0,3-11-8191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0:22:31.0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1 366 24575,'0'-10'0,"0"0"0,0 1 0,1-1 0,0 1 0,1-1 0,0 1 0,1 0 0,4-13 0,-3 16 0,0 0 0,-1 0 0,2 1 0,-1 0 0,0-1 0,1 2 0,0-1 0,1 0 0,-1 1 0,1 0 0,-1 0 0,11-4 0,54-26 0,129-43 0,-48 21 0,-68 27-1365,-64 26-5461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0:22:31.9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82 24575,'81'-18'0,"-13"10"0,27-4 0,97 1 0,-170 10-273,-1-2 0,1 0 0,0-1 0,31-10 0,-31 7-6553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0:22:33.0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1 146 24575,'-1'116'0,"3"127"0,7-194 0,-9-48 0,0-1 0,0 1 0,0-1 0,1 1 0,-1 0 0,0-1 0,0 1 0,1-1 0,-1 1 0,0-1 0,1 1 0,-1-1 0,1 1 0,-1-1 0,1 1 0,-1-1 0,1 1 0,-1-1 0,1 0 0,-1 1 0,1-1 0,-1 0 0,2 1 0,-1-2 0,0 1 0,0-1 0,0 1 0,0-1 0,0 0 0,-1 1 0,1-1 0,0 0 0,0 0 0,-1 1 0,1-1 0,-1 0 0,1 0 0,0 0 0,-1 0 0,0 0 0,1 0 0,-1 0 0,1 0 0,-1-2 0,9-25 0,-1 0 0,-1-1 0,-2-1 0,3-42 0,-3 30 0,10-46 0,-15 87 0,0-1 0,0 1 0,1-1 0,-1 1 0,1 0 0,-1-1 0,1 1 0,-1 0 0,1-1 0,0 1 0,-1 0 0,1 0 0,0 0 0,0-1 0,0 1 0,0 0 0,0 0 0,0 0 0,0 1 0,1-1 0,-1 0 0,2-1 0,-2 2 0,1 0 0,-1 0 0,1 0 0,-1 0 0,0 0 0,1 1 0,-1-1 0,1 0 0,-1 1 0,0-1 0,1 1 0,-1-1 0,0 1 0,1 0 0,-1-1 0,0 1 0,0 0 0,2 1 0,6 7 0,0 0 0,-1 0 0,1 1 0,8 14 0,21 38 0,-3 2 0,39 99 0,20 38 0,-94-199 0,1-1 0,0 1 0,0 0 0,0-1 0,0 1 0,0 0 0,0-1 0,0 1 0,0-1 0,1 0 0,-1 1 0,1-1 0,-1 0 0,1 0 0,-1 0 0,1 0 0,3 1 0,-4-2 0,0 0 0,0 0 0,0 0 0,0 0 0,0-1 0,0 1 0,0 0 0,0-1 0,-1 1 0,1 0 0,0-1 0,0 1 0,0-1 0,0 0 0,-1 1 0,1-1 0,0 0 0,-1 1 0,1-1 0,0 0 0,-1 0 0,1 1 0,-1-1 0,1-1 0,5-10 0,-2 1 0,1-1 0,-1 1 0,2-16 0,-3 16 0,53-180-47,-17 65-612,37-216 0,-72 310-6167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0:22:33.5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24575,'0'4'0,"0"18"0,0 18 0,0 14 0,0 14 0,0 0 0,0 1 0,0 1 0,0-8 0,0-6 0,0-8 0,0-4 0,0-6 0,4-9 0,1-13 0,0-18 0,-1-9-8191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0:22:34.7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22 24575,'4'-3'0,"0"1"0,-1-1 0,1 1 0,0 0 0,0 1 0,0-1 0,0 0 0,0 1 0,0 0 0,1 0 0,-1 1 0,0-1 0,1 1 0,-1 0 0,0 0 0,1 0 0,-1 0 0,0 1 0,1 0 0,-1 0 0,0 0 0,0 0 0,0 1 0,0 0 0,0 0 0,4 2 0,14 7 0,-1 1 0,-1 1 0,24 19 0,-44-31 0,45 31 0,-29-22 0,-1 1 0,0 1 0,21 22 0,-31-29 0,-1 0 0,0 1 0,0 0 0,0 0 0,-1 0 0,0 1 0,0-1 0,-1 1 0,1-1 0,-1 1 0,-1 0 0,0 0 0,1 11 0,1 18 0,-2 0 0,-1 1 0,-11 69 0,9-98 0,-1 1 0,0-1 0,0 0 0,-1 0 0,0 0 0,-1-1 0,1 1 0,-2-1 0,1 0 0,-1 0 0,0-1 0,0 0 0,0 0 0,-1 0 0,0-1 0,0 0 0,-1 0 0,1-1 0,-14 6 0,2-2 0,0-1 0,-1-1 0,0 0 0,0-2 0,0 0 0,0-2 0,-28 1 0,-17 2-1365,37 0-5461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0:22:41.6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24575,'3179'0'-2302,"-2024"52"1843,-677-29 1855,-451-24-8222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0:22:42.9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301 0 24575,'-34'39'0,"2"1"0,1 2 0,3 0 0,-33 66 0,41-71 0,1 1 0,2 1 0,2 0 0,-16 64 0,28-90 0,0 1 0,0 0 0,2-1 0,-1 1 0,2 0 0,0 0 0,1 0 0,0-1 0,1 1 0,0 0 0,1-1 0,1 1 0,0-1 0,1 0 0,0-1 0,1 1 0,12 19 0,-11-24 0,1 0 0,-1-1 0,1 1 0,0-1 0,1-1 0,0 0 0,0 0 0,0-1 0,0 0 0,1 0 0,0-1 0,0 0 0,0-1 0,18 3 0,-13-3 0,1-1 0,0 0 0,0-2 0,0 1 0,-1-2 0,1 0 0,0-1 0,0-1 0,20-6 0,-30 7 0,0 0 0,0-1 0,0 0 0,0 0 0,-1-1 0,0 0 0,1 0 0,-2 0 0,1 0 0,0-1 0,-1 1 0,0-1 0,0-1 0,0 1 0,0 0 0,-1-1 0,0 0 0,-1 0 0,1 0 0,-1 0 0,3-10 0,1-10 0,-2-1 0,0 0 0,0-49 0,-3 51 0,-1 23 0,0-1 0,0 1 0,0 0 0,0 0 0,0 0 0,0 0 0,1-1 0,-1 1 0,1 0 0,0 0 0,0 0 0,-1 0 0,1 0 0,1 0 0,-1 1 0,0-1 0,0 0 0,1 0 0,-1 1 0,1-1 0,-1 1 0,1-1 0,-1 1 0,1 0 0,0 0 0,0-1 0,0 1 0,0 0 0,0 1 0,0-1 0,0 0 0,0 1 0,0-1 0,0 1 0,0-1 0,0 1 0,1 0 0,-1 0 0,0 0 0,0 0 0,0 1 0,0-1 0,1 0 0,-1 1 0,0-1 0,0 1 0,0 0 0,0 0 0,0 0 0,0 0 0,-1 0 0,1 0 0,0 1 0,0-1 0,-1 0 0,1 1 0,-1 0 0,1-1 0,-1 1 0,0 0 0,0-1 0,1 1 0,-1 0 0,0 0 0,1 4 0,3 9 11,0 0-1,-1 1 1,0 0 0,-1 0-1,-1 0 1,-1 0-1,0 0 1,-2 26-1,4 52-1470,1-68-5366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0:22:43.8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0 24575,'-4'7'0,"1"-1"0,1 0 0,-1 1 0,1-1 0,0 1 0,0 0 0,1 0 0,0 0 0,0 0 0,1 0 0,-1 0 0,2 7 0,-2 5 0,-1 15 0,-3 65 0,5-92 0,0 0 0,1-1 0,0 1 0,0-1 0,0 1 0,1 0 0,0-1 0,0 0 0,1 0 0,0 1 0,4 6 0,-6-11 0,1 0 0,-1 0 0,1 0 0,-1 0 0,1-1 0,0 1 0,-1-1 0,1 1 0,0-1 0,0 0 0,0 1 0,0-1 0,0 0 0,0 0 0,1 0 0,-1-1 0,0 1 0,0 0 0,1-1 0,-1 0 0,0 1 0,1-1 0,-1 0 0,0 0 0,1-1 0,-1 1 0,0 0 0,1-1 0,-1 1 0,0-1 0,0 0 0,0 0 0,1 1 0,1-3 0,0 1 0,0-1 0,0 0 0,0 0 0,-1 0 0,1-1 0,-1 1 0,0-1 0,0 0 0,0 0 0,0 0 0,-1 0 0,0-1 0,0 1 0,0-1 0,2-6 0,0-11-52,-1 0-1,0 0 1,-2 0 0,-1 0-1,-3-23 1,2 13-999,0-1-5775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0:15:28.1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24575,'0'4'0,"4"1"0,6 1 0,4-2 0,10-1 0,3-1 0,11-1 0,10-1 0,1 0 0,-3 0 0,-1 0 0,-9 0-8191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0:22:44.5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216 1 24575,'-10'0'0,"0"0"0,0 1 0,1 0 0,-1 0 0,0 1 0,0 0 0,1 1 0,-10 3 0,13-2 0,0-1 0,0 1 0,0 0 0,1 0 0,-1 1 0,1 0 0,0 0 0,1 0 0,-1 0 0,1 1 0,0 0 0,-4 7 0,-28 60 0,34-67 0,0 0 0,0 0 0,0 0 0,1 1 0,0-1 0,0 0 0,0 1 0,1-1 0,0 1 0,1 8 0,-1-14 0,0 0 0,0 0 0,0 0 0,1 0 0,-1 0 0,0 0 0,0 0 0,1 0 0,-1 0 0,1 0 0,-1 0 0,1 0 0,-1 0 0,1 0 0,0 0 0,-1 0 0,1 0 0,0-1 0,0 1 0,0 0 0,-1-1 0,2 2 0,-1-2 0,0 0 0,0 0 0,0 0 0,0-1 0,-1 1 0,1 0 0,0 0 0,0 0 0,0-1 0,-1 1 0,1-1 0,0 1 0,0 0 0,-1-1 0,1 1 0,0-1 0,-1 1 0,1-1 0,-1 0 0,1 1 0,0-2 0,25-41 0,-15 11 0,13-60 0,-23 90-37,-1 0 0,0 0 1,1 0-1,0 0 0,-1 0 0,1 0 0,0 1 0,0-1 0,0 0 0,0 0 0,0 1 0,1-1 1,-1 0-1,0 1 0,1-1 0,-1 1 0,1 0 0,0-1 0,-1 1 0,1 0 0,0 0 0,0 0 1,-1 0-1,1 1 0,0-1 0,0 0 0,0 1 0,0-1 0,0 1 0,0 0 0,0-1 0,1 1 1,-1 0-1,0 0 0,0 1 0,2-1 0,26 4-6789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0:22:45.7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1 24575,'-11'13'0,"2"0"0,0 1 0,0 0 0,1 0 0,1 1 0,0 0 0,1 0 0,1 1 0,0 0 0,1 0 0,1 0 0,1 0 0,-1 31 0,2-46 0,1 1 0,0-1 0,1 1 0,-1-1 0,0 1 0,0-1 0,1 1 0,-1-1 0,0 1 0,1-1 0,0 1 0,-1-1 0,1 0 0,0 1 0,0-1 0,0 0 0,0 1 0,0-1 0,0 0 0,0 0 0,0 0 0,0 0 0,0 0 0,1 0 0,-1-1 0,0 1 0,1 0 0,-1 0 0,0-1 0,1 1 0,-1-1 0,3 1 0,-2-1 0,0 1 0,0 0 0,0-1 0,0 1 0,0 0 0,0 0 0,0 0 0,0 1 0,-1-1 0,1 0 0,0 1 0,-1-1 0,1 1 0,-1-1 0,1 1 0,-1 0 0,0 0 0,0 0 0,1 2 0,10 25 0,-3 1 0,0 1 0,7 48 0,-4-19 0,30 155 0,-9 1 0,8 315 0,-41-529 0,1 8 0,-1 1 0,0 0 0,-1 0 0,-1 0 0,-3 17 0,4-27 0,1 1 0,-1-1 0,1 0 0,-1 1 0,0-1 0,0 0 0,1 0 0,-1 1 0,0-1 0,0 0 0,0 0 0,0 0 0,0 0 0,0 0 0,-1 0 0,1-1 0,0 1 0,0 0 0,-1-1 0,-1 2 0,1-2 0,-1 0 0,1 0 0,-1 0 0,1 0 0,0 0 0,-1-1 0,1 1 0,-1-1 0,1 0 0,0 1 0,-1-1 0,1 0 0,0 0 0,0-1 0,0 1 0,-3-3 0,-6-4 0,0-2 0,1 1 0,0-1 0,0-1 0,2 0 0,-1 0 0,1-1 0,1 0 0,0 0 0,1-1 0,0 1 0,-4-16 0,0-1 0,1 0 0,2 0 0,0-1 0,-3-51 0,9 25 0,7-57 0,-5 103 0,1 1 0,0 0 0,0 0 0,1 0 0,1 0 0,0 1 0,0-1 0,0 1 0,1 0 0,0 0 0,1 0 0,12-13 0,7-4 0,56-45 0,-78 68 0,102-74-8,-71 54-263,-1-1-1,-1-2 1,-1-1-1,36-41 1,-47 41-6555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0:22:46.1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24575,'1'244'0,"11"0"0,43 247 0,-42-409-455,-3 2 0,-2 96 0,-8-165-6371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0:22:47.0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1 266 24575,'18'0'0,"-5"0"0,-1 0 0,1 0 0,-1-1 0,16-4 0,-24 4 0,1-1 0,-1 1 0,0-1 0,0 0 0,0 0 0,0-1 0,0 1 0,-1-1 0,1 0 0,-1 0 0,0 0 0,0 0 0,0 0 0,0-1 0,4-6 0,3-7 0,0 0 0,-1-1 0,-1 0 0,-1 0 0,0 0 0,-2-1 0,0 0 0,4-34 0,-9 53 0,0 0 0,1-1 0,-1 1 0,0-1 0,0 1 0,0-1 0,0 1 0,0-1 0,0 1 0,0 0 0,0-1 0,0 1 0,0-1 0,0 1 0,0-1 0,0 1 0,0-1 0,0 1 0,0-1 0,0 1 0,-1 0 0,1-1 0,0 1 0,0-1 0,0 1 0,-1 0 0,1-1 0,0 1 0,-1 0 0,1-1 0,0 1 0,-1 0 0,1-1 0,0 1 0,-1 0 0,1 0 0,-1-1 0,1 1 0,-1 0 0,-14 15 0,-13 35 0,28-49 0,-16 30 0,7-17 0,1 1 0,1 0 0,0 1 0,1-1 0,1 1 0,0 1 0,-4 30 0,9-45 4,0 0 0,0-1 0,0 1 0,0 0 0,0-1 0,1 1 0,-1-1 0,1 1 0,-1 0 0,1-1 0,-1 1 0,1-1 0,0 0 0,0 1 0,0-1 0,0 0 0,0 1 0,0-1 0,0 0 0,0 0 0,0 0 0,1 0 0,-1 0 0,0 0 0,1 0 0,-1 0 0,1-1 0,-1 1 0,4 1 0,1-1-252,1 0 1,-1 0-1,1 0 1,0 0-1,11-2 1,5 0-6579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0:23:21.2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24575,'30'12'0,"1"-1"0,1-2 0,0-1 0,53 6 0,63 1 0,261-8 0,-257-8 0,3100-2 0,-3205 5 0,49 9 0,36 2 0,-36-16-4,-61 1-336,1 2-1,0 1 1,42 6 0,-57-2-6486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0:23:23.0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24575,'60'776'0,"-25"224"0,-33-981 0,0 0 0,1 0 0,1 0 0,0-1 0,8 19 0,9 40 0,-11-22 0,-2-1 0,1 84 0,3 14 0,-1 7 0,-11-136-1365,0-3-5461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0:22:48.7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2277 0 24575,'-1'26'0,"-1"0"0,-2 0 0,0-1 0,-2 1 0,-1-1 0,-1-1 0,-1 1 0,-1-2 0,-13 24 0,-17 22 0,-78 103 0,49-83 0,-4-4 0,-4-2 0,-3-4 0,-137 103 0,-569 363 0,642-448 0,5 6 0,-208 200 0,256-218-1365,69-66-5461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0:22:50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0 24575,'1'1'0,"0"-1"0,0 1 0,-1 0 0,1-1 0,0 1 0,0 0 0,0 0 0,0 0 0,0 0 0,-1 0 0,1 0 0,-1 0 0,1 0 0,0 0 0,-1 0 0,1 0 0,-1 0 0,0 0 0,1 0 0,-1 0 0,0 0 0,0 1 0,0-1 0,0 2 0,4 38 0,-3-35 0,7 115 0,-15 234 0,-31-117 0,38-236 0,-1 0 0,1 0 0,0-1 0,0 1 0,0 0 0,0 0 0,0 0 0,0 0 0,1 0 0,-1 0 0,1-1 0,-1 1 0,1 0 0,0 0 0,-1-1 0,1 1 0,0 0 0,0-1 0,2 3 0,-2-3 0,1 0 0,-1-1 0,0 1 0,1-1 0,-1 1 0,0-1 0,1 1 0,-1-1 0,0 0 0,1 0 0,-1 0 0,1 0 0,-1 0 0,0 0 0,1 0 0,-1 0 0,1-1 0,-1 1 0,0 0 0,2-1 0,10-5 0,0 0 0,0 0 0,-1-2 0,15-10 0,-8 6 0,13-4 0,1 1 0,0 2 0,1 1 0,0 2 0,1 1 0,62-6 0,-90 13 0,4 1 0,1-1 0,-1-1 0,0 0 0,-1-1 0,1 0 0,-1 0 0,1-1 0,15-11 0,-23 14 0,1-1 0,-2 0 0,1 0 0,0 0 0,0 0 0,-1 0 0,0 0 0,1-1 0,-1 1 0,0-1 0,-1 1 0,1-1 0,-1 0 0,0 0 0,0 0 0,0 0 0,0 0 0,-1 0 0,1 0 0,-1 0 0,0 0 0,0 0 0,-1 0 0,1 0 0,-1 0 0,0 0 0,-2-6 0,-1-2 0,0 0 0,-1 0 0,-1 1 0,0-1 0,0 1 0,-1 1 0,0-1 0,-10-9 0,-12-12 0,-36-29 0,40 39 0,1-1 0,1-1 0,-23-31 0,-33-83-1012,75 131 659,-16-32-6473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0:22:51.1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24575,'9'0'0,"-1"1"0,1-1 0,-1 1 0,0 0 0,0 1 0,1 0 0,-1 1 0,0-1 0,0 1 0,8 5 0,-6-1 0,0 0 0,-1 0 0,0 0 0,-1 1 0,1 1 0,-2 0 0,8 9 0,31 50 0,-3 1 0,62 139 0,-66-127 0,49 94 0,7-3 0,7-4 0,210 260 0,36-40 0,-241-281 0,170 132 0,-248-217-682,45 26-1,-42-32-6143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0:22:52.3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0 481 24575,'113'28'0,"130"52"0,-29-8 0,-15-10 0,246 63 0,-443-125 0,0 1 0,-1 0 0,1-1 0,0 1 0,0-1 0,0 0 0,0 0 0,0 1 0,0-1 0,0-1 0,0 1 0,0 0 0,-1 0 0,1-1 0,0 1 0,0-1 0,0 1 0,0-1 0,-1 0 0,1 0 0,0 0 0,-1 0 0,1 0 0,0 0 0,-1 0 0,1-1 0,-1 1 0,0 0 0,0-1 0,1 1 0,-1-1 0,0 0 0,0 1 0,0-1 0,0 0 0,-1 1 0,1-1 0,0 0 0,0-3 0,0-6 0,0 0 0,-1 0 0,0 0 0,0 0 0,-5-20 0,2 5 0,-25-228 0,-5-67 0,32 306 0,-5-47 0,6 58 0,-1 1 0,1 0 0,-1 0 0,0-1 0,0 1 0,0 0 0,0 0 0,-1 0 0,1 0 0,-1 0 0,0 0 0,0 1 0,-4-6 0,4 8 0,0-1 0,1 1 0,-1-1 0,0 1 0,1 0 0,-1-1 0,0 1 0,0 0 0,1 0 0,-1 0 0,0 1 0,0-1 0,1 0 0,-1 1 0,0-1 0,1 1 0,-1-1 0,0 1 0,1 0 0,-1 0 0,1 0 0,-3 1 0,-37 27 0,32-22 0,-79 57 0,-165 129 0,98-73 0,121-94 0,-34 32 0,-21 18 0,72-63-1365,4 0-5461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0:15:28.8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 24575,'0'-4'0,"4"-2"0,6 9 0,5 28 0,0 43 0,-3 40 0,-3 35 0,-3 20 0,-3 14 0,-2-6 0,0-19 0,-2-22 0,1-31 0,-1-29 0,5-28 0,1-25 0,0-34 0,-1-15-8191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0:22:53.3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1 153 24575,'20'0'0,"24"0"0,37 0 0,42 0 0,49 0 0,57-8 0,43-11 0,13-7-846,-14-2 846,-49-1 0,-57 4 0,-58 7-7345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0:22:54.9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321 200 24575,'-1'1'0,"0"-1"0,0 1 0,1-1 0,-1 1 0,0 0 0,1-1 0,-1 1 0,0 0 0,1-1 0,-1 1 0,1 0 0,0 0 0,-1 0 0,1-1 0,-1 1 0,1 0 0,0 0 0,0 0 0,-1 0 0,1 0 0,0-1 0,0 1 0,0 1 0,-4 30 0,4-26 0,-78 685 0,-138 1586 0,205-1840 0,14-325 0,33 209 0,-34-309 0,0-1 0,0 0 0,1 0 0,1 0 0,0 0 0,6 10 0,-8-18 0,0 0 0,0 0 0,1 0 0,-1-1 0,1 1 0,0 0 0,0-1 0,0 0 0,0 0 0,0 0 0,0 0 0,1 0 0,-1 0 0,0-1 0,1 0 0,0 0 0,-1 0 0,1 0 0,0 0 0,-1-1 0,1 1 0,4-1 0,289 35 0,-101-8 0,1082 93 0,-822-75 0,21 1 0,-6-34 0,-458-12 0,-1 0 0,0-2 0,0 1 0,0-2 0,16-4 0,-25 6 0,1-1 0,-1 1 0,1-1 0,-1 0 0,0 0 0,0 0 0,0-1 0,0 1 0,0-1 0,0 1 0,-1-1 0,1 0 0,-1 0 0,0 0 0,0-1 0,0 1 0,0 0 0,0-1 0,-1 1 0,2-6 0,1-12 0,-1 0 0,0 0 0,-2-1 0,0 1 0,-2 0 0,-4-33 0,0-5 0,-21-1900 0,29 1287 0,-36 157 0,-41 2 0,51 361 0,-13-45 0,35 182 0,-2 0 0,0-1 0,-1 1 0,-1 1 0,-11-27 0,13 36 0,0 1 0,0-1 0,0 1 0,0 0 0,-1 0 0,0 0 0,0 1 0,0-1 0,0 1 0,0 0 0,-1 0 0,1 0 0,-1 1 0,0 0 0,0 0 0,0 0 0,0 0 0,0 1 0,0 0 0,-10-1 0,-65-4 0,0 4 0,0 3 0,-79 13 0,-69 1 0,-378-15-1365,587 0-5461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0:22:57.9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 24575,'2323'0'0,"-2207"-10"-1365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0:22:59.5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24575,'1521'0'0,"-1508"0"0,0 0 0,1 0 0,0 1 0,26 5 0,-36-5 0,0 0 0,-1 0 0,1 1 0,0-1 0,-1 1 0,1 0 0,-1 0 0,1 0 0,-1 1 0,0-1 0,0 1 0,0 0 0,0-1 0,-1 1 0,1 1 0,-1-1 0,1 0 0,1 5 0,2 5 0,-1 1 0,-1-1 0,0 1 0,-1 0 0,-1 0 0,0 0 0,0 23 0,-6 104 0,3-134 0,0 10 0,-1 0 0,0 0 0,-1-1 0,-11 31 0,13-43 0,0-1 0,-1 1 0,1 0 0,-1 0 0,0-1 0,-1 1 0,1-1 0,0 0 0,-1 0 0,0 0 0,0 0 0,0 0 0,0 0 0,0-1 0,-1 0 0,1 1 0,-1-1 0,1 0 0,-1-1 0,0 1 0,0-1 0,0 1 0,1-1 0,-1 0 0,-7 0 0,-75 0 0,-141-18 0,16 0 0,-95 18 0,-56-3 0,354 2 0,0-1 0,0-1 0,1 1 0,-1-1 0,1-1 0,-1 1 0,1-1 0,0 0 0,0-1 0,0 0 0,0 0 0,1-1 0,0 1 0,0-1 0,0-1 0,0 1 0,1-1 0,0 0 0,0 0 0,0-1 0,1 1 0,-7-14 0,-2-9 0,2-1 0,0 0 0,2-1 0,-7-37 0,13 52 0,-7-22-1365,-1 7-5461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0:23:02.8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24575,'-2'94'0,"0"-49"0,1 1 0,3-1 0,1 1 0,18 84 0,-16-111 0,1 0 0,1-1 0,1 0 0,1 0 0,14 22 0,-20-35 0,1 1 0,0-1 0,0 0 0,0-1 0,1 1 0,-1-1 0,1 1 0,0-1 0,1-1 0,-1 1 0,1-1 0,-1 0 0,1 0 0,0-1 0,0 1 0,0-1 0,1-1 0,-1 1 0,11 0 0,234-8 0,-247 6 0,0 0 0,1 0 0,-1-1 0,1 0 0,-1 0 0,0 0 0,0 0 0,1-1 0,-1 1 0,0-1 0,0 0 0,0-1 0,-1 1 0,1-1 0,-1 1 0,5-5 0,-4 1 0,0 0 0,0 0 0,0 0 0,-1-1 0,0 1 0,0-1 0,-1 0 0,0 0 0,2-9 0,12-44 0,19-85 0,-32 128 0,-1 1 0,0-1 0,-2 0 0,0 1 0,-1-1 0,-4-25 0,4 37 0,-1-1 0,0 1 0,0 0 0,0 0 0,-1 0 0,0 1 0,0-1 0,0 1 0,0-1 0,-1 1 0,0 0 0,1 1 0,-2-1 0,1 0 0,0 1 0,-1 0 0,1 0 0,-1 0 0,0 1 0,0 0 0,0 0 0,0 0 0,0 0 0,-8-1 0,-15-2 0,1 1 0,-1 1 0,-45 0 0,28 2 0,-58-9 85,-25-2-1535,108 12-5376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0:23:04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1 127 24575,'44'-19'0,"2"2"0,0 2 0,91-18 0,-78 20 0,0 2 0,1 2 0,81-1 0,125 12 0,-108 1 0,-105-5 0,-35 1 0,0 0 0,0 1 0,0 1 0,21 3 0,-70 30 0,4-9 0,-18 17 0,-3-2 0,-57 37 0,89-66 0,-1-1 0,-1-1 0,1-1 0,-1-1 0,-1 0 0,1-1 0,-1-1 0,0-1 0,0-1 0,-1 0 0,-21-1 0,10-3 0,1-2 0,-1-1 0,1-2 0,0-1 0,1-1 0,0-1 0,-42-20 0,28 8 0,2-1 0,0-2 0,2-2 0,-43-37 0,21 5-1365,48 42-5461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0:23:06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4 24575,'67'-2'0,"-27"1"0,65 5 0,-99-3 0,0 0 0,0 0 0,0 1 0,0-1 0,0 1 0,-1 1 0,1-1 0,-1 1 0,1 0 0,-1 0 0,0 0 0,0 1 0,-1 0 0,1 0 0,-1 0 0,0 1 0,0-1 0,0 1 0,0 0 0,-1 0 0,0 0 0,0 1 0,0-1 0,-1 1 0,0-1 0,0 1 0,0 0 0,1 10 0,1 13 0,-1 0 0,-1 1 0,-2-1 0,-5 49 0,3-56 0,1-8 0,-8 68 0,8-76 0,0-1 0,-1 1 0,1-1 0,-1 1 0,0-1 0,-1 0 0,1 1 0,-1-1 0,0 0 0,0-1 0,-5 7 0,6-10 0,0 0 0,1 1 0,-1-1 0,0 0 0,0 0 0,0 0 0,0 0 0,0-1 0,0 1 0,0 0 0,0-1 0,-1 0 0,1 1 0,0-1 0,0 0 0,0 0 0,0 0 0,-1 0 0,1-1 0,0 1 0,0 0 0,0-1 0,0 0 0,0 1 0,0-1 0,0 0 0,0 0 0,0 0 0,0-1 0,0 1 0,1 0 0,-1 0 0,0-1 0,-2-2 0,-9-8 0,1-1 0,0 0 0,-14-20 0,13 15 0,-4-3 0,0 2 0,-35-31 0,43 43 0,0 0 0,0 1 0,-1 0 0,0 1 0,-1 0 0,1 0 0,-1 1 0,-19-4 0,27 7 3,0 0 0,0 1 0,0-1 0,0 0 0,0 0 0,1-1 0,-1 1 0,0-1 0,1 1-1,-1-1 1,1 0 0,0 0 0,-1 0 0,1 0 0,0 0 0,0 0 0,0-1 0,1 1 0,-1-1 0,1 1-1,-1-1 1,1 0 0,0 0 0,0 1 0,0-1 0,0 0 0,0 0 0,1 0 0,-1 0 0,1 0 0,0 0 0,0 0-1,0 0 1,0 0 0,1 0 0,-1 0 0,1 0 0,1-4 0,3-12-260,1 1 0,0 0 0,1 0 0,16-26 0,-21 39 63,10-18-6632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0:25:55.3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9581 0 24575,'-4'93'0,"-5"-1"0,-3 0 0,-25 90 0,19-104 0,-3 0 0,-54 130 0,62-179 0,-2 0 0,-2 0 0,0-1 0,-2-1 0,-1-1 0,-1-1 0,-1-1 0,-1 0 0,-43 33 0,12-20 0,-2-2 0,-118 54 0,-135 29 0,135-66-173,-2-8 0,-272 34 0,-370-10-347,238-43 520,-265 19 0,-883 158-1161,814-85 715,-247 3-73,-5-90 2688,1068-33-1500,-321-23-1707,368 19-5788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0:25:57.5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721 88 24575,'-318'286'0,"247"-231"0,-3-3 0,-139 73 0,208-123 0,1 0 0,-1 1 0,0 0 0,1-1 0,0 2 0,-1-1 0,-4 6 0,9-9 0,-1 0 0,1 1 0,0-1 0,0 1 0,-1-1 0,1 1 0,0-1 0,0 1 0,-1-1 0,1 1 0,0 0 0,0-1 0,0 1 0,0-1 0,0 1 0,0-1 0,0 1 0,0-1 0,0 1 0,0 0 0,0-1 0,0 1 0,1-1 0,-1 1 0,0-1 0,0 1 0,1 0 0,0 1 0,1-1 0,-1 0 0,1 1 0,-1-1 0,1 0 0,0 0 0,-1 0 0,1 0 0,0 0 0,0 0 0,0 0 0,2 0 0,179 47 0,-68-22 0,-27-3 0,161 65 0,-243-85 0,1 0 0,-1 0 0,1 0 0,0-1 0,0 0 0,0-1 0,14 2 0,-19-3 0,0 0 0,0-1 0,0 1 0,0-1 0,0 0 0,-1 1 0,1-1 0,0 0 0,0 0 0,-1 0 0,1 0 0,0 0 0,-1-1 0,1 1 0,-1 0 0,1-1 0,-1 1 0,0-1 0,0 1 0,0-1 0,1 0 0,-2 0 0,1 1 0,0-1 0,0 0 0,0 0 0,-1 0 0,1 0 0,-1 0 0,0 0 0,0 0 0,1 0 0,-1-2 0,5-50 0,-2 0 0,-7-101 0,-1 44 0,-19-295 0,24 404 0,0 0 0,0 0 0,0 0 0,-1 0 0,1 0 0,-1 0 0,1 0 0,-1 0 0,0 0 0,1 0 0,-1 0 0,0 1 0,-1-1 0,1 0 0,0 1 0,0-1 0,-1 0 0,1 1 0,-3-3 0,2 4 0,1-1 0,-1 1 0,1 0 0,-1-1 0,1 1 0,-1 0 0,1 0 0,-1 0 0,1 0 0,-1 0 0,1 1 0,-1-1 0,1 0 0,-1 1 0,1-1 0,-1 1 0,1-1 0,-1 1 0,1 0 0,-2 1 0,-9 6 0,0 1 0,0 0 0,1 1 0,-14 16 0,13-14 0,-182 155 0,138-124 0,2 3 0,2 2 0,-75 88 0,125-134 0,0 1 0,-1 0 0,1 0 0,0 0 0,0 0 0,1 0 0,-1 0 0,1 1 0,-1-1 0,1 1 0,0-1 0,0 1 0,1-1 0,-1 1 0,1-1 0,0 1 0,0 6 0,1-6 0,1-1 0,0 1 0,0 0 0,0-1 0,0 0 0,0 1 0,0-1 0,1 0 0,0 0 0,0-1 0,0 1 0,0 0 0,0-1 0,0 0 0,1 0 0,4 3 0,219 112 0,-34-21 0,-156-75 0,-1 2 0,-1 2 0,34 30 0,-69-54 0,1 0 0,0 0 0,0 0 0,0 0 0,0-1 0,0 1 0,0 0 0,0 0 0,0-1 0,0 1 0,1-1 0,-1 1 0,0-1 0,0 1 0,0-1 0,1 0 0,-1 1 0,0-1 0,1 0 0,-1 0 0,0 0 0,0 0 0,3-1 0,-3 1 0,0-1 0,1 0 0,-1 0 0,0 0 0,0 0 0,-1 0 0,1 0 0,0-1 0,0 1 0,0 0 0,-1 0 0,1-1 0,-1 1 0,1 0 0,-1-1 0,1 1 0,-1 0 0,0-3 0,3-12 0,-2-1 0,0 1 0,-2-20 0,1 17 0,-4-791-1365,4 780-5461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0:28:49.6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0:15:29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1 223 24575,'0'-8'0,"4"-3"0,6-4 0,8-3 0,7 2 0,6-2 0,3 0 0,-1 2 0,-2-1 0,2 4 0,0 3 0,6-1 0,1-2 0,2 1 0,2-2 0,-7 2-8191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0:28:50.7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0:28:52.8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0:28:54.3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83 24575,'4566'0'-3217,"-3703"-44"4279,-315 14 1093,-401 33-1924,-48 1-1029,133-14 0,-197 5-6028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0:28:57.4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417 28 24575,'0'3687'0,"3"-3639"0,2 0 0,1 0 0,17 56 0,-12-60 0,-2 2 0,-2-1 0,3 73 0,-11-110 0,1 0 0,0 0 0,1 0 0,-1 0 0,2 1 0,-1-1 0,4 9 0,-4-15 0,1 1 0,0 0 0,-1 0 0,1-1 0,0 1 0,0-1 0,1 0 0,-1 0 0,0 1 0,1-2 0,-1 1 0,1 0 0,0 0 0,0-1 0,0 1 0,0-1 0,0 0 0,0 0 0,0 0 0,0 0 0,5 0 0,32 5 0,1-2 0,0-2 0,58-4 0,-17 0 0,3027-3-1051,-2030 6 1841,-918 3-659,309 51-1,387 85-130,-854-139 0,7 1 0,0 0 0,0-1 0,1 0 0,-1 0 0,15-2 0,-22 0 0,0 1 0,0-1 0,0 0 0,0 0 0,0 0 0,-1 0 0,1-1 0,0 1 0,-1-1 0,1 1 0,-1-1 0,1 0 0,-1 0 0,0 0 0,0 0 0,0-1 0,0 1 0,0-1 0,-1 1 0,1-1 0,-1 1 0,1-1 0,0-3 0,5-19 0,0 0 0,-2 0 0,-1 0 0,-1 0 0,-2 0 0,0-1 0,-3-31 0,1 6 0,-1-136 0,15-425 0,57 81 0,-19 166 0,-21-116 0,-33-3 0,-1 127 0,4 297 0,-8-316 0,2 295 0,-4 1 0,-33-131 0,25 149 0,3 0 0,-10-106 0,24 164 0,1 0 0,-1 0 0,0 1 0,0-1 0,-1 0 0,1 0 0,-1 1 0,1-1 0,-1 0 0,0 1 0,-1 0 0,1-1 0,-1 1 0,1 0 0,-1 0 0,0 1 0,0-1 0,0 0 0,0 1 0,-1 0 0,1 0 0,-1 0 0,1 0 0,-1 1 0,0-1 0,1 1 0,-1 0 0,-6-1 0,-13-3 0,1 2 0,0 1 0,0 0 0,-23 3 0,16-2 0,-767 2 0,300 3 0,-704 8 0,-54 0 0,1181-12 0,-371 4 0,3 33 0,-334 42 0,216-79 0,554 0 0,0 1 0,0-1 0,0 1 0,0 0 0,0 0 0,0 1 0,1-1 0,-1 1 0,0 0 0,1 0 0,-1 1 0,1-1 0,0 1 0,0 0 0,0 0 0,0 0 0,1 1 0,-1 0 0,1-1 0,0 1 0,0 0 0,0 0 0,1 1 0,-1-1 0,1 1 0,-3 8 0,-4 13 0,1-1 0,1 1 0,-5 52 0,7-45 0,-114 828 0,65-450 0,-10 116 0,4 602 0,65-315 0,-6-788 0,2-1 0,1 1 0,1-1 0,11 42 0,-14-67-41,7 18 207,-7-18-191,0 0-1,0 1 0,0-1 0,0 0 1,0 0-1,0 1 0,0-1 1,0 0-1,0 0 0,1 0 1,-1 1-1,0-1 0,0 0 0,0 0 1,0 0-1,0 0 0,1 1 1,-1-1-1,0 0 0,0 0 1,0 0-1,1 0 0,-1 0 1,0 1-1,0-1 0,1 0 0,-1 0 1,0 0-1,0 0 0,0 0 1,1 0-1,-1 0 0,0 0 1,0 0-1,1 0 0,-1 0 1,0 0-1,0 0 0,1 0 0,-1 0 1,0 0-1,0 0 0,1 0 1,-1-1-1,0 1 0,0 0 1,0 0-1,1 0 0,-1 0 0,0 0 1,0-1-1,0 1 0,0 0 1,1 0-1,-1 0 0,0 0 1,0-1-1,7-14-6800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0:28:59.1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8035 11098 24575,'-17'-5'0,"1"2"0,-1 0 0,0 1 0,-1 0 0,-33 2 0,-3 0 0,-1696-13-1155,1136 15-136,-2386-1 1023,1719-1 2733,1256 0-2397,8 1-28,-1-1-1,1-1 0,-26-5 0,38 5-37,-1-1 0,0 0-1,1 0 1,0 0-1,-1 0 1,1-1 0,0 0-1,0 0 1,1-1-1,-1 1 1,1-1-1,-1 0 1,1-1 0,-4-4-1,-21-31-1,2 0 0,2-2 0,1-1 0,-25-65 0,-53-189 0,82 234 0,-118-423-251,-75-512-1,-8-518-297,208 1418 546,-113-1541 3,112-115-4593,17 1054 3457,-3-887 8743,0 907-8430,0 673 823,0 0 0,1-1 0,0 1 0,1 0 0,-1 0 0,1 0 0,0 0 0,1 0 0,0 0 0,0 1 0,1-1 0,7-11 0,-4 10 0,1-1 0,0 1 0,0 0 0,1 1 0,-1 0 0,2 0 0,15-9 0,12-2 0,2 2 0,0 1 0,66-15 0,-54 16 0,298-93 0,219-60 0,288-41 0,-405 115 0,-411 85 31,-1-2 0,54-21-1,-2 1-1487,-68 23-5369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0:29:00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1 203 24575,'216'40'0,"-104"-22"0,-25-2 0,0-4 0,127 1 0,-205-13 0,0 0 0,0 0 0,0 1 0,0 0 0,0 1 0,-1 0 0,1 0 0,16 7 0,-23-8 0,1 1 0,-1 0 0,1-1 0,-1 1 0,0 0 0,0 0 0,0 0 0,0 0 0,0 1 0,0-1 0,-1 0 0,1 1 0,-1 0 0,0-1 0,1 1 0,-1 0 0,0-1 0,-1 1 0,1 0 0,0 0 0,-1 0 0,0 0 0,0 0 0,1 0 0,-2-1 0,1 1 0,0 0 0,-1 0 0,1 0 0,-1 0 0,-1 3 0,-5 13 0,-1 0 0,-1 0 0,0-1 0,-2 0 0,0-1 0,-1-1 0,-26 30 0,-2 3 0,-3 3 0,-2-1 0,-89 74 0,117-111 0,0-1 0,0 0 0,-2-2 0,1 0 0,-25 10 0,41-20 0,0 0 0,0-1 0,0 1 0,0-1 0,0 1 0,0-1 0,0 0 0,0 0 0,-1 1 0,1-2 0,0 1 0,0 0 0,0 0 0,0-1 0,0 1 0,0-1 0,0 1 0,0-1 0,0 0 0,0 0 0,-3-2 0,1 0 0,1 0 0,-1 0 0,1-1 0,0 1 0,0-1 0,1 0 0,-1 1 0,1-1 0,-4-8 0,-1-7 0,0 0 0,2-1 0,-6-30 0,10 45 0,-15-87 0,4 0 0,-1-137 0,10 177 0,-2 1 0,-16-75 0,8 57 0,6 33-1365,-1 10-5461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0:29:02.1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24575,'811'34'9,"-414"-10"-198,2219 42-849,-2499-67 1034,21-2 371,0 7 1,146 22-1,117 19-1612,-349-44-5581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0:29:02.7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24575,'13'0'0,"40"0"0,45 0 0,46 0 0,57 0 0,43 0 0,30 0 0,13 0-675,-1 0 675,-11 0 0,-29 0 0,-31 0 0,-44 0 0,-43 0 0,-39 0 0,-30 0 0,-22 0 0,-16 0-7516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0:29:03.4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24575,'4478'0'-2362,"-4468"0"-3467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0:29:16.7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7988 11012 24575,'-5'-3'0,"0"1"0,0-1 0,0 1 0,0 0 0,0 1 0,0-1 0,-1 1 0,1 0 0,-1 0 0,1 1 0,0-1 0,-1 1 0,-8 1 0,-6-1 0,-783-9 0,480 12 0,-5128-3 0,5388-2 0,-122-20 0,165 17 0,0-1 0,0 0 0,-25-12 0,25 9 0,-1 1 0,-33-8 0,24 10 0,1-2 0,0 0 0,1-2 0,-1-1 0,2-1 0,0-1 0,1-1 0,-42-31 0,17 6 0,31 26 0,1-2 0,0 0 0,1-1 0,1-1 0,0-1 0,1-1 0,-25-37 0,4-13 0,3-2 0,-34-101 0,-26-160 0,53 133 0,10-1 0,-8-252 0,34-412 0,8 508 0,-1-3823 0,-3 2200 0,8 1830 0,36-203 0,-21 202 0,5-183 0,-27 312 0,-1 9 0,1-1 0,1 0 0,0 0 0,6-24 0,-5 32 0,0 0 0,0 0 0,0 1 0,1-1 0,0 1 0,0-1 0,0 1 0,0 0 0,1 0 0,0 0 0,-1 1 0,1-1 0,1 1 0,-1 0 0,7-4 0,18-9 0,1 2 0,0 1 0,1 1 0,1 1 0,43-8 0,170-19 0,-183 30 0,999-154 0,-758 113 0,-168 26-455,-2-7 0,238-85 0,-331 99-6371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0:15:30.0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81 24575,'4'0'0,"9"0"0,12-4 0,4-1 0,3-5 0,7-3 0,2-1 0,-3 3 0,-7-2 0,-9 3-8191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0:29:18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24575,'49'0'0,"33"-2"0,-1 4 0,1 4 0,79 16 0,90 48 0,-248-69 0,1 0 0,0 1 0,0-1 0,-1 1 0,1 0 0,-1 0 0,0 0 0,1 0 0,-1 1 0,0-1 0,0 1 0,-1 0 0,1 0 0,0 0 0,-1 0 0,0 0 0,3 5 0,-4-5 0,0 0 0,0 1 0,0-1 0,-1 1 0,1-1 0,-1 1 0,0-1 0,0 1 0,0-1 0,-1 1 0,1-1 0,-1 1 0,0-1 0,0 1 0,-2 5 0,-3 4 0,-1-1 0,0 1 0,-1-1 0,-1-1 0,0 0 0,0 0 0,-1 0 0,-12 9 0,-21 15 0,-3-2 0,-84 46 0,71-45 0,-63 48 0,110-73 0,1 1 0,0 0 0,1 1 0,0 0 0,0 1 0,1 0 0,1 0 0,0 1 0,-7 18 0,14-30 0,1 0 0,0-1 0,0 1 0,0 0 0,-1 0 0,1 0 0,0-1 0,-1 1 0,1 0 0,-1 0 0,1-1 0,-1 1 0,1 0 0,-1-1 0,0 1 0,1-1 0,-1 1 0,1 0 0,-1-1 0,0 0 0,0 1 0,1-1 0,-1 1 0,0-1 0,0 0 0,-1 1 0,-5-19 0,3-46 0,4 58 0,2-613-1365,-2 599-5461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0:34:43.5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369 608 24575,'0'7'0,"-1"-1"0,0 0 0,-1 1 0,0-1 0,0 0 0,0 0 0,-1 0 0,1-1 0,-5 7 0,-34 51 0,34-54 0,-43 56 0,22-30 0,-24 40 0,45-63 0,0 0 0,1 1 0,1 0 0,0 1 0,0-1 0,1 1 0,-3 20 0,6-26 0,0-1 0,0 0 0,0 1 0,1-1 0,-1 1 0,2-1 0,-1 0 0,3 11 0,-2-15 0,0-1 0,0 0 0,0 1 0,1-1 0,-1 0 0,1 0 0,-1 0 0,1 0 0,0 0 0,0 0 0,0 0 0,0-1 0,0 1 0,0-1 0,1 1 0,-1-1 0,0 0 0,1 0 0,-1 0 0,1 0 0,-1 0 0,1-1 0,0 1 0,4 0 0,38 4 0,-1-2 0,0-2 0,51-5 0,4 0 0,1023 6 0,458-5 0,-1074-8 0,295-3 0,-592 15 0,633-24 0,-50-29 0,-610 39 0,222-46 0,-173 21 0,-174 34 0,-37 3 0,0 0 0,0-2 0,0 0 0,0-1 0,20-7 0,-36 10 0,-1-1 0,1 1 0,0-1 0,-1 0 0,0 0 0,1 0 0,-1-1 0,0 1 0,0-1 0,0 1 0,-1-1 0,1 0 0,-1 0 0,1 0 0,-1-1 0,0 1 0,0 0 0,0-1 0,-1 0 0,1 1 0,-1-1 0,0 0 0,0 1 0,0-1 0,-1 0 0,1 0 0,-1 0 0,0 0 0,0 0 0,0 0 0,-2-5 0,-1-8 0,0 0 0,-1 1 0,-1 0 0,-1 0 0,-12-25 0,-49-75 0,13 23 0,-15-45 0,-82-144 0,147 276 0,0 1 0,0-1 0,0 1 0,-1 0 0,1 1 0,-1-1 0,-1 1 0,1 0 0,0 0 0,-1 0 0,0 1 0,0 0 0,0 0 0,0 1 0,-1 0 0,1 0 0,0 0 0,-1 1 0,0-1 0,1 2 0,-1-1 0,-11 1 0,-11 2 0,0 2 0,0 1 0,0 1 0,-30 10 0,-21 5 0,-1270 194 0,1143-186 0,-225 28 0,-216 32 0,343-45 0,-392 7 0,-192-52 0,357-1 0,507 1 0,-1-2 0,-26-5 0,-36-4 0,-367 25 0,311-4 0,73-2 0,-1 3 0,-79 22 0,124-25 0,-70 10 0,-133 8 0,197-22 0,28-2 0,-1 0 0,1 0 0,0 0 0,-1 0 0,1 1 0,0 0 0,0 0 0,1 1 0,-1-1 0,0 1 0,1 0 0,-1 0 0,1 1 0,0-1 0,0 1 0,0 0 0,1 0 0,-1 0 0,1 0 0,0 1 0,0 0 0,1-1 0,-1 1 0,1 0 0,0 0 0,1 0 0,-1 0 0,1 1 0,-1 6 0,-3 17 0,2 0 0,1 1 0,1-1 0,3 35 0,0-27 0,0 96 0,-1-130 0,-1-1 0,1 0 0,-1 0 0,1 1 0,0-1 0,0 0 0,0 0 0,0 0 0,0 0 0,1 0 0,-1 0 0,1 0 0,-1-1 0,1 1 0,0 0 0,-1-1 0,1 1 0,0-1 0,0 0 0,0 1 0,0-1 0,0 0 0,0 0 0,1-1 0,-1 1 0,0 0 0,0-1 0,5 1 0,8 2 0,-1-2 0,1 0 0,23-1 0,-19-1 0,346 11 0,-56-1 0,810-7 45,-612-3-1455,-441 1-5416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0:34:45.6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24575,'0'5860'-1365,"0"-5840"-5461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0:34:49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6153 24575,'2'12'0,"1"1"0,0-1 0,0 0 0,1-1 0,0 1 0,1-1 0,1 1 0,-1-2 0,2 1 0,0-1 0,0 1 0,1-2 0,0 1 0,0-1 0,13 10 0,-12-14 0,-1 1 0,1-2 0,0 1 0,0-1 0,1 0 0,-1-1 0,1 0 0,16 2 0,86 6 0,-69-8 0,285 8 0,-33-2 0,-250-6 0,41 2 0,166 31 0,-170-21 0,0-4 0,130 1 0,-71-5 0,86 26 0,-54-4 0,136 17 0,-37-5 0,-98-27 0,239-11 0,-198-7 0,2451 4 0,-2540-3 0,0-6 0,-1-5 0,201-50 0,-186 22 0,-125 36 0,0 0 0,-1-1 0,0 0 0,0-1 0,0-1 0,24-20 0,-32 22 0,0 0 0,-1-1 0,0 0 0,0 0 0,0 0 0,-1-1 0,0 1 0,-1-1 0,0 0 0,0 0 0,-1-1 0,2-14 0,0-14 0,-1-67 0,-3 87 0,1-102 0,5 0 0,26-139 0,9-179 0,-26 209 0,-8 153 0,36-663 0,-45-1960 0,9 2573 0,39-224 0,-2 37 0,-20-117 0,-22 374 0,-1 35 0,0 1 0,-1-1 0,-1 1 0,-1 0 0,-9-38 0,10 55-5,0 0 0,0 0 0,-1 0 0,1 0 0,-1 1 0,0-1 0,0 1 0,0-1 0,0 1 0,0 0 0,0-1 0,-1 1 0,1 0 0,-1 1 0,1-1 0,-1 0 0,-4-1 0,0 0 29,1 1 1,-1 0-1,0 0 0,0 1 0,0 0 1,0 0-1,-11 1 0,-9 1-283,-1 2 0,1 1-1,-29 8 1,44-10-173,-9 3-6394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0:15:30.7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43 24575,'8'0'0,"11"0"0,11 0 0,8 0 0,6 0 0,-1 0 0,2 0 0,0 0 0,-3 0 0,-4 0 0,3 0 0,3-4 0,-2-1 0,-3 0 0,3-3 0,-1-1 0,-4 2 0,-7 2-8191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0:15:31.7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1 119 24575,'409'2'0,"454"-6"0,-687-7 0,265-53 0,-379 56 0,79-2 0,-22 4 0,-80-1-1365,-6-3-5461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0:15:53.5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24575,'8844'0'-5507,"-7984"0"8957,-799 0-9584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0:15:33.0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0 24575,'0'0'0,"-1"0"0,1 0 0,0 0 0,0 0 0,-1 0 0,1 0 0,0 0 0,0 0 0,-1 0 0,1 0 0,0 0 0,0 0 0,-1 0 0,1 0 0,0 0 0,0 0 0,-1 1 0,1-1 0,0 0 0,0 0 0,0 0 0,-1 0 0,1 0 0,0 1 0,0-1 0,0 0 0,0 0 0,-1 0 0,1 0 0,0 1 0,0-1 0,0 0 0,0 0 0,0 1 0,0-1 0,0 0 0,-1 0 0,1 0 0,0 1 0,0-1 0,0 0 0,0 0 0,0 1 0,0-1 0,0 0 0,0 0 0,0 1 0,9 14 0,16 10 0,21 6 0,0-3 0,2-2 0,69 27 0,-18-7 0,-60-31 0,-27-11 0,0 1 0,0 0 0,0 0 0,-1 1 0,21 15 0,-30-19 0,0 0 0,-1 0 0,1 0 0,0 0 0,-1 0 0,1 0 0,-1 0 0,0 0 0,0 1 0,0-1 0,0 0 0,0 1 0,0-1 0,0 1 0,-1 0 0,0-1 0,1 1 0,-1-1 0,0 1 0,0-1 0,0 1 0,-1 0 0,1-1 0,0 1 0,-1-1 0,0 1 0,0-1 0,0 1 0,0-1 0,0 0 0,0 1 0,0-1 0,-1 0 0,1 0 0,-3 2 0,-136 179 0,80-104 0,-3-2 0,-129 121 0,191-197 0,0 0 0,0 0 0,0 0 0,0 0 0,0 0 0,0 0 0,0-1 0,-1 1 0,1 0 0,0-1 0,0 1 0,0-1 0,-1 0 0,1 1 0,0-1 0,-1 0 0,1 0 0,0 1 0,-1-1 0,1 0 0,0-1 0,-1 1 0,1 0 0,0 0 0,-3-1 0,2 0 0,-1-1 0,1 1 0,0-1 0,0 1 0,0-1 0,0 0 0,0 0 0,0 0 0,0 0 0,1 0 0,-1 0 0,-1-3 0,-4-8 0,1 0 0,0 0 0,-7-27 0,-59-237 0,61 216-16,4-1 0,2 0 0,3 0 0,6-65 0,-1 3-1269,-3 92-5541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0:15:34.1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 24575,'188'1'0,"205"-3"0,-251-10 0,31 0 0,145 13-1365,-288-1-5461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0:15:35.0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24575,'1668'0'0,"-1604"2"0,1 2 0,112 23 0,-133-19-341,1-3 0,0-2-1,49-2 1,-72-1-6485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0:15:35.7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58 24575,'672'-25'0,"36"0"0,-607 28-52,-37 0-605,121-12 1,-154 4-6170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0:15:37.1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0 24575,'-1'1'0,"-1"-1"0,1 1 0,-1 0 0,1-1 0,-1 1 0,1 0 0,0 0 0,-1 0 0,1 0 0,0 0 0,0 0 0,-1 1 0,1-1 0,0 0 0,0 1 0,1-1 0,-1 0 0,0 1 0,-1 2 0,-14 34 0,15-35 0,-8 23 0,2 1 0,1 0 0,1 0 0,-2 44 0,5-15 0,7 72 0,-4-119 0,1 0 0,1-1 0,-1 1 0,1-1 0,1 0 0,0 1 0,0-2 0,0 1 0,6 7 0,-7-12 0,-1 1 0,1-1 0,-1 0 0,1 0 0,0-1 0,0 1 0,1-1 0,-1 1 0,0-1 0,4 2 0,-5-4 0,0 1 0,0-1 0,0 1 0,-1-1 0,1 1 0,0-1 0,0 0 0,0 0 0,0 0 0,0 0 0,-1 0 0,1 0 0,0-1 0,0 1 0,0-1 0,0 1 0,-1-1 0,1 0 0,0 0 0,-1 1 0,4-3 0,-1-2 0,0 1 0,-1-1 0,0 1 0,0-1 0,0 0 0,0 0 0,-1 0 0,1-1 0,-1 1 0,-1-1 0,1 1 0,-1-1 0,0 1 0,0-8 0,5-14 0,-4 20 0,28-115 0,-27 105 0,0 0 0,-2 0 0,0 0 0,-1 0 0,-2-22 0,0 33 8,1 0 0,-1 1 0,0-1 0,-1 0 0,0 0 0,1 1 0,-2 0 0,1 0 0,-1 0 0,0 0 0,0 0 0,0 0 0,0 1 0,-7-5 0,-8-5-503,0 0 0,-26-14 0,30 19-6331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0:15:38.9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8 24575,'2'67'0,"15"85"0,-15-132 0,10 50 0,-11-67 0,0 0 0,0 1 0,0-1 0,0 0 0,0 0 0,1 0 0,0 0 0,0 0 0,0-1 0,0 1 0,0 0 0,0-1 0,0 0 0,1 1 0,0-1 0,5 3 0,-7-4 0,1-1 0,0 0 0,0 0 0,-1 0 0,1 0 0,0 0 0,0 0 0,-1 0 0,1-1 0,0 1 0,-1-1 0,1 1 0,0-1 0,-1 1 0,1-1 0,0 0 0,-1 0 0,0 0 0,1 0 0,-1 0 0,1 0 0,-1-1 0,0 1 0,0 0 0,0 0 0,2-4 0,31-43 0,-30 42 0,17-22 0,0 0 0,27-25 0,-27 30 0,0-1 0,28-43 0,-47 65 0,-1 1 0,0-1 0,0 0 0,0 0 0,0 0 0,0 0 0,0 0 0,-1 0 0,1 0 0,0-1 0,-1 1 0,0 0 0,0 0 0,1 0 0,-1-1 0,-1 1 0,1 0 0,0 0 0,-1-4 0,0 5 0,0-1 0,0 1 0,0-1 0,0 1 0,-1 0 0,1-1 0,0 1 0,-1 0 0,1 0 0,0 0 0,-1 0 0,1 0 0,-1 0 0,0 1 0,1-1 0,-1 0 0,0 1 0,-3-1 0,-9-2 0,-1 2 0,0 0 0,0 0 0,-24 4 0,24-2 0,-233 4 0,224-2-1365,4 3-5461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0:15:41.9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39 24575,'157'2'0,"-21"1"0,155-17 0,-229 0 0,-50 10 0,0 1 0,1 0 0,-1 1 0,0 0 0,1 1 0,16 1 0,-28 0 0,1 1 0,0-1 0,-1 1 0,1 0 0,-1 0 0,1 0 0,-1 0 0,1 0 0,-1 0 0,1 0 0,-1 0 0,0 1 0,0-1 0,0 0 0,0 1 0,0-1 0,0 1 0,0-1 0,0 1 0,0 0 0,-1-1 0,1 1 0,-1 0 0,1-1 0,-1 1 0,0 0 0,0 0 0,0 2 0,2 58 0,-3-50 0,-3 83 0,1-43 0,1 0 0,3 0 0,11 73 0,-11-121 0,0-1 0,-1 1 0,1 0 0,-1 0 0,0-1 0,0 1 0,0 0 0,0 0 0,-1 0 0,1-1 0,-1 1 0,0 0 0,-2 3 0,2-4 0,-1-1 0,1 0 0,-1-1 0,0 1 0,0 0 0,0 0 0,0-1 0,0 1 0,0-1 0,0 0 0,-1 1 0,1-1 0,0 0 0,-1 0 0,1-1 0,-1 1 0,1 0 0,-1-1 0,1 1 0,-5-1 0,-47 4 0,0-2 0,-63-7 0,-6 1 0,-195 4 0,315 0 0,-1 1 0,0-2 0,1 1 0,-1 0 0,0-1 0,1 1 0,-1-1 0,0 0 0,1-1 0,-1 1 0,1 0 0,0-1 0,-1 0 0,1 0 0,0 0 0,0 0 0,0 0 0,0-1 0,-3-4 0,2 2 0,1 0 0,1 0 0,-1-1 0,1 1 0,0-1 0,0 1 0,0-1 0,1 0 0,0 0 0,0 0 0,0-11 0,3-164 117,1 70-1599,-3 85-5344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0:15:44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 24575,'578'0'0,"-575"0"0,-1 0 0,1 0 0,0 0 0,-1 0 0,1 0 0,0 0 0,-1 1 0,1-1 0,-1 1 0,1 0 0,-1 0 0,1 0 0,-1 0 0,1 0 0,-1 1 0,0-1 0,0 1 0,0-1 0,0 1 0,2 2 0,-2-1 0,0 1 0,-1 0 0,1 0 0,-1-1 0,0 1 0,0 0 0,0 0 0,-1 0 0,0 0 0,1 0 0,-1 1 0,-1 6 0,1-7 0,0 0 0,-1 1 0,1-1 0,-1 0 0,0 0 0,0 0 0,0 0 0,0 0 0,-1 0 0,1 0 0,-1 0 0,0-1 0,0 1 0,-1-1 0,1 1 0,-1-1 0,-3 3 0,3-4 0,0 1 0,0-1 0,-1-1 0,0 1 0,1 0 0,-1-1 0,0 0 0,1 0 0,-1 0 0,0 0 0,0-1 0,0 1 0,0-1 0,0 0 0,0 0 0,1-1 0,-1 1 0,-6-2 0,-73-18 0,60 13 0,0 2 0,-1 0 0,1 1 0,-27 0 0,-48 6 0,-68-3 0,163 1 7,-1 0-1,1-1 0,0 1 0,0-1 1,0 0-1,0 0 0,0 0 1,0 0-1,0-1 0,1 1 1,-1-1-1,0 1 0,1-1 0,-1 0 1,1 0-1,-1 0 0,1-1 1,-3-4-1,2 3-141,0-1 0,1 1 0,0-1 0,0 0 0,1 0 0,-1 0 0,1 0 0,0 0 0,0 0 0,0-9 0,1-7-6691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0:16:12.2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22 24575,'1195'34'-139,"-288"-2"-769,2064-22 1642,-1723-13-421,-1039 0-313,214 6 0,-394 0 0,0 2 0,45 12 0,21 4 0,-85-20 0,0 0 0,1 1 0,-1 0 0,0 1 0,0 0 0,0 1 0,0 0 0,-1 1 0,0-1 0,0 2 0,0-1 0,0 1 0,-1 1 0,0 0 0,0 0 0,-1 0 0,0 1 0,0 0 0,6 11 0,7 12 0,-2 1 0,-1 1 0,-2 0 0,-1 2 0,10 37 0,36 185 0,-32-89 0,10 273 0,-35 179 0,-5-401 0,12 1071 0,1-141 0,-12 755 0,2-1899 0,-1 0 0,0 0 0,0 0 0,-1 0 0,0 0 0,0 0 0,0 1 0,0-2 0,-1 1 0,0 0 0,-3 8 0,2-11 0,1 1 0,-1-1 0,0 0 0,1 1 0,-1-1 0,0 0 0,0-1 0,0 1 0,-1-1 0,1 1 0,0-1 0,0 0 0,-1 0 0,1 0 0,-1 0 0,1-1 0,-1 0 0,-5 1 0,-115 8 0,-135 16 0,-979 142-425,0-40-1,-213-95 1210,1147-33-717,-846 13-67,-61 1 0,1197-13 0,2 0 0,1 0 0,-1 0 0,0-2 0,1 1 0,-19-5 0,27 4 0,0 1 0,0 0 0,0-1 0,-1 0 0,1 0 0,1 0 0,-1 0 0,0 0 0,0-1 0,1 1 0,0-1 0,-1 0 0,1 0 0,0 1 0,0-1 0,0-1 0,1 1 0,-1 0 0,1 0 0,0-1 0,0 1 0,-1-6 0,-16-86 0,-6-102 0,2 10 0,-17-87 0,-6-313 0,43 389 0,-28-562 0,22 677 0,-74-1146 0,82 1031 0,-7-295 0,-42 4 0,13 285 0,9-2 0,0-247 0,32-814-1365,-5 1247-5461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0:16:16.1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24575,'4954'0'-1365,"-4929"0"-5461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0:15:55.9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 24575,'10'100'0,"0"-16"0,-6 218 0,-2-46 0,-2-249 0,1 1 0,-1-1 0,1 0 0,0 0 0,1 0 0,-1 0 0,1 0 0,1-1 0,3 9 0,-4-12 0,0 0 0,0-1 0,1 1 0,-1-1 0,0 1 0,1-1 0,0 0 0,-1 0 0,1 0 0,0 0 0,0-1 0,0 1 0,0-1 0,1 0 0,-1 0 0,0 0 0,0 0 0,1 0 0,-1-1 0,0 0 0,6 1 0,289-2 0,-138-4 0,3279-1-609,-1863 9 423,231-3 981,-1582 9-795,302 50 0,147-19 0,-447-36 0,770 5 0,-921-9 0,-71 0 0,-1 0 0,1 0 0,0 0 0,-1-1 0,1 1 0,-1-1 0,1 0 0,-1-1 0,1 1 0,4-3 0,-8 3 0,1-1 0,0 0 0,0 1 0,-1-1 0,1 0 0,-1 0 0,0 0 0,1 0 0,-1 0 0,0 0 0,0 0 0,0 0 0,-1-1 0,1 1 0,-1 0 0,1 0 0,-1-1 0,1 1 0,-1 0 0,0-1 0,-1-3 0,-2-258 0,-2 71 0,7 79 0,-4-128 0,2 234 12,-1 0 0,0 0 0,0 0 0,-1 0 0,0 0 0,-1 0 0,1 0 0,-1 1 0,-5-8 0,6 12-80,0 0 1,-1 0-1,1 0 1,-1 0-1,0 1 1,0-1-1,0 1 1,0 0-1,0 0 1,0 0-1,-1 1 1,1-1-1,0 1 1,-1-1-1,0 1 1,1 0-1,-1 1 1,0-1-1,1 0 1,-1 1-1,-5 0 1,-16 0-6759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0:16:19.1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174 272 24575,'3'0'0,"-1"1"0,1-1 0,-1 1 0,1 0 0,-1 0 0,1 0 0,-1 0 0,0 0 0,1 1 0,-1-1 0,0 1 0,0-1 0,0 1 0,0 0 0,0 0 0,0 0 0,-1 0 0,1 0 0,-1 0 0,1 0 0,-1 1 0,0-1 0,0 0 0,0 1 0,0-1 0,0 1 0,0 3 0,4 11 0,-2-1 0,0 0 0,1 18 0,-3-30 0,8 475 0,-11-307 0,3 127 0,-9 352 0,-7-514 0,-31 136 0,0-10 0,-19 185 0,28-135 0,18-137 0,10-79 0,4 0 0,10 124 0,-5-219 0,0 1 0,1 0 0,-1 0 0,1-1 0,-1 1 0,1 0 0,0-1 0,0 1 0,0 0 0,0-1 0,0 1 0,1-1 0,-1 0 0,1 1 0,0-1 0,0 0 0,-1 0 0,1 0 0,0 0 0,1-1 0,-1 1 0,0 0 0,0-1 0,1 1 0,-1-1 0,1 0 0,-1 0 0,1 0 0,3 0 0,6 2 0,1-2 0,-1 0 0,1 0 0,-1-1 0,18-2 0,0 0 0,672-22 0,325-6 0,-170 18 0,346-1 0,-731-16 0,-328 16 0,333 5 0,-272 11 0,-62-2 0,156-3 0,-294 2 0,0 0 0,0 0 0,-1-1 0,1 0 0,0 0 0,0 0 0,-1-1 0,1 1 0,-1-1 0,1 0 0,7-5 0,-10 4 0,1 1 0,-1 0 0,0-1 0,0 1 0,0-1 0,0 0 0,-1 1 0,1-1 0,-1 0 0,1 0 0,-1 0 0,0 0 0,0-1 0,-1 1 0,1 0 0,-1 0 0,1 0 0,-1-6 0,-2-222 0,1-23 0,109-615 0,-44 451 0,56-471 0,-104 467 0,-14 213 0,21-8 0,-12 145 0,2-85 0,-12 135 0,0 8 0,0 0 0,-2 1 0,1-1 0,-4-16 0,4 28 0,-1-1 0,1 1 0,-1 0 0,0-1 0,0 1 0,0 0 0,0 0 0,0-1 0,0 1 0,0 0 0,-1 0 0,1 0 0,-1 1 0,1-1 0,-1 0 0,0 0 0,0 1 0,0-1 0,0 1 0,0 0 0,0 0 0,0 0 0,0-1 0,0 2 0,-1-1 0,1 0 0,0 0 0,-1 1 0,-4-1 0,-23 2 0,0 2 0,0 0 0,1 2 0,-1 2 0,1 0 0,-36 15 0,32-11 0,-66 19 0,-1-4 0,-1-5 0,-1-3 0,-193 6 0,-14-27-1365,290 3-5461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0:16:32.1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1168 24575,'1562'0'0,"-1558"0"0,0 0 0,0 0 0,0-1 0,0 1 0,0-1 0,0 0 0,0-1 0,0 1 0,-1-1 0,1 1 0,0-1 0,-1 0 0,1 0 0,-1-1 0,0 1 0,0-1 0,0 1 0,0-1 0,0 0 0,-1 0 0,1-1 0,-1 1 0,0 0 0,0-1 0,0 1 0,3-8 0,1-7 0,-1 0 0,0-1 0,-1 0 0,2-28 0,-2 16 0,7-93 0,-8-230 0,-6 167 0,5 117 0,1 44 0,-2 1 0,-1 0 0,-2-1 0,-7-46 0,8 69 0,-1 0 0,1 0 0,0 1 0,-1-1 0,0 1 0,0-1 0,0 1 0,0 0 0,0 0 0,0 0 0,0 0 0,-1 0 0,1 0 0,-1 1 0,0-1 0,1 1 0,-1-1 0,0 1 0,0 0 0,1 0 0,-1 1 0,0-1 0,0 1 0,0-1 0,0 1 0,0 0 0,0 0 0,-6 1 0,-12 0 0,-1 0 0,1 2 0,-21 6 0,21-5 0,-434 63 0,376-57 0,0-3 0,0-3 0,-84-8 0,-114 5 0,232 4 0,-61 16 0,-16 2 0,114-23 0,-1 1 0,1 1 0,0 0 0,0 0 0,-1 0 0,1 1 0,-7 4 0,12-5 0,1-1 0,-1 1 0,1 0 0,-1 0 0,1 1 0,0-1 0,0 0 0,0 1 0,0-1 0,0 1 0,1 0 0,-1-1 0,1 1 0,0 0 0,0 0 0,0 0 0,0 0 0,0 0 0,1 0 0,-1 0 0,1 5 0,-2 269 0,6-124 0,-4 62-1365,0-195-5461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0:16:41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24575,'11'1'0,"-1"1"0,1 0 0,0 1 0,-1 1 0,0-1 0,0 2 0,11 5 0,26 10 0,3-6 0,0-2 0,1-3 0,93 6 0,158-15 0,-158-3 0,397 2-1365,-514 1-5461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0:16:47.0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55 24575,'41'0'0,"0"-1"0,0-3 0,0-1 0,54-14 0,-41 9 0,0 2 0,0 3 0,1 2 0,88 7 0,-22-1 0,674-3-1365,-769 0-5461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0:18:18.6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558 2786 24575,'43'2'0,"-1"2"0,80 19 0,22 3 0,673-5 0,-586-23 0,228 3 0,351-5 0,-777 4 0,-7 0 0,-1 0 0,0-2 0,0 0 0,0-2 0,40-11 0,-59 12 0,1-1 0,-1 1 0,0-1 0,-1 0 0,1-1 0,-1 1 0,0-1 0,0 0 0,0-1 0,-1 1 0,1-1 0,-2 0 0,1 0 0,0 0 0,-1 0 0,4-11 0,4-14 0,-1-1 0,8-43 0,-8 31 0,107-548 0,-74 349 0,44-118 0,-10 46 0,-62 238 0,-3-2 0,1-86 0,-13 160 0,3-106 0,-4 1 0,-16-111 0,16 210 0,-1 0 0,0 0 0,-1 0 0,0 0 0,-1 1 0,0-1 0,-1 1 0,0 0 0,0 1 0,-1-1 0,0 1 0,-1 0 0,0 0 0,-1 1 0,1 0 0,-1 0 0,-1 1 0,0 0 0,0 1 0,0 0 0,-1 0 0,1 1 0,-1 0 0,-13-4 0,-22-6 0,0 3 0,-1 2 0,0 1 0,-1 3 0,0 1 0,-49 3 0,-1070 1 0,522 4 0,-638-3 0,1264-1 0,-1 1 0,1 1 0,-1 1 0,1 0 0,-35 10 0,48-10 0,0 0 0,0 1 0,1-1 0,-1 1 0,1 0 0,-1 0 0,1 0 0,0 1 0,0 0 0,0 0 0,1 0 0,0 0 0,-1 0 0,1 1 0,1-1 0,-1 1 0,1 0 0,-1 0 0,2 0 0,-1 0 0,0 0 0,1 0 0,0 1 0,0 5 0,-4 39 0,3 1 0,1 0 0,10 73 0,-1-18 0,-1 92 0,-31 316 0,-19 163 0,31-408 0,1-19 0,12 241 0,-1-488 0,0 0 0,0 0 0,0 0 0,0 0 0,0 0 0,1 0 0,-1 0 0,1 0 0,0 0 0,0 0 0,0 0 0,1 0 0,-1-1 0,0 1 0,1 0 0,0-1 0,0 1 0,0-1 0,0 0 0,0 0 0,3 3 0,0-2 0,0-1 0,0 0 0,0 0 0,0-1 0,0 1 0,0-1 0,1 0 0,-1-1 0,0 1 0,0-1 0,1 0 0,5-1 0,71-6 0,-1-3 0,88-24 0,-89 16 0,0 3 0,101-4 0,-136 18 0,260-14 0,-230 8 0,-1-4 0,78-22 0,-126 26 0,37-12 0,2 3 0,1 2 0,-1 4 0,89-3 0,8 14 0,1 2 0,196-23 0,-286 14-1365,-54 6-5461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0:18:28.6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13 24575,'3997'0'0,"-3990"-1"0,-1 1 0,1 0 0,-1 1 0,0 0 0,1 0 0,-1 0 0,0 0 0,0 1 0,9 4 0,-12-5 0,-1 1 0,0 0 0,1 1 0,-1-1 0,0 0 0,0 1 0,0-1 0,0 1 0,-1-1 0,1 1 0,-1 0 0,1 0 0,-1 0 0,0 0 0,0 0 0,-1 0 0,1 0 0,0 0 0,-1 0 0,0 6 0,3 76 0,-3 0 0,-18 128 0,11-146 0,-150 854 0,7-58 0,136-730 0,5-25 0,-5 0 0,-34 130 0,47-235 0,0-1 0,0 1 0,0 0 0,0-1 0,-1 1 0,1-1 0,-1 0 0,0 1 0,1-1 0,-1 0 0,0 0 0,0 0 0,-1 0 0,1 0 0,0 0 0,-1-1 0,1 1 0,-1-1 0,1 0 0,-1 0 0,0 0 0,1 0 0,-1 0 0,0 0 0,-3 0 0,-7 0 0,-1 0 0,0-1 0,1 0 0,-18-3 0,-2 1 0,-1656-13 0,1091 17 0,-6-2 0,530-6 0,1-2 0,-83-22 0,35 7 0,114 22 0,-1 0 0,1-1 0,0 0 0,0 0 0,0 0 0,0-1 0,1 0 0,-1 0 0,-12-9 0,16 9 0,1 0 0,-1 0 0,0 0 0,1-1 0,0 1 0,0-1 0,0 1 0,0-1 0,0 0 0,1 0 0,0 0 0,0 0 0,0 0 0,0 0 0,1 0 0,-1 0 0,1 0 0,0 0 0,1-5 0,2-134 0,-5-345 0,-8 341 0,-35-177 0,0 41 0,20 114 0,-11-25 0,-10-63 0,39 218 0,-22-67 0,19 78 0,2-2 0,1 1 0,1-1 0,-2-38 0,10-224 0,-2 289 0,0 0 0,1 1 0,0-1 0,-1 0 0,1 1 0,0-1 0,0 1 0,0-1 0,1 1 0,-1 0 0,0-1 0,1 1 0,0 0 0,-1 0 0,1 0 0,0 0 0,0 0 0,0 1 0,0-1 0,1 0 0,1 0 0,6-3 0,1 0 0,-1 1 0,22-6 0,9-3 0,-19 5 29,0 0 0,26-4-1,1-1-1479,-29 7-5375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0:19:51.0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488 633 24575,'-4'4'0,"0"-1"0,0 1 0,1 0 0,-1 0 0,1 0 0,0 0 0,0 1 0,1-1 0,-1 1 0,1 0 0,0-1 0,0 1 0,1 0 0,-2 8 0,-3 3 0,-28 86 0,-39 209 0,12 118 0,36-230 0,-77 1281 0,105-806-176,-17 589-280,-70-474 456,46-493 0,32-246 63,3 0 1,1 1-1,3-1 0,12 82 0,-5-94-18,0 0 1,3-1-1,1 0 0,2-1 0,1-1 0,29 50 0,-37-74-45,0 1 0,0-2 0,1 1 0,0-1 0,1 0 0,0-1 0,1 0 0,0 0 0,0-1 0,1-1 0,0 1 0,0-2 0,1 0 0,0 0 0,0-1 0,0 0 0,1-1 0,19 4 0,8-1 0,1-2 0,0-2 0,61-2 0,13 1 0,822 89-647,-377-29 351,1848 50 296,-1634-117-26,426 4-22,-296 79 1065,-751-56-1017,1-8 0,206-5 0,-353-9 0,1-1 0,0 1 0,-1-1 0,1 0 0,0-1 0,-1 0 0,0 0 0,1-1 0,-1 0 0,0 0 0,-1-1 0,1 1 0,0-1 0,-1-1 0,0 0 0,0 1 0,0-2 0,-1 1 0,0-1 0,0 0 0,0 0 0,0 0 0,-1 0 0,0-1 0,-1 0 0,5-11 0,46-125 0,49-209 0,-51 161 0,-27 106-31,161-588 104,-40-14-838,-18-208 599,2-15 160,49 10 33,100 53 841,-225 706-868,49-212 0,-91 278 0,-4 0 0,-4-1 0,-7-124 0,-1 44 0,5 139 0,-2 0 0,0 0 0,-1 0 0,-1 0 0,0 1 0,-6-18 0,6 28 0,1 0 0,-1 0 0,0 0 0,-1 0 0,1 0 0,-1 0 0,-1 1 0,1 0 0,-1 0 0,1 0 0,-1 0 0,-1 1 0,1 0 0,-1 0 0,0 0 0,1 1 0,-14-5 0,-10-2 0,0 2 0,0 2 0,-1 0 0,-31-1 0,4 0 0,-358-31 0,-17-3 0,306 22 0,-707-72 0,485 87 0,-552-33 0,-495-42 0,-3131 82 0,4506-2 0,0 0 0,0 1 0,0 1 0,0 1 0,1 0 0,-37 15 0,47-15 0,0 0 0,1 0 0,-1 1 0,1 0 0,0 0 0,0 1 0,1 0 0,-1 0 0,1 1 0,1 0 0,0 0 0,0 1 0,0-1 0,1 1 0,0 1 0,-7 13 0,9-9 0,1 1 0,0-1 0,1 1 0,0-1 0,1 1 0,0-1 0,1 0 0,1 1 0,0-1 0,6 19 0,4 40 0,-8 144 0,-1-202-149,1-1-1,1 1 1,0-1 0,1 0-1,0 0 1,1 0-1,0-1 1,18 21 0,-25-32 128,11 14-6805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0:20:00.4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2445 6 24575,'-1'-1'0,"-1"1"0,1-1 0,0 0 0,0 1 0,-1-1 0,1 1 0,0 0 0,-1-1 0,1 1 0,-1 0 0,1 0 0,0 0 0,-1 0 0,1 0 0,-1 0 0,1 0 0,-1 0 0,1 0 0,0 1 0,-3 0 0,-69 14 0,1 3 0,-138 55 0,153-52 0,-376 152 0,13-4 0,-10-34 0,16-17 0,348-94-455,0 3 0,-88 49 0,136-65-6371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0:20:33.4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1599 24575,'320'747'0,"-104"-221"0,-185-456 0,26 91 0,-56-154 0,1-1 0,0 1 0,0-1 0,1 0 0,0 0 0,0 0 0,1 0 0,-1-1 0,1 1 0,1-1 0,-1 0 0,1 0 0,-1-1 0,1 1 0,1-1 0,-1 0 0,0 0 0,1-1 0,0 1 0,0-1 0,0-1 0,0 1 0,1-1 0,-1 0 0,1-1 0,-1 1 0,1-1 0,-1 0 0,1-1 0,0 0 0,-1 0 0,1 0 0,0-1 0,-1 0 0,8-2 0,140-26 0,103-15 0,487-1 0,4 40 0,-307 5 0,737-94 0,-680 63 0,0 33 0,-176 2 0,-255-4 0,804 38 0,-295 37 0,-549-71 0,-13-2 0,-1 0 0,0-1 0,1-1 0,19-1 0,-30 1 0,1-1 0,-1 1 0,0-1 0,1 0 0,-1 0 0,0-1 0,0 1 0,0-1 0,0 1 0,0-1 0,0 0 0,0 0 0,-1 0 0,1-1 0,-1 1 0,1-1 0,-1 1 0,0-1 0,0 0 0,0 0 0,3-5 0,3-12 0,-1-1 0,0 1 0,-2-1 0,5-27 0,-6 22 0,2 0 0,11-32 0,19-38 0,-4-1 0,-5-1 0,19-127 0,-18 62 0,-10 67 0,6-124 0,-21 139 0,-3 19 0,3 1 0,3 0 0,27-120 0,-11 87 0,18-166 0,-7 26 0,-13 112 0,-9 49 0,3 1 0,41-127 0,-43 167-195,-2 0 0,-1-1 0,-2 0 0,-1 0 0,-1-1 0,0-62 0,-6 71-6631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0:20:39.2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0 180 24575,'11'-1'0,"-1"0"0,0-1 0,0-1 0,0 1 0,0-1 0,14-7 0,24-7 0,384-89 0,-389 97 0,1 1 0,-1 3 0,1 1 0,77 4 0,-8-9-1365,-99 10-5461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0:15:57.0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24575,'0'21'0,"0"19"0,0 14 0,0 16 0,0 7 0,0 0 0,0-10 0,0-24 0,0-20-8191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0:20:44.8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464 491 24575,'1'0'0,"-1"0"0,0-1 0,0 1 0,1 0 0,-1 0 0,0-1 0,0 1 0,1 0 0,-1 0 0,0 0 0,1 0 0,-1-1 0,0 1 0,0 0 0,1 0 0,-1 0 0,1 0 0,-1 0 0,0 0 0,1 0 0,-1 0 0,0 0 0,1 0 0,-1 0 0,0 0 0,1 0 0,-1 0 0,0 0 0,1 0 0,-1 0 0,0 0 0,1 0 0,-1 1 0,0-1 0,0 0 0,1 0 0,-1 0 0,0 1 0,1-1 0,-1 0 0,0 0 0,0 1 0,0-1 0,1 0 0,-1 0 0,0 1 0,0-1 0,0 0 0,1 1 0,-1-1 0,0 0 0,0 1 0,0-1 0,0 0 0,0 1 0,0-1 0,0 0 0,0 1 0,4 27 0,-3-25 0,8 531 0,-12-324 0,2 314 0,2 703 0,8-936 0,57 356 0,-47-382 0,-16-165 0,-3-97 0,0 1 0,0 0 0,1 0 0,-1-1 0,1 1 0,0 0 0,0 0 0,0-1 0,0 1 0,1-1 0,-1 1 0,1-1 0,0 0 0,0 0 0,0 0 0,1 0 0,-1 0 0,1 0 0,-1 0 0,1-1 0,0 1 0,6 3 0,-3-4 0,0 1 0,0-1 0,1-1 0,-1 1 0,0-1 0,1 0 0,-1-1 0,1 1 0,-1-1 0,1-1 0,-1 1 0,12-3 0,60-15 0,1-2 0,110-46 0,-28 9 0,467-130 0,-526 167 0,-73 16 0,0-2 0,0-1 0,49-19 0,-73 24 0,-1-1 0,0 0 0,0 0 0,0 0 0,0-1 0,0 1 0,-1-1 0,1 0 0,-1 0 0,0 0 0,0-1 0,-1 1 0,1-1 0,-1 1 0,0-1 0,0 0 0,-1 0 0,1 0 0,0-8 0,2-13 0,0-1 0,-1-43 0,-2 31 0,21-280 0,9-195 0,-24-1114 0,-10 893 0,2 717 0,0 0 0,-2 0 0,0 0 0,0 0 0,-2 1 0,-10-28 0,-54-94 0,30 64 0,37 72 0,-1 0 0,1-1 0,-1 1 0,0 0 0,0 0 0,0 0 0,-1 1 0,1-1 0,-1 1 0,1 0 0,-1 0 0,0 0 0,0 0 0,0 1 0,0-1 0,0 1 0,0 0 0,0 0 0,-1 1 0,1-1 0,0 1 0,0 0 0,-1 0 0,-5 1 0,-8 1 0,1 0 0,0 1 0,0 0 0,-28 10 0,-58 21 0,-134 25 0,-79-16 0,244-35 0,-44 1 0,58-6 0,-92 18 0,97-12 0,-1-2 0,-56 0 0,64-4 0,35-3 0,0 1 0,0 1 0,0 0 0,0 0 0,1 1 0,-1 1 0,1 0 0,0 0 0,0 1 0,0 0 0,1 0 0,-1 1 0,2 1 0,-1 0 0,0 0 0,1 0 0,1 1 0,-1 0 0,1 1 0,1 0 0,0 0 0,0 0 0,0 1 0,1-1 0,1 2 0,0-1 0,0 0 0,1 1 0,0-1 0,1 1 0,-2 15 0,-2 53 0,6 130 0,3-90 0,-3 142 0,-64 488 0,44-625 0,-110 740 0,77-504 0,22-176 0,-12 324 0,42-433 0,5 133 0,-3-202 0,-1-1 0,1 1 0,-1-1 0,2 1 0,-1-1 0,0 1 0,1-1 0,0 0 0,1 0 0,-1 1 0,1-2 0,0 1 0,0 0 0,0 0 0,1-1 0,7 8 0,-5-9 0,-1 1 0,1-1 0,0 0 0,0-1 0,1 1 0,-1-1 0,0-1 0,1 1 0,-1-1 0,1 0 0,0 0 0,-1-1 0,1 0 0,6-1 0,24-1 0,52-12 0,-16 2 0,-27 3 0,-1-2 0,0-2 0,79-34 0,9-4 0,142-29 0,-95 30 0,210-57 0,-199 54 0,-177 49 0,0 1 0,0 0 0,0 1 0,1 1 0,14 0 0,36-3 0,-61 3 0,1-1 0,-1 1 0,0-1 0,0 0 0,1 0 0,-2 0 0,1-1 0,0 0 0,0 1 0,-1-1 0,1 0 0,-1-1 0,0 1 0,0 0 0,0-1 0,-1 0 0,1 0 0,-1 0 0,0 0 0,0 0 0,0 0 0,1-6 0,5-12 0,-2 0 0,-1 0 0,3-25 0,-7 41 0,3-19 0,152-1062 0,-81-8 0,-77-451 0,3 1543 0,-1 1 0,0-1 0,0 1 0,0-1 0,0 1 0,0-1 0,-1 1 0,1-1 0,-1 1 0,0-1 0,1 1 0,-1 0 0,0-1 0,0 1 0,-1 0 0,1 0 0,-3-4 0,2 5 0,0 1 0,0-1 0,-1 1 0,1-1 0,0 1 0,0 0 0,-1-1 0,1 1 0,0 0 0,0 1 0,-1-1 0,1 0 0,0 1 0,0-1 0,-1 1 0,1 0 0,0-1 0,0 1 0,0 0 0,-3 2 0,-189 88 0,131-63 0,39-16 0,-1-1 0,0-1 0,0-2 0,-1 0 0,-29 4 0,-342 55 0,206-32 0,70-21 0,-23 5 0,68-2 0,-1-5 0,-1-2 0,-112-1 0,171-10 0,1 1 0,0 1 0,-1 0 0,1 2 0,-32 8 0,42-9 0,1 1 0,0 1 0,-1-1 0,2 1 0,-1 0 0,0 1 0,1 0 0,0 0 0,0 0 0,0 1 0,1 0 0,0 0 0,0 0 0,0 1 0,1-1 0,-4 9 0,-9 19 0,2 1 0,1 1 0,2 0 0,-10 48 0,-14 151 0,17 532 0,22-485 0,-3 1505 0,2-1747-469,13 71 0,-13-102 42,1 10-6399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0:21:25.4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0 900 24575,'2'63'0,"3"0"0,17 88 0,49 143 0,-56-249 0,2-1 0,2 0 0,2-2 0,35 54 0,-33-62 0,1 0 0,1-2 0,2-1 0,2-1 0,0-1 0,2-2 0,1-1 0,1-1 0,1-2 0,67 34 0,-72-44 0,0-1 0,1-2 0,0-1 0,0-1 0,1-1 0,0-2 0,1-1 0,44 0 0,868-9 0,-868 3 0,0-4 0,0-2 0,-1-4 0,134-40 0,-156 34 0,0-3 0,-2-2 0,-1-2 0,0-2 0,-2-3 0,-2-1 0,56-49 0,-45 28 0,-2-3 0,-3-3 0,-2-1 0,-3-3 0,41-72 0,-64 89 0,-1-2 0,-3 0 0,-2-2 0,-2 0 0,-3-1 0,-1 0 0,-3-1 0,-1 0 0,0-78 0,-9 119 0,1 1 0,-1 0 0,-1-1 0,0 1 0,0 0 0,-1 0 0,0 0 0,0 0 0,-1 1 0,0-1 0,-6-8 0,-8-9 0,0 2 0,-23-24 0,14 17 0,-36-42 0,-118-105 0,136 141 0,-1 2 0,-2 1 0,-2 3 0,-53-25 0,38 26 0,-130-43 0,153 62 0,-1 1 0,0 3 0,-1 1 0,-60 0 0,-1029 9 0,1077-1 0,0 3 0,0 2 0,1 2 0,0 3 0,0 2 0,1 2 0,-80 37 0,121-47 0,1 1 0,1 0 0,-1 0 0,1 1 0,1 1 0,0 0 0,0 1 0,0-1 0,1 2 0,-8 12 0,-8 14 0,-34 71 0,10-15 0,37-71 0,1 1 0,1 1 0,1 0 0,1 0 0,1 1 0,1-1 0,-4 52 0,5 8 0,6 91 0,2-57 0,-2-97 0,1 1 0,1 0 0,0-1 0,2 0 0,8 22 0,45 104 0,-21-57 0,-29-69-341,1 0 0,1-1-1,15 24 1,-7-20-6485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0:19:25.8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24575,'4'0'0,"5"0"0,6 0 0,8 0 0,5 0 0,5 0 0,5 4 0,1 1 0,-6 5 0,-10 8 0,-7 13 0,-8 10 0,-4 6 0,-3 0 0,-2-5 0,7-5 0,3-9-8191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0:19:26.3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63 24575,'0'-1'0,"0"0"0,1 0 0,-1 0 0,0 1 0,1-1 0,-1 0 0,1 1 0,-1-1 0,1 0 0,0 1 0,-1-1 0,1 0 0,-1 1 0,1-1 0,0 1 0,0-1 0,-1 1 0,1-1 0,0 1 0,0 0 0,-1-1 0,1 1 0,0 0 0,0 0 0,0 0 0,0 0 0,1-1 0,31-2 0,-26 2 0,436-7 0,-270 10 0,256 0-112,708-13-354,-1113 10 466,5 0 0,0-1 0,39-7 0,-58 4-158,-11 1-953,-19-3-5233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0:19:26.7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0:19:28.5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65 24575,'0'1158'0,"2"-1122"0,2 0 0,13 58 0,-6-38 0,-11-56 0,2 9 0,-1 0 0,1 0 0,1-1 0,-1 1 0,7 11 0,-8-18 0,1 1 0,0-1 0,-1 1 0,1-1 0,0 0 0,0 0 0,1 0 0,-1 0 0,0 0 0,1 0 0,-1-1 0,1 1 0,0-1 0,-1 0 0,1 0 0,0 0 0,0 0 0,0 0 0,-1 0 0,6 0 0,60 4 0,0-3 0,76-6 0,-54 0 0,391-19 0,115-3 0,421 23 0,-798 4 0,-201-1 0,-10 1 0,-1-1 0,1 0 0,0-1 0,-1 1 0,16-5 0,-21 5 0,-1-1 0,1 0 0,0 0 0,0 0 0,-1 0 0,1 0 0,-1 0 0,1 0 0,-1-1 0,1 1 0,-1-1 0,0 1 0,1-1 0,-1 1 0,0-1 0,0 0 0,0 1 0,-1-1 0,1 0 0,0 0 0,-1 0 0,1 0 0,-1 0 0,1 0 0,-1 0 0,0 0 0,0-3 0,1-50 0,-11-90 0,0 19 0,10-220 0,-2-66 0,-3 375 0,-1 1 0,-1 0 0,-2 0 0,-26-64 0,34 96 0,-2-1 0,1 1 0,0 0 0,-1 0 0,0-1 0,1 2 0,-2-1 0,1 0 0,0 1 0,-1-1 0,0 1 0,1 0 0,-1 0 0,-1 0 0,1 1 0,0-1 0,-1 1 0,1 0 0,-1 1 0,1-1 0,-10-1 0,-8-1 0,-1 1 0,1 2 0,-40 1 0,40 1 0,0-1 0,-35-5 0,43 2-341,0-1 0,0 1-1,-19-10 1,19 7-6485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0:19:29.6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24575,'4'0'0,"2"4"0,-1 10 0,-1 6 0,-1 4 0,-1 2 0,-1 1 0,0 0 0,-1-1 0,-1 0 0,9-6 0,7-5 0,5-1 0,7-3 0,-1-4-8191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0:19:30.0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0:19:30.8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175 0 24575,'-12'6'0,"1"1"0,0 0 0,0 0 0,1 1 0,0 1 0,1-1 0,-1 2 0,2-1 0,-1 1 0,1 0 0,1 1 0,0 0 0,0 0 0,-7 19 0,7-10 0,1 1 0,1-1 0,0 1 0,2 0 0,1 0 0,0 0 0,1 0 0,3 24 0,-1 3 0,-2-32 0,1 1 0,1-1 0,1 0 0,0 1 0,5 17 0,-5-30 0,-1 0 0,1 1 0,0-1 0,1 0 0,-1 0 0,1 0 0,-1 0 0,1 0 0,0-1 0,1 1 0,-1-1 0,1 0 0,-1 0 0,1 0 0,0 0 0,0-1 0,0 1 0,0-1 0,1 0 0,-1-1 0,0 1 0,7 1 0,19 2 0,0-2 0,1-1 0,-1-1 0,1-1 0,59-10 0,-68 7 40,-1-1 0,35-11 0,-47 12-205,0 0 0,0-1 0,0 0 0,-1-1 0,1 1 0,-1-2 0,0 1 0,9-10 0,-1-4-6661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0:19:31.3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24575,'-2'183'0,"5"196"0,-3-364-151,1 1-1,0-1 0,1 0 0,1 1 1,0-1-1,1 0 0,1-1 1,13 29-1,-7-28-6674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0:15:57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24 24575,'4'-3'0,"-1"1"0,1 0 0,-1 0 0,1 0 0,0 0 0,0 1 0,0 0 0,0-1 0,0 1 0,0 1 0,6-2 0,53-1 0,-43 3 0,-10-1 0,-1 1 0,1 1 0,-1-1 0,1 2 0,-1-1 0,1 1 0,-1 1 0,17 6 0,-21-6 0,1-1 0,-2 1 0,1 1 0,0-1 0,0 1 0,-1-1 0,0 1 0,0 1 0,0-1 0,0 1 0,-1-1 0,0 1 0,1 0 0,-2 0 0,1 0 0,1 6 0,-3-7 0,0-1 0,0 1 0,-1-1 0,0 1 0,0 0 0,0-1 0,0 1 0,-1-1 0,1 1 0,-1-1 0,0 1 0,0-1 0,0 1 0,0-1 0,-1 0 0,1 1 0,-1-1 0,0 0 0,0 0 0,0 0 0,0 0 0,-1-1 0,1 1 0,-1-1 0,1 1 0,-5 2 0,-2 2 0,0 0 0,-1 0 0,1-1 0,-2 0 0,1 0 0,0-1 0,-13 3 0,-7 0-455,-1-1 0,-57 5 0,52-9-6371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0:19:31.8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1 24575,'0'12'0,"0"17"0,0 15 0,0 9 0,0 8 0,0 9 0,0 2 0,0-3 0,0-6 0,0-9 0,0-10 0,-4-12 0,-5-11 0,-6-14 0,-4-8 0,2-4-8191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0:19:32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1 157 24575,'0'-4'0,"0"-10"0,4-2 0,5 1 0,6 0 0,8 1 0,9 4 0,2 4 0,9 2 0,8 2 0,9-7 0,-2-1 0,-7-4 0,-8 1 0,-11 2-8191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0:19:33.3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24575,'62'0'0,"66"1"0,-125-1 0,0 1 0,-1-1 0,1 1 0,0 0 0,-1 0 0,1 0 0,-1 0 0,1 0 0,-1 0 0,1 1 0,-1-1 0,0 1 0,0 0 0,1-1 0,-1 1 0,-1 0 0,1 0 0,0 1 0,0-1 0,-1 0 0,1 0 0,-1 1 0,0-1 0,0 1 0,0-1 0,0 1 0,0 0 0,0-1 0,-1 1 0,1 5 0,1 9 0,-1 1 0,0-1 0,-5 35 0,2-18 0,3 24 57,8 59-1,1-12-1534,-9-81-5348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0:19:33.8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0 101 24575,'8'0'0,"3"-5"0,4 0 0,3-1 0,3-2 0,10 0 0,8 1 0,10 2 0,4-3 0,-2-3 0,-6-1 0,-10-1 0,-12 0-8191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0:19:34.6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24575,'0'529'0,"-1"-671"0,3-173 0,-2 310 0,0 0 0,1 0 0,0 1 0,0-1 0,0 0 0,0 0 0,1 1 0,0-1 0,0 1 0,3-5 0,-5 9 0,0-1 0,1 1 0,-1-1 0,0 1 0,1-1 0,-1 1 0,0 0 0,1-1 0,-1 1 0,1 0 0,-1-1 0,1 1 0,-1 0 0,1-1 0,-1 1 0,1 0 0,-1 0 0,1 0 0,-1 0 0,1 0 0,-1-1 0,1 1 0,-1 0 0,1 0 0,0 0 0,-1 0 0,1 0 0,-1 1 0,1-1 0,-1 0 0,2 0 0,-1 2 0,1-1 0,0 1 0,0-1 0,-1 1 0,1-1 0,-1 1 0,0 0 0,1 0 0,-1 0 0,0 0 0,0 0 0,0 0 0,0 2 0,20 53 0,23 95 0,-12-35 0,-19-70 0,-8-28 0,0 0 0,1-1 0,1 1 0,0-1 0,2-1 0,14 24 0,-22-40 0,0 0 0,-1 0 0,1 0 0,0 0 0,0 0 0,0 0 0,-1 0 0,1-1 0,0 1 0,0 0 0,0-1 0,0 1 0,0 0 0,1-1 0,-1 1 0,0-1 0,0 0 0,0 1 0,0-1 0,1 0 0,-1 0 0,0 0 0,0 0 0,0 0 0,1 0 0,-1 0 0,2 0 0,0-1 0,-1-1 0,1 1 0,-1-1 0,1 1 0,-1-1 0,1 1 0,-1-1 0,0 0 0,0 0 0,0 0 0,2-4 0,5-6 0,-1-1 0,0 0 0,8-22 0,24-67 0,-20 49 0,27-53 0,-30 74-1365,-3 4-5461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0:19:35.4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1 24575,'1'100'0,"1"29"0,-6 1 0,-28 188 0,24-292 0,3-34 0,1-42 0,4 15 0,2-325 0,0 343 0,1 1 0,0-1 0,1 1 0,0 0 0,2 0 0,7-16 0,-9 23 0,0 0 0,0 1 0,1 0 0,0 0 0,1 1 0,0-1 0,0 1 0,0 0 0,1 1 0,0-1 0,0 1 0,9-5 0,-15 11 0,0-1 0,0 1 0,0-1 0,0 1 0,0 0 0,0-1 0,1 1 0,-1 0 0,0 0 0,0 0 0,0-1 0,1 1 0,-1 1 0,0-1 0,0 0 0,0 0 0,1 0 0,-1 1 0,0-1 0,0 0 0,0 1 0,0-1 0,2 2 0,-1 0 0,1 0 0,0 0 0,-1 0 0,1 1 0,-1-1 0,0 1 0,0 0 0,3 4 0,2 8 0,1-1 0,8 29 0,-14-36 0,21 57-117,93 243-1131,-95-259-5578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0:19:35.9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0 316 24575,'8'-2'0,"0"1"0,-1-2 0,1 1 0,-1-1 0,1 0 0,-1-1 0,0 1 0,0-1 0,-1-1 0,1 1 0,5-7 0,5-1 0,31-16 0,1 1 0,65-26 0,-25 14 0,-56 24 0,-21 11 0,-1-1 0,1 0 0,-1-1 0,0 0 0,-1-1 0,0 0 0,12-11 0,-21 18 4,-1-1-1,1 1 0,-1-1 0,1 1 1,-1-1-1,1 1 0,-1-1 1,1 0-1,-1 1 0,0-1 1,1 0-1,-1 1 0,0-1 0,1 0 1,-1 0-1,0 1 0,0-1 1,0 0-1,0 0 0,0 1 1,0-1-1,0 0 0,0 0 0,0 0 1,0 1-1,0-1 0,0 0 1,-1 0-1,1 0 0,-20-12-1467,0 8-5362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0:16:26.4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321 345 24575,'0'3864'0,"0"-3856"0,-1 9 0,1 0 0,1-1 0,1 1 0,0 0 0,6 17 0,-7-31 0,-1 0 0,1 0 0,1 0 0,-1 0 0,0 0 0,1-1 0,-1 1 0,1-1 0,0 1 0,0-1 0,0 1 0,0-1 0,0 0 0,1 0 0,-1 0 0,1 0 0,-1 0 0,1-1 0,0 1 0,0-1 0,-1 0 0,1 0 0,0 0 0,0 0 0,0 0 0,0-1 0,0 1 0,0-1 0,1 0 0,-1 0 0,0 0 0,0 0 0,0 0 0,4-2 0,51-10 0,58-19 0,34-9 0,-41 22 0,156-5 0,113 19 0,-245 4 0,3677 3 0,-3621-15 0,-4 0 0,-109 14 0,-52 0 0,1-1 0,0 0 0,-1-3 0,1 0 0,45-10 0,-67 11 0,0 0 0,-1 0 0,1 0 0,-1-1 0,1 1 0,-1-1 0,1 0 0,-1 1 0,0-1 0,0 0 0,0 0 0,0-1 0,0 1 0,0 0 0,-1-1 0,1 1 0,-1-1 0,0 1 0,0-1 0,0 0 0,0 0 0,1-4 0,0-5 0,0-1 0,-1 0 0,0-25 0,-2 16 0,-1-347 0,9-283 0,5 546 0,32-130 0,7-59 0,-18-301 0,-34-5 0,-2 218 0,3-380 0,0 759 0,0 1 0,0 0 0,0-1 0,0 1 0,-1 0 0,1-1 0,-1 1 0,0 0 0,0 0 0,0 0 0,0-1 0,0 1 0,-1 0 0,-3-4 0,3 4 0,-1 1 0,0 0 0,0 0 0,0 0 0,-1 1 0,1-1 0,0 1 0,-1 0 0,1 0 0,-1 0 0,1 0 0,-1 0 0,1 1 0,-6-1 0,-31-2 0,-1 2 0,1 1 0,-41 7 0,-123 24 0,127-18 0,-738 106 0,-7-62 0,-442-58 0,509-2 0,308-12 0,374 11 0,-814-4 0,510 10 0,363-2 0,6 0 0,1 0 0,0 0 0,-1 0 0,1 1 0,-8 2 0,13-2 0,1-1 0,-1 1 0,0 0 0,0 0 0,0 0 0,0 0 0,1 0 0,-1 0 0,0 0 0,1 1 0,-1-1 0,1 1 0,0-1 0,-1 1 0,1-1 0,0 1 0,0 0 0,0 0 0,0 0 0,0-1 0,0 1 0,0 4 0,-2 12 0,1 1 0,1 0 0,0-1 0,2 1 0,0 0 0,1 0 0,9 35 0,-3-6 0,30 232 0,1 505 0,-39-721 0,-11 380 0,2-318 0,-38 187 0,-17 116 0,56-371 0,-29 99 0,-4 22 0,11 142 0,20-198 0,-3 72 0,11-141 0,0-37 0,2 0 0,-1 1 0,2-1 0,0 0 0,1 1 0,5 18 0,-6-34 0,0 0 0,0 0 0,0 0 0,1 0 0,-1 0 0,1 0 0,-1 0 0,1-1 0,0 1 0,-1 0 0,1-1 0,0 0 0,0 1 0,0-1 0,0 0 0,0 0 0,0 0 0,1 0 0,-1 0 0,0-1 0,0 1 0,1-1 0,2 1 0,61 0 0,-46-1 0,2544-6 0,-1875 40 0,-172-4 0,-1-4 0,460 6 0,-948-34 0,50-9 0,-51 6 0,55-4 0,-63 9 0,0-1 0,0-1 0,-1 0 0,1-2 0,0 0 0,-1-1 0,0-1 0,0-1 0,18-9 0,25-3 123,-22 9-1611,-20 3-5338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0:16:29.0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2 557 24575,'-2'-148'0,"5"-159"0,-3 304 0,1 0 0,0 0 0,0-1 0,0 1 0,0 0 0,0 0 0,1 0 0,-1 0 0,1 1 0,0-1 0,0 0 0,0 1 0,0-1 0,0 1 0,1-1 0,-1 1 0,1 0 0,-1 0 0,1 0 0,0 1 0,0-1 0,0 1 0,0-1 0,0 1 0,0 0 0,0 0 0,0 0 0,4 0 0,13-3 0,1 1 0,-1 1 0,31 0 0,-27 1 0,453-3 0,104-6 0,-529 5 0,-28 2 0,0 1 0,0 1 0,30 3 0,-52-2 0,1 1 0,-1 0 0,0 0 0,0-1 0,0 1 0,0 0 0,0 1 0,0-1 0,0 0 0,0 1 0,0-1 0,0 1 0,-1-1 0,1 1 0,-1 0 0,1 0 0,-1 0 0,0 0 0,1 0 0,-1 0 0,0 0 0,0 0 0,-1 0 0,1 0 0,0 1 0,-1-1 0,1 0 0,-1 3 0,2 11 0,0-1 0,-2 0 0,-1 21 0,1-8 0,36 340 0,-8-143 0,-16-126-1365,-7-63-5461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0:17:40.7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1678 24575,'27'-1'0,"-1"-1"0,1-1 0,-1-2 0,0 0 0,30-11 0,122-56 0,-121 47 0,847-369 0,-64 29 0,-472 207 0,-78 32 0,551-229 0,-589 267 0,-141 50 0,-79 25-1365,-10 2-5461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0:15:58.3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24575,'8'8'0,"3"7"0,-1 9 0,-1 13 0,-3 13 0,1 9 0,1 4 0,-2-5 0,-2-9 0,3-12 0,0-12-8191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0:17:41.2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0:17:42.7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2 181 24575,'227'1'0,"246"-3"0,-301-10 0,50-1 0,-219 13 0,-1 0 0,1-1 0,0 1 0,-1 1 0,1-1 0,-1 0 0,1 1 0,-1-1 0,1 1 0,-1 0 0,1 0 0,-1 0 0,0 0 0,1 0 0,-1 0 0,0 1 0,0-1 0,0 1 0,0-1 0,0 1 0,0 0 0,3 3 0,-4-1 0,0-1 0,0 0 0,0 0 0,-1 0 0,1 1 0,-1-1 0,0 0 0,0 1 0,0-1 0,0 0 0,0 1 0,-1-1 0,0 0 0,1 0 0,-1 1 0,0-1 0,-1 0 0,-1 3 0,-13 29 0,-2-1 0,-1 0 0,-27 34 0,-7 13 0,-161 275 0,161-273 0,-103 125 0,154-205 0,0 0 0,0-1 0,-1 1 0,1-1 0,-1 1 0,1-1 0,-1 0 0,0 0 0,0 0 0,0-1 0,0 1 0,-6 2 0,8-4 0,0 0 0,0 0 0,0 0 0,1 0 0,-1 0 0,0 0 0,0-1 0,0 1 0,1 0 0,-1 0 0,0-1 0,0 1 0,1 0 0,-1-1 0,0 1 0,1-1 0,-1 1 0,0-1 0,1 1 0,-1-1 0,0 0 0,-12-27 0,-5-35 0,-2 0 0,-55-113 0,-45-62 0,-4-55 0,32 70 0,88 213-227,-1 0-1,0 1 1,-1-1-1,0 1 1,-8-9-1,-1 3-6598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0:17:43.3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 24575,'152'1'0,"165"-3"0,-78-22-1365,-208 23-5461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0:17:44.2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0 482 24575,'0'-4'0,"4"-10"0,2-10 0,3-10 0,5-7 0,4-4 0,3-4 0,2-5 0,1 2 0,1 6 0,-4 2 0,-2 10 0,1 9 0,-4 10-8191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0:17:44.8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0 498 24575,'4'0'0,"10"0"0,6-4 0,9-10 0,7-11 0,1-8 0,3-8 0,7-9 0,0-9 0,0-1 0,-4 4 0,-6 8 0,-4 8 0,-4 3 0,-6 7-8191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0:17:46.1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1 190 24575,'2'27'0,"2"0"0,1-1 0,1 1 0,2-1 0,18 45 0,-5-13 0,9 31 0,4-1 0,63 116 0,-96-200 0,1-1 0,0 0 0,0 0 0,0 0 0,0 0 0,0 0 0,1 0 0,0-1 0,-1 1 0,1-1 0,0 1 0,0-1 0,0 0 0,0 0 0,1-1 0,-1 1 0,0-1 0,1 1 0,-1-1 0,1 0 0,6 0 0,-5-1 0,0 0 0,0-1 0,-1 0 0,1 0 0,0 0 0,-1-1 0,1 0 0,-1 1 0,1-2 0,-1 1 0,0 0 0,0-1 0,0 0 0,0 0 0,0 0 0,3-4 0,18-20 0,-2 0 0,0-2 0,-2 0 0,-2-2 0,0 0 0,-3-1 0,0 0 0,11-37 0,-14 36 0,-7 31 0,0 11 0,6 20 0,-8-18 0,2 2 0,1 0 0,1 0 0,0-1 0,9 12 0,-12-19 0,-1 0 0,1 0 0,-1 0 0,1-1 0,1 0 0,-1 0 0,1 0 0,-1-1 0,1 1 0,0-1 0,8 2 0,-11-4 0,-1-1 0,0 1 0,1-1 0,-1 0 0,1 1 0,-1-1 0,0-1 0,1 1 0,-1 0 0,1 0 0,-1-1 0,0 0 0,1 1 0,-1-1 0,0 0 0,1 0 0,-1 0 0,0 0 0,3-3 0,0 0 0,-1 0 0,1 0 0,0-1 0,-1 0 0,0 0 0,0 0 0,4-7 0,3-9 0,0-1 0,14-43 0,-25 64 0,23-76-273,-4 0 0,-4-2 0,-3 0 0,2-85 0,-11 122-6553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0:17:46.4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24575,'4'4'0,"1"10"0,1 10 0,-2 14 0,-1 17 0,-1 11 0,-1 11 0,-1 5 0,0-4 0,0-6 0,0-12 0,0-16-8191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0:17:46.8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0:17:47.3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24575,'1'0'0,"0"1"0,0-1 0,0 1 0,0-1 0,-1 0 0,1 1 0,0-1 0,-1 1 0,1 0 0,0-1 0,-1 1 0,1-1 0,0 1 0,-1 0 0,1 0 0,-1-1 0,0 1 0,1 0 0,-1 0 0,1 0 0,-1-1 0,0 1 0,0 0 0,1 1 0,6 30 0,-5-21 0,15 76 0,11 174 0,-22 94 0,-6-242 0,-2 71 0,-1-48 0,22 211 0,-14-317-175,2 0 0,12 30-1,-14-43-663,5 14-5987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0:17:48.7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1 709 24575,'2'25'0,"0"1"0,3-1 0,11 42 0,-1-4 0,5 58 0,11 50 0,-26-150 0,1 0 0,2 0 0,0-1 0,1 0 0,20 33 0,-27-49 0,1 0 0,0-1 0,0 1 0,1 0 0,-1-1 0,1 0 0,-1 1 0,1-2 0,0 1 0,0 0 0,0-1 0,1 0 0,-1 0 0,1 0 0,-1 0 0,1-1 0,0 1 0,-1-1 0,1-1 0,0 1 0,0 0 0,0-1 0,-1 0 0,1-1 0,0 1 0,0-1 0,0 1 0,-1-2 0,1 1 0,0 0 0,-1-1 0,1 0 0,-1 0 0,0 0 0,1-1 0,-1 1 0,0-1 0,-1 0 0,1 0 0,0 0 0,-1-1 0,0 1 0,0-1 0,0 0 0,5-7 0,2-6 0,-1-1 0,0 0 0,-1-1 0,-1 1 0,-1-1 0,0-1 0,-2 1 0,0-1 0,1-25 0,-1-13 0,-8-112 0,4 162 0,-1 1 0,0-1 0,0 0 0,-1 1 0,0 0 0,0-1 0,-1 1 0,0 0 0,0 0 0,-1 0 0,0 0 0,0 1 0,0 0 0,-1 0 0,0 0 0,0 0 0,-1 1 0,1-1 0,-1 2 0,-1-1 0,1 1 0,-9-5 0,7 3 0,0-1 0,1 1 0,-1-2 0,1 1 0,0-1 0,1 0 0,0 0 0,0 0 0,1-1 0,0 0 0,1 0 0,-1-1 0,2 1 0,-1-1 0,2 0 0,-1 0 0,-1-17 0,-2-19 0,3 0 0,3-76 0,1 76 0,0 38 0,0 0 0,0 1 0,0-1 0,1 1 0,0-1 0,0 1 0,1 0 0,0 0 0,0 0 0,1 0 0,0 0 0,0 1 0,0 0 0,1 0 0,0 0 0,0 0 0,1 1 0,0 0 0,7-6 0,13-7 0,1 1 0,1 1 0,43-17 0,16-11 0,20-15-1365,-87 47-5461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0:15:59.0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24575,'4'0'0,"10"0"0,2 4 0,-1 9 0,0 12 0,-1 9 0,-4 2 0,-4 1 0,-2-3 0,-2-3 0,2-3 0,1-1 0,0-6-8191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0:17:49.3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24575,'0'8'0,"8"7"0,3 13 0,-1 15 0,3 11 0,-2 6 0,-2 8 0,-3 6 0,-2-2 0,-2-5 0,-2-6 0,0-9 0,0-9 0,-1-8 0,5-5 0,1-9-8191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0:17:49.9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0:17:52.3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24575,'3398'0'-1927,"-3358"0"-4337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0:17:53.8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45 24575,'0'-1'0,"0"-1"0,1 1 0,0 0 0,-1 0 0,1 0 0,0 1 0,0-1 0,-1 0 0,1 0 0,0 0 0,0 0 0,0 1 0,0-1 0,0 0 0,0 1 0,0-1 0,0 1 0,0-1 0,0 1 0,0 0 0,1-1 0,-1 1 0,0 0 0,0 0 0,0 0 0,0 0 0,1 0 0,-1 0 0,0 0 0,0 0 0,0 0 0,1 0 0,1 1 0,44 7 0,164 46 0,-152-39 0,76 31 0,-131-45 0,-1 0 0,0 1 0,1-1 0,-1 1 0,0 0 0,0 0 0,0 0 0,0 0 0,0 1 0,-1-1 0,1 1 0,-1-1 0,1 1 0,3 6 0,-5-7 0,-1 1 0,1-1 0,-1 0 0,1 1 0,-1-1 0,0 0 0,1 1 0,-1-1 0,-1 1 0,1-1 0,0 0 0,-1 1 0,1-1 0,-1 0 0,1 1 0,-1-1 0,0 0 0,0 0 0,0 1 0,0-1 0,-1 0 0,1 0 0,-1 0 0,-1 1 0,-22 26 0,-2-1 0,0-2 0,-2 0 0,-56 37 0,-29 25 0,109-83 0,1-1 0,0-1 0,0 1 0,0-1 0,0 0 0,-1 0 0,1 0 0,-1-1 0,-7 4 0,11-6 0,0 0 0,0 0 0,0 0 0,0 0 0,0 0 0,0 0 0,0 0 0,0 0 0,1 0 0,-1 0 0,0-1 0,0 1 0,0 0 0,0-1 0,0 1 0,1-1 0,-1 1 0,0-1 0,0 1 0,-1-2 0,0 0 0,0-1 0,1 1 0,-1-1 0,0 0 0,1 1 0,-1-1 0,1 0 0,0 0 0,-1-3 0,-15-59-227,3 0-1,3 0 1,2-1-1,4 0 1,3-91-1,3 134-6598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0:17:54.5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24575,'0'4'0,"0"10"0,0 14 0,4 16 0,1 16 0,0 10 0,-1 10 0,-1 4 0,-1-1 0,-1-5 0,-1-13 0,0-12 0,4-12 0,2-13-8191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0:17:55.4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23 24575,'1'-2'0,"0"1"0,0-1 0,1 0 0,-1 1 0,1-1 0,-1 1 0,1 0 0,0-1 0,0 1 0,-1 0 0,1 0 0,0 0 0,0 0 0,0 1 0,0-1 0,0 0 0,0 1 0,0 0 0,0-1 0,0 1 0,1 0 0,-1 0 0,0 0 0,0 0 0,0 0 0,0 1 0,0-1 0,0 1 0,0-1 0,0 1 0,0 0 0,0-1 0,0 1 0,0 0 0,0 1 0,-1-1 0,1 0 0,0 0 0,-1 1 0,1-1 0,-1 1 0,2 1 0,2 4 0,0-1 0,-1 1 0,0-1 0,-1 1 0,1 0 0,-1 1 0,-1-1 0,1 0 0,-1 1 0,1 8 0,1 7 0,-2 0 0,-1 1 0,0-1 0,-2 0 0,-1 1 0,0-1 0,-12 45 0,10-55 0,-1 0 0,0 0 0,-1 0 0,0-1 0,-1 1 0,0-2 0,-1 1 0,0-1 0,-1 0 0,0-1 0,-1 0 0,0 0 0,-1-1 0,-17 12 0,27-21 0,1 0 0,0 0 0,0 0 0,0 0 0,-1 0 0,1 0 0,0 0 0,0 0 0,0 0 0,-1 1 0,1-1 0,0 0 0,0 0 0,0 0 0,-1 0 0,1 0 0,0 0 0,0 1 0,0-1 0,0 0 0,0 0 0,-1 0 0,1 1 0,0-1 0,0 0 0,0 0 0,0 0 0,0 1 0,0-1 0,0 0 0,0 0 0,0 0 0,0 1 0,0-1 0,0 0 0,0 0 0,0 0 0,0 1 0,0-1 0,0 0 0,0 0 0,0 1 0,0-1 0,0 0 0,0 0 0,0 0 0,0 1 0,0-1 0,1 0 0,-1 0 0,0 0 0,0 0 0,0 1 0,1-1 0,16 5 0,30-4 0,-45-1 0,162-2-1365,-121 1-5461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0:17:56.5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2 178 24575,'-1'51'0,"0"-15"0,2 0 0,6 48 0,-4-71 0,-1-1 0,2 0 0,-1 0 0,2 0 0,0 0 0,0 0 0,1-1 0,0 0 0,1 0 0,12 14 0,51 51 0,23 29 0,-91-103 0,0 1 0,0-1 0,0 0 0,0 1 0,-1 0 0,1-1 0,-1 1 0,0 0 0,0 0 0,0 0 0,0 0 0,0 0 0,-1 0 0,1 0 0,-1 0 0,0 0 0,0 0 0,0 0 0,-1 5 0,0-5 0,0-1 0,-1 1 0,1-1 0,-1 0 0,0 0 0,0 0 0,1 0 0,-1 0 0,-1 0 0,1-1 0,0 1 0,0-1 0,-1 1 0,1-1 0,-1 0 0,1 0 0,-1 0 0,1 0 0,-1 0 0,0-1 0,1 1 0,-5 0 0,3 0 0,0 0 0,0-1 0,0 1 0,0-1 0,0 1 0,0-1 0,0 0 0,-1-1 0,1 1 0,0-1 0,0 0 0,0 0 0,0 0 0,0 0 0,1-1 0,-1 0 0,0 1 0,1-2 0,-1 1 0,1 0 0,-1 0 0,1-1 0,0 0 0,0 0 0,0 0 0,1 0 0,-1 0 0,1 0 0,0-1 0,-1 1 0,1-1 0,1 0 0,-1 0 0,1 1 0,-1-1 0,1 0 0,-1-5 0,-2-16 0,0 1 0,1 0 0,2-1 0,3-47 0,-2 62 0,0-13 0,2 0 0,0 0 0,1 0 0,2 0 0,0 1 0,1 0 0,2 0 0,0 0 0,1 1 0,16-28 0,-8 22 0,-2-1 0,13-32 0,-24 49 0,0-1 0,-1 0 0,0 0 0,-1 0 0,0 0 0,-1 0 0,-1 0 0,0-19 0,0 30 0,0-1 0,0 1 0,0-1 0,-1 1 0,1-1 0,0 1 0,0 0 0,-1-1 0,1 1 0,-1-1 0,1 1 0,-1 0 0,0 0 0,1-1 0,-1 1 0,0 0 0,0 0 0,0 0 0,0 0 0,0 0 0,0 0 0,0 0 0,0 0 0,-1 0 0,1 1 0,0-1 0,0 0 0,-1 1 0,1-1 0,0 1 0,-1-1 0,1 1 0,-1 0 0,1-1 0,0 1 0,-1 0 0,1 0 0,-1 0 0,1 0 0,-1 0 0,1 1 0,0-1 0,-1 0 0,-1 1 0,-3 1 0,1 0 0,-1 0 0,1 1 0,0-1 0,-1 1 0,1 0 0,1 0 0,-1 1 0,0-1 0,-4 6 0,1 0 5,1 1 1,-1 0-1,2 1 0,-1 0 0,2 0 0,-1 0 0,1 1 0,1 0 1,0 0-1,1 0 0,0 0 0,-1 24 0,0 12-156,3 0 1,5 51-1,-1-31-829,-2-44-5846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0:17:56.9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24575,'4'0'0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0:17:57.6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24575,'0'8'0,"0"16"0,0 7 0,0 11 0,0 10 0,0 14 0,0 2 0,0 4 0,0-4 0,0-8 0,0-2 0,0-12-8191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0:17:58.0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0:15:59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44 24575,'8'0'0,"11"0"0,11 0 0,3 0 0,6 0 0,-1 0 0,2-4 0,-2-1 0,1 0 0,-2 1 0,-3-3 0,-4-1 0,-2 2 0,-6 1-8191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0:17:58.4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24575,'0'4'0,"0"26"0,0 21 0,0 21 0,0 20 0,0 19 0,0 10 0,0 2 0,0-8 0,0-11 0,0-19 0,0-16 0,4-19 0,2-23 0,-1-20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0:17:58.8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24575,'4'-4'0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0:17:59.8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 24575,'11'9'0,"0"0"0,1-1 0,0 0 0,0 0 0,1-2 0,17 8 0,-15-8 0,0 1 0,-1 1 0,28 19 0,-39-23 0,1 0 0,-1 0 0,1 1 0,-1-1 0,0 1 0,-1 0 0,1 0 0,-1 0 0,0 0 0,0 0 0,0 0 0,-1 1 0,0-1 0,0 1 0,0-1 0,-1 1 0,0-1 0,0 1 0,0-1 0,-1 1 0,0-1 0,0 0 0,-3 9 0,-3 14 0,-2-1 0,0-1 0,-17 31 0,23-51 0,-23 43 0,-58 83 0,13-25 0,70-105 0,0-1 0,0 1 0,0 0 0,0-1 0,0 1 0,0 0 0,1 0 0,-1 0 0,1 0 0,-1 0 0,1 0 0,0 0 0,0 0 0,0 0 0,0 0 0,0 0 0,0 3 0,1-4 0,0 0 0,-1 0 0,1 1 0,0-1 0,0 0 0,-1 0 0,1 0 0,0 0 0,0 0 0,0 0 0,0 0 0,0-1 0,1 1 0,-1 0 0,0 0 0,0-1 0,0 1 0,1-1 0,1 1 0,8 2 0,-1-2 0,1 1 0,0-1 0,0-1 0,13 0 0,-9 0 0,52 0-455,0-3 0,66-10 0,-101 7-6371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0:18:02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1560 102 24575,'-185'7'0,"155"-4"0,0 2 0,0 1 0,1 2 0,-32 12 0,60-20 0,-165 62 0,-312 167 0,432-201 0,-183 115 0,182-111 0,3 3 0,-70 67 0,107-93 0,0 0 0,0 0 0,1 0 0,0 1 0,0-1 0,1 1 0,1 1 0,0-1 0,0 1 0,1 0 0,0 0 0,-2 21 0,3-7 0,1-1 0,1 1 0,2 0 0,7 44 0,-5-53 0,1 0 0,0-1 0,0 0 0,2 0 0,0 0 0,1-1 0,0 0 0,1 0 0,0-1 0,14 14 0,17 15 0,68 57 0,-61-58 0,11 8 0,3-3 0,1-3 0,2-2 0,111 51 0,-87-53 0,2-4 0,2-4 0,115 23 0,-69-30 0,255 13 0,146-34 0,-401-5 0,433 0 0,315-5 0,-846 6 0,-1-2 0,0-1 0,0-2 0,-1-2 0,1-2 0,41-16 0,-60 19 0,-2-2 0,1 0 0,-1-1 0,-1 0 0,1-2 0,-2 0 0,0-1 0,0-1 0,-2 0 0,1-1 0,-2 0 0,0-1 0,15-25 0,-22 29 0,0-1 0,-1 0 0,0-1 0,-1 1 0,-1-1 0,0 1 0,0-1 0,-2 0 0,1-18 0,-3-17 0,-7-60 0,7 101 0,-2-13 0,-1 1 0,-1 0 0,-1 0 0,0 1 0,-2 0 0,0 0 0,-20-32 0,-9-6 0,-44-52 0,36 52 0,1-1 0,-2 3 0,-3 2 0,-68-58 0,77 79 0,-1 1 0,-1 3 0,-2 1 0,-1 2 0,-70-28 0,-14 7 0,-217-48 0,-141 4 0,356 70 0,-4 0 0,1-5 0,-181-58 0,221 43 0,72 29 0,-1 1 0,0 0 0,0 2 0,-1 1 0,-43-7 0,3 11-14,-70 4 1,60 1-1325,39-1-5488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0:18:04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 24575,'1'1'0,"0"0"0,-1 0 0,1 0 0,-1 0 0,1 0 0,-1 0 0,1 0 0,-1 0 0,0 0 0,1 0 0,-1 0 0,0 0 0,0 0 0,0 0 0,0 1 0,0-1 0,0 0 0,0 0 0,-1 2 0,1 2 0,-16 230 0,8-174 0,3-1 0,2 1 0,9 98 0,-5-153 0,0 1 0,0-1 0,1 1 0,0-1 0,0 0 0,0 1 0,1-1 0,0 0 0,0 0 0,0-1 0,1 1 0,0-1 0,0 0 0,1 0 0,-1 0 0,1 0 0,0-1 0,0 0 0,0 0 0,1 0 0,0 0 0,-1-1 0,1 0 0,0-1 0,12 5 0,-7-5 0,1 0 0,-1 0 0,0-1 0,1 0 0,-1-1 0,0-1 0,1 0 0,-1 0 0,0-1 0,0 0 0,1-1 0,-2 0 0,1-1 0,12-6 0,-11 4 0,1 0 0,-1-1 0,0-1 0,0 0 0,-1 0 0,0-1 0,-1-1 0,0 0 0,18-22 0,-23 23 0,1 0 0,-1 0 0,0 0 0,-1-1 0,-1 0 0,1 0 0,-1 0 0,-1 0 0,0-1 0,0 1 0,-1-1 0,-1 1 0,0-21 0,-1 25 0,1 0 0,0 0 0,1 1 0,0-1 0,0 0 0,0 0 0,0 0 0,1 1 0,0-1 0,5-8 0,-6 12 0,0 0 0,1-1 0,-1 1 0,1 0 0,-1 0 0,1 0 0,0 0 0,0 0 0,0 1 0,0-1 0,0 0 0,1 1 0,-1 0 0,0-1 0,1 1 0,-1 0 0,1 0 0,-1 0 0,1 1 0,-1-1 0,1 1 0,0-1 0,-1 1 0,1 0 0,5 0 0,-6 1 0,0-1 0,0 1 0,0 0 0,0 0 0,0 0 0,0 0 0,0 0 0,-1 0 0,1 1 0,0-1 0,-1 1 0,1-1 0,-1 1 0,1-1 0,-1 1 0,0 0 0,0 0 0,0 0 0,0 0 0,0 0 0,0 0 0,0 0 0,0 0 0,-1 0 0,1 0 0,-1 0 0,0 0 0,1 4 0,2 68 0,-3-67 0,-1 32-109,-1-22-48,2-1 0,0 0 0,0 0 0,1 1 0,1-1 0,1 0 0,9 30 0,-2-25-6669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0:18:05.0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202 22 24575,'-3'-2'0,"-1"-1"0,0 1 0,0-1 0,0 1 0,0 1 0,0-1 0,0 0 0,0 1 0,0 0 0,-1 0 0,1 0 0,-1 1 0,1-1 0,-7 1 0,3 0 0,1 0 0,-1 1 0,0 0 0,1 0 0,-1 1 0,1 0 0,-11 3 0,13-2 0,1 0 0,-1 1 0,1-1 0,0 1 0,0 0 0,0 0 0,1 0 0,-1 0 0,1 0 0,0 1 0,0 0 0,0 0 0,1-1 0,0 2 0,0-1 0,0 0 0,1 0 0,-1 1 0,1-1 0,0 0 0,1 1 0,0-1 0,-1 1 0,2 8 0,0 3 0,0-1 0,1 0 0,1 1 0,0-1 0,1 0 0,1 0 0,7 15 0,-12-28 0,1 0 0,1 0 0,-1-1 0,0 1 0,0-1 0,1 1 0,0-1 0,-1 0 0,1 1 0,0-1 0,0 0 0,0 0 0,1 0 0,-1-1 0,0 1 0,1 0 0,-1-1 0,1 0 0,-1 1 0,1-1 0,0 0 0,-1 0 0,1-1 0,0 1 0,0-1 0,0 1 0,0-1 0,-1 0 0,1 0 0,0 0 0,0 0 0,4-1 0,-2-1 0,0 0 0,0 0 0,0 0 0,0-1 0,0 1 0,-1-1 0,1-1 0,-1 1 0,0 0 0,0-1 0,0 0 0,0 0 0,0 0 0,-1-1 0,6-8 0,-1-3 0,0 0 0,-1-1 0,-1 0 0,-1 0 0,4-18 0,-6 24 0,-1 1 0,-1-2 0,0 1 0,0 0 0,-1 0 0,0 0 0,-1 0 0,-1 0 0,-2-12 0,-3 12-1365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0:18:05.7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1 24575,'-2'0'0,"0"0"0,0 1 0,-1-1 0,1 1 0,0 0 0,0 0 0,0 0 0,0 0 0,0 0 0,0 0 0,0 0 0,0 1 0,1-1 0,-1 0 0,0 1 0,1 0 0,-2 2 0,-24 35 0,20-28 0,-4 6 0,1 2 0,1-1 0,0 1 0,1 0 0,1 1 0,1 0 0,1 0 0,1 0 0,0 1 0,2-1 0,0 35 0,2-51 0,1 0 0,0 0 0,0 0 0,0 0 0,0-1 0,1 1 0,-1-1 0,1 1 0,0-1 0,0 1 0,1-1 0,-1 0 0,1 0 0,-1 0 0,1 0 0,0-1 0,0 1 0,0-1 0,0 0 0,1 0 0,-1 0 0,0 0 0,1 0 0,0-1 0,-1 1 0,1-1 0,0 0 0,0 0 0,7 0 0,-8 0 0,1-1 0,0 1 0,0-1 0,0 0 0,0 0 0,0 0 0,0-1 0,0 1 0,0-1 0,0 0 0,0 0 0,-1 0 0,1-1 0,0 1 0,-1-1 0,1 0 0,-1 0 0,1 0 0,-1-1 0,0 1 0,0-1 0,0 1 0,-1-1 0,1 0 0,0 0 0,-1 0 0,0-1 0,0 1 0,2-5 0,1-8 0,0-1 0,-2 1 0,0-1 0,0 0 0,-2 0 0,0-20 0,-10-102 0,9 139 0,-7-48-1365,12 56-5461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0:18:06.6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311 0 24575,'-8'1'0,"-1"0"0,1 1 0,-1-1 0,1 2 0,0-1 0,0 1 0,0 0 0,0 1 0,0 0 0,1 0 0,0 1 0,0 0 0,0 0 0,0 1 0,1-1 0,0 2 0,0-1 0,0 1 0,-6 10 0,-11 16 0,3 1 0,-33 70 0,40-75 0,3-9 0,4-10 0,1-1 0,0 1 0,1 0 0,0 0 0,1 1 0,0-1 0,0 1 0,1 0 0,-1 21 0,3-31 0,0 1 0,0-1 0,0 0 0,0 1 0,1-1 0,-1 1 0,1-1 0,-1 0 0,1 0 0,-1 1 0,1-1 0,0 0 0,0 0 0,-1 0 0,1 1 0,0-1 0,0 0 0,0 0 0,0-1 0,0 1 0,1 0 0,-1 0 0,0 0 0,2 0 0,0 0 0,-1-1 0,1 1 0,-1-1 0,1 0 0,-1 0 0,1 0 0,-1 0 0,1 0 0,-1 0 0,0-1 0,1 0 0,4-1 0,-1 0 0,1-1 0,-1 0 0,1 0 0,-1-1 0,0 0 0,0 0 0,-1 0 0,1 0 0,4-7 0,1-2 0,-2-2 0,0 1 0,-1-1 0,0-1 0,-1 1 0,8-29 0,-3 0 0,6-55 0,-1 184 0,13 414 0,-31 8 0,-1-192 0,2-310-77,0 8-138,0 0 1,-1 0-1,0 0 0,-1-1 1,-3 15-1,-1-14-6611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0:18:07.3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24575,'0'4'0,"0"22"0,0 31 0,0 23 0,0 18 0,0 8 0,0 0 0,0-7 0,0-16 0,0-18 0,0-15 0,0-13 0,0-13-8191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0:18:08.2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0 350 24575,'4'1'0,"0"0"0,0 0 0,0 0 0,-1 0 0,1 1 0,0-1 0,-1 1 0,1 0 0,4 4 0,21 10 0,-24-15 0,-1 1 0,1-1 0,0 0 0,0 0 0,0 0 0,0-1 0,0 0 0,0 0 0,0 0 0,0-1 0,-1 1 0,1-1 0,0 0 0,0-1 0,0 1 0,7-4 0,-6 1 0,1 0 0,-1 0 0,-1-1 0,1 0 0,-1 0 0,0 0 0,0 0 0,0-1 0,-1 0 0,5-8 0,6-13 0,-2-1 0,-1-1 0,-1 0 0,9-39 0,-16 53 0,-2 6 0,1 2 0,0 0 0,-1-1 0,0 0 0,-1 0 0,0 1 0,0-1 0,0 0 0,-1 0 0,-1 0 0,-1-14 0,2 21 0,0 1 0,0-1 0,0 1 0,0-1 0,-1 0 0,1 1 0,0-1 0,0 1 0,0-1 0,-1 1 0,1-1 0,0 1 0,-1 0 0,1-1 0,0 1 0,-1-1 0,1 1 0,-1 0 0,1-1 0,0 1 0,-1 0 0,1-1 0,-1 1 0,1 0 0,-1 0 0,1-1 0,-1 1 0,0 0 0,1 0 0,-1 0 0,0 0 0,-10 13 0,-3 27 0,7 4 0,-2 76 0,9-102 0,1-1 0,0 1 0,1 0 0,0-1 0,2 1 0,0-1 0,8 21 0,-8-33 0,-1 0 0,1 0 0,0 0 0,0-1 0,0 1 0,0-1 0,1 0 0,0-1 0,0 1 0,0-1 0,0 0 0,0 0 0,1 0 0,0-1 0,-1 0 0,1 0 0,0 0 0,0-1 0,0 0 0,0 0 0,9 0 0,-4 0 0,-1 0 0,1-1 0,0 0 0,-1-1 0,1 0 0,-1-1 0,1 0 0,-1-1 0,0 0 0,0 0 0,15-8 0,-7-2-1365,-5 0-5461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A1DD0-5406-DD8E-DD73-C02B57460B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502D98-D5EC-F919-C6A6-7483A8E05F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BEF1EA-AE35-2387-A7A9-3629B83DA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24A2B-16C3-4BBE-83F4-0816AAD86029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19954-405F-A736-DA56-7BB53ADF7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125CF9-9132-5F49-BB30-89B3124B4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06485-E42D-4D33-8E3B-56AC598CE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712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B1E7A-DBB8-F61B-1D0C-496779CF2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139708-671B-11A7-DA21-D84842E65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0FDE49-6779-A022-D664-6BF673F9B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24A2B-16C3-4BBE-83F4-0816AAD86029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E88079-2848-DC4C-428F-3E6784C92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62B715-7A70-EA0C-A05E-AC8818C64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06485-E42D-4D33-8E3B-56AC598CE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317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8413AA-A5C0-9A55-BB07-B36BC35501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CAA438-91BD-C4A2-2379-DE4D42B099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EB33E4-CFA1-FA37-39F7-9C6BD9658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24A2B-16C3-4BBE-83F4-0816AAD86029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2D5854-9955-B291-6D8C-E2B3A78A4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A1793E-76DC-8932-B1BE-433D99C34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06485-E42D-4D33-8E3B-56AC598CE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702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8809E-6097-7180-B776-D31B82321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3957B-55D0-474F-51BE-38FB1550C9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F3ED54-72C5-885A-39A2-A9E141E92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24A2B-16C3-4BBE-83F4-0816AAD86029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FEDCA8-F378-CD00-A692-B4CD9930C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3025D0-A79A-B367-D495-35A5E6C48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06485-E42D-4D33-8E3B-56AC598CE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781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13247-E92D-FF57-B6B4-D6AE3FF79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1E5728-DD6C-7392-8F35-BB755AD154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4DBD4F-B6E1-AF67-0993-D9F059298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24A2B-16C3-4BBE-83F4-0816AAD86029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0BF047-34A9-CCFB-C4E8-05208AC5E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29EFF5-8404-E71A-B3CD-9073415DB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06485-E42D-4D33-8E3B-56AC598CE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637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5D286-CD30-8062-5DD4-DC2549F57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72D22-0502-FFCA-9BAB-47434349BA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24DC2F-DE14-ABCB-8880-1F2609CC7B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CBF6E7-3CD1-7D05-5C2A-A0A9CDBB4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24A2B-16C3-4BBE-83F4-0816AAD86029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20695C-9B93-0DC5-0904-D87F193D5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891B7E-26B1-379A-3430-20ECE19A0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06485-E42D-4D33-8E3B-56AC598CE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217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E1D50-FDCF-39D0-1A0C-A069AF4EB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C9652C-7052-7A4F-F0A0-6538F5B37E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8E1F98-BF73-56A9-37D1-D86B78C5A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551AF9-8D5C-E5C7-5941-3C5482C73A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42DE53-5BBA-FB72-C9DB-91CA78C9C4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3D897B-4034-9330-6B71-44311458E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24A2B-16C3-4BBE-83F4-0816AAD86029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A0F1AD-4A75-CB13-B664-B43778CF9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2D9D7-2779-65D7-5FC5-781C2B104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06485-E42D-4D33-8E3B-56AC598CE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459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6F958-5122-CFAD-5B77-10F592FD9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151F6F-57BC-F5B8-7C36-D9B725F6A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24A2B-16C3-4BBE-83F4-0816AAD86029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149B2E-581E-B043-6676-884ABCC36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4D65B0-E993-9B77-9DC1-A0F8624F4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06485-E42D-4D33-8E3B-56AC598CE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998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E5837E-7B86-449C-BD42-6673A42ED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24A2B-16C3-4BBE-83F4-0816AAD86029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A5F6D6-FE6F-ACB9-A9DC-27B62033B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471435-1C2B-B555-2536-B6F70203A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06485-E42D-4D33-8E3B-56AC598CE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743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BC6B4-832F-6233-5C17-AF76A4D39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58920-F09F-817D-5DC3-6BCE2C1CDA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309CE1-3504-6699-2779-5BDA83832E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B5941D-9BAF-653E-D57D-7AA7EBCEE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24A2B-16C3-4BBE-83F4-0816AAD86029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AE368F-8FB0-CF8F-A5E4-79A5144B6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AB23EE-5333-0DCA-C61C-3D17CAD82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06485-E42D-4D33-8E3B-56AC598CE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256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5DE9E-DFAE-DF6D-90AE-F972CA666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F0C4E8-F058-FF08-2B43-6902642AD0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5C8F99-60CA-3F61-2728-9D928EF64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0AA93D-43FE-1A39-BAF0-04AAEDB5A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24A2B-16C3-4BBE-83F4-0816AAD86029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121FB9-CE5E-9B2B-8B0A-2E15A2E4F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FAC6E8-743C-24ED-BC10-3CEF31805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06485-E42D-4D33-8E3B-56AC598CE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83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9A267A-FC19-CB8C-8217-403885C67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9D0DDD-9687-5659-E089-4E430155A5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DB534-EDC1-1C4E-698E-4E8E64D77B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24A2B-16C3-4BBE-83F4-0816AAD86029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5D4ED-E1C9-8473-864C-90018A3446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C83B2D-A25D-F917-C3D6-1564C84D12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106485-E42D-4D33-8E3B-56AC598CE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551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9.xml"/><Relationship Id="rId299" Type="http://schemas.openxmlformats.org/officeDocument/2006/relationships/image" Target="../media/image147.png"/><Relationship Id="rId303" Type="http://schemas.openxmlformats.org/officeDocument/2006/relationships/image" Target="../media/image149.png"/><Relationship Id="rId21" Type="http://schemas.openxmlformats.org/officeDocument/2006/relationships/image" Target="../media/image13.png"/><Relationship Id="rId42" Type="http://schemas.openxmlformats.org/officeDocument/2006/relationships/customXml" Target="../ink/ink21.xml"/><Relationship Id="rId63" Type="http://schemas.openxmlformats.org/officeDocument/2006/relationships/image" Target="../media/image34.png"/><Relationship Id="rId84" Type="http://schemas.openxmlformats.org/officeDocument/2006/relationships/customXml" Target="../ink/ink42.xml"/><Relationship Id="rId138" Type="http://schemas.openxmlformats.org/officeDocument/2006/relationships/image" Target="../media/image71.png"/><Relationship Id="rId159" Type="http://schemas.openxmlformats.org/officeDocument/2006/relationships/customXml" Target="../ink/ink81.xml"/><Relationship Id="rId324" Type="http://schemas.openxmlformats.org/officeDocument/2006/relationships/customXml" Target="../ink/ink167.xml"/><Relationship Id="rId170" Type="http://schemas.openxmlformats.org/officeDocument/2006/relationships/customXml" Target="../ink/ink87.xml"/><Relationship Id="rId191" Type="http://schemas.openxmlformats.org/officeDocument/2006/relationships/customXml" Target="../ink/ink99.xml"/><Relationship Id="rId205" Type="http://schemas.openxmlformats.org/officeDocument/2006/relationships/customXml" Target="../ink/ink106.xml"/><Relationship Id="rId226" Type="http://schemas.openxmlformats.org/officeDocument/2006/relationships/image" Target="../media/image112.png"/><Relationship Id="rId247" Type="http://schemas.openxmlformats.org/officeDocument/2006/relationships/image" Target="../media/image121.png"/><Relationship Id="rId107" Type="http://schemas.openxmlformats.org/officeDocument/2006/relationships/image" Target="../media/image56.png"/><Relationship Id="rId268" Type="http://schemas.openxmlformats.org/officeDocument/2006/relationships/customXml" Target="../ink/ink139.xml"/><Relationship Id="rId289" Type="http://schemas.openxmlformats.org/officeDocument/2006/relationships/image" Target="../media/image142.png"/><Relationship Id="rId11" Type="http://schemas.openxmlformats.org/officeDocument/2006/relationships/image" Target="../media/image8.png"/><Relationship Id="rId32" Type="http://schemas.openxmlformats.org/officeDocument/2006/relationships/customXml" Target="../ink/ink16.xml"/><Relationship Id="rId53" Type="http://schemas.openxmlformats.org/officeDocument/2006/relationships/image" Target="../media/image29.png"/><Relationship Id="rId74" Type="http://schemas.openxmlformats.org/officeDocument/2006/relationships/customXml" Target="../ink/ink37.xml"/><Relationship Id="rId128" Type="http://schemas.openxmlformats.org/officeDocument/2006/relationships/image" Target="../media/image66.png"/><Relationship Id="rId149" Type="http://schemas.openxmlformats.org/officeDocument/2006/relationships/image" Target="../media/image76.png"/><Relationship Id="rId314" Type="http://schemas.openxmlformats.org/officeDocument/2006/relationships/customXml" Target="../ink/ink162.xml"/><Relationship Id="rId335" Type="http://schemas.openxmlformats.org/officeDocument/2006/relationships/image" Target="../media/image165.png"/><Relationship Id="rId5" Type="http://schemas.openxmlformats.org/officeDocument/2006/relationships/image" Target="../media/image5.png"/><Relationship Id="rId95" Type="http://schemas.openxmlformats.org/officeDocument/2006/relationships/image" Target="../media/image50.png"/><Relationship Id="rId160" Type="http://schemas.openxmlformats.org/officeDocument/2006/relationships/customXml" Target="../ink/ink82.xml"/><Relationship Id="rId181" Type="http://schemas.openxmlformats.org/officeDocument/2006/relationships/customXml" Target="../ink/ink94.xml"/><Relationship Id="rId216" Type="http://schemas.openxmlformats.org/officeDocument/2006/relationships/image" Target="../media/image107.png"/><Relationship Id="rId237" Type="http://schemas.openxmlformats.org/officeDocument/2006/relationships/customXml" Target="../ink/ink123.xml"/><Relationship Id="rId258" Type="http://schemas.openxmlformats.org/officeDocument/2006/relationships/customXml" Target="../ink/ink134.xml"/><Relationship Id="rId279" Type="http://schemas.openxmlformats.org/officeDocument/2006/relationships/image" Target="../media/image137.png"/><Relationship Id="rId22" Type="http://schemas.openxmlformats.org/officeDocument/2006/relationships/customXml" Target="../ink/ink11.xml"/><Relationship Id="rId43" Type="http://schemas.openxmlformats.org/officeDocument/2006/relationships/image" Target="../media/image24.png"/><Relationship Id="rId64" Type="http://schemas.openxmlformats.org/officeDocument/2006/relationships/customXml" Target="../ink/ink32.xml"/><Relationship Id="rId118" Type="http://schemas.openxmlformats.org/officeDocument/2006/relationships/image" Target="../media/image61.png"/><Relationship Id="rId139" Type="http://schemas.openxmlformats.org/officeDocument/2006/relationships/customXml" Target="../ink/ink70.xml"/><Relationship Id="rId290" Type="http://schemas.openxmlformats.org/officeDocument/2006/relationships/customXml" Target="../ink/ink150.xml"/><Relationship Id="rId304" Type="http://schemas.openxmlformats.org/officeDocument/2006/relationships/customXml" Target="../ink/ink157.xml"/><Relationship Id="rId325" Type="http://schemas.openxmlformats.org/officeDocument/2006/relationships/image" Target="../media/image160.png"/><Relationship Id="rId85" Type="http://schemas.openxmlformats.org/officeDocument/2006/relationships/image" Target="../media/image45.png"/><Relationship Id="rId150" Type="http://schemas.openxmlformats.org/officeDocument/2006/relationships/customXml" Target="../ink/ink76.xml"/><Relationship Id="rId171" Type="http://schemas.openxmlformats.org/officeDocument/2006/relationships/customXml" Target="../ink/ink88.xml"/><Relationship Id="rId192" Type="http://schemas.openxmlformats.org/officeDocument/2006/relationships/image" Target="../media/image95.png"/><Relationship Id="rId206" Type="http://schemas.openxmlformats.org/officeDocument/2006/relationships/image" Target="../media/image102.png"/><Relationship Id="rId227" Type="http://schemas.openxmlformats.org/officeDocument/2006/relationships/customXml" Target="../ink/ink117.xml"/><Relationship Id="rId248" Type="http://schemas.openxmlformats.org/officeDocument/2006/relationships/customXml" Target="../ink/ink129.xml"/><Relationship Id="rId269" Type="http://schemas.openxmlformats.org/officeDocument/2006/relationships/image" Target="../media/image132.png"/><Relationship Id="rId12" Type="http://schemas.openxmlformats.org/officeDocument/2006/relationships/customXml" Target="../ink/ink6.xml"/><Relationship Id="rId33" Type="http://schemas.openxmlformats.org/officeDocument/2006/relationships/image" Target="../media/image19.png"/><Relationship Id="rId108" Type="http://schemas.openxmlformats.org/officeDocument/2006/relationships/customXml" Target="../ink/ink54.xml"/><Relationship Id="rId129" Type="http://schemas.openxmlformats.org/officeDocument/2006/relationships/customXml" Target="../ink/ink65.xml"/><Relationship Id="rId280" Type="http://schemas.openxmlformats.org/officeDocument/2006/relationships/customXml" Target="../ink/ink145.xml"/><Relationship Id="rId315" Type="http://schemas.openxmlformats.org/officeDocument/2006/relationships/image" Target="../media/image155.png"/><Relationship Id="rId336" Type="http://schemas.openxmlformats.org/officeDocument/2006/relationships/customXml" Target="../ink/ink173.xml"/><Relationship Id="rId54" Type="http://schemas.openxmlformats.org/officeDocument/2006/relationships/customXml" Target="../ink/ink27.xml"/><Relationship Id="rId75" Type="http://schemas.openxmlformats.org/officeDocument/2006/relationships/image" Target="../media/image40.png"/><Relationship Id="rId96" Type="http://schemas.openxmlformats.org/officeDocument/2006/relationships/customXml" Target="../ink/ink48.xml"/><Relationship Id="rId140" Type="http://schemas.openxmlformats.org/officeDocument/2006/relationships/customXml" Target="../ink/ink71.xml"/><Relationship Id="rId161" Type="http://schemas.openxmlformats.org/officeDocument/2006/relationships/image" Target="../media/image81.png"/><Relationship Id="rId182" Type="http://schemas.openxmlformats.org/officeDocument/2006/relationships/image" Target="../media/image90.png"/><Relationship Id="rId217" Type="http://schemas.openxmlformats.org/officeDocument/2006/relationships/customXml" Target="../ink/ink112.xml"/><Relationship Id="rId6" Type="http://schemas.openxmlformats.org/officeDocument/2006/relationships/customXml" Target="../ink/ink3.xml"/><Relationship Id="rId238" Type="http://schemas.openxmlformats.org/officeDocument/2006/relationships/image" Target="../media/image117.png"/><Relationship Id="rId259" Type="http://schemas.openxmlformats.org/officeDocument/2006/relationships/image" Target="../media/image127.png"/><Relationship Id="rId23" Type="http://schemas.openxmlformats.org/officeDocument/2006/relationships/image" Target="../media/image14.png"/><Relationship Id="rId119" Type="http://schemas.openxmlformats.org/officeDocument/2006/relationships/customXml" Target="../ink/ink60.xml"/><Relationship Id="rId270" Type="http://schemas.openxmlformats.org/officeDocument/2006/relationships/customXml" Target="../ink/ink140.xml"/><Relationship Id="rId291" Type="http://schemas.openxmlformats.org/officeDocument/2006/relationships/image" Target="../media/image143.png"/><Relationship Id="rId305" Type="http://schemas.openxmlformats.org/officeDocument/2006/relationships/image" Target="../media/image150.png"/><Relationship Id="rId326" Type="http://schemas.openxmlformats.org/officeDocument/2006/relationships/customXml" Target="../ink/ink168.xml"/><Relationship Id="rId44" Type="http://schemas.openxmlformats.org/officeDocument/2006/relationships/customXml" Target="../ink/ink22.xml"/><Relationship Id="rId65" Type="http://schemas.openxmlformats.org/officeDocument/2006/relationships/image" Target="../media/image35.png"/><Relationship Id="rId86" Type="http://schemas.openxmlformats.org/officeDocument/2006/relationships/customXml" Target="../ink/ink43.xml"/><Relationship Id="rId130" Type="http://schemas.openxmlformats.org/officeDocument/2006/relationships/image" Target="../media/image67.png"/><Relationship Id="rId151" Type="http://schemas.openxmlformats.org/officeDocument/2006/relationships/image" Target="../media/image77.png"/><Relationship Id="rId172" Type="http://schemas.openxmlformats.org/officeDocument/2006/relationships/image" Target="../media/image86.png"/><Relationship Id="rId193" Type="http://schemas.openxmlformats.org/officeDocument/2006/relationships/customXml" Target="../ink/ink100.xml"/><Relationship Id="rId207" Type="http://schemas.openxmlformats.org/officeDocument/2006/relationships/customXml" Target="../ink/ink107.xml"/><Relationship Id="rId228" Type="http://schemas.openxmlformats.org/officeDocument/2006/relationships/image" Target="../media/image113.png"/><Relationship Id="rId249" Type="http://schemas.openxmlformats.org/officeDocument/2006/relationships/image" Target="../media/image122.png"/><Relationship Id="rId13" Type="http://schemas.openxmlformats.org/officeDocument/2006/relationships/image" Target="../media/image9.png"/><Relationship Id="rId109" Type="http://schemas.openxmlformats.org/officeDocument/2006/relationships/image" Target="../media/image57.png"/><Relationship Id="rId260" Type="http://schemas.openxmlformats.org/officeDocument/2006/relationships/customXml" Target="../ink/ink135.xml"/><Relationship Id="rId281" Type="http://schemas.openxmlformats.org/officeDocument/2006/relationships/image" Target="../media/image138.png"/><Relationship Id="rId316" Type="http://schemas.openxmlformats.org/officeDocument/2006/relationships/customXml" Target="../ink/ink163.xml"/><Relationship Id="rId337" Type="http://schemas.openxmlformats.org/officeDocument/2006/relationships/image" Target="../media/image166.png"/><Relationship Id="rId34" Type="http://schemas.openxmlformats.org/officeDocument/2006/relationships/customXml" Target="../ink/ink17.xml"/><Relationship Id="rId55" Type="http://schemas.openxmlformats.org/officeDocument/2006/relationships/image" Target="../media/image30.png"/><Relationship Id="rId76" Type="http://schemas.openxmlformats.org/officeDocument/2006/relationships/customXml" Target="../ink/ink38.xml"/><Relationship Id="rId97" Type="http://schemas.openxmlformats.org/officeDocument/2006/relationships/image" Target="../media/image51.png"/><Relationship Id="rId120" Type="http://schemas.openxmlformats.org/officeDocument/2006/relationships/image" Target="../media/image62.png"/><Relationship Id="rId141" Type="http://schemas.openxmlformats.org/officeDocument/2006/relationships/image" Target="../media/image72.png"/><Relationship Id="rId7" Type="http://schemas.openxmlformats.org/officeDocument/2006/relationships/image" Target="../media/image6.png"/><Relationship Id="rId162" Type="http://schemas.openxmlformats.org/officeDocument/2006/relationships/customXml" Target="../ink/ink83.xml"/><Relationship Id="rId183" Type="http://schemas.openxmlformats.org/officeDocument/2006/relationships/customXml" Target="../ink/ink95.xml"/><Relationship Id="rId218" Type="http://schemas.openxmlformats.org/officeDocument/2006/relationships/image" Target="../media/image108.png"/><Relationship Id="rId239" Type="http://schemas.openxmlformats.org/officeDocument/2006/relationships/customXml" Target="../ink/ink124.xml"/><Relationship Id="rId250" Type="http://schemas.openxmlformats.org/officeDocument/2006/relationships/customXml" Target="../ink/ink130.xml"/><Relationship Id="rId271" Type="http://schemas.openxmlformats.org/officeDocument/2006/relationships/image" Target="../media/image133.png"/><Relationship Id="rId292" Type="http://schemas.openxmlformats.org/officeDocument/2006/relationships/customXml" Target="../ink/ink151.xml"/><Relationship Id="rId306" Type="http://schemas.openxmlformats.org/officeDocument/2006/relationships/customXml" Target="../ink/ink158.xml"/><Relationship Id="rId24" Type="http://schemas.openxmlformats.org/officeDocument/2006/relationships/customXml" Target="../ink/ink12.xml"/><Relationship Id="rId45" Type="http://schemas.openxmlformats.org/officeDocument/2006/relationships/image" Target="../media/image25.png"/><Relationship Id="rId66" Type="http://schemas.openxmlformats.org/officeDocument/2006/relationships/customXml" Target="../ink/ink33.xml"/><Relationship Id="rId87" Type="http://schemas.openxmlformats.org/officeDocument/2006/relationships/image" Target="../media/image46.png"/><Relationship Id="rId110" Type="http://schemas.openxmlformats.org/officeDocument/2006/relationships/customXml" Target="../ink/ink55.xml"/><Relationship Id="rId131" Type="http://schemas.openxmlformats.org/officeDocument/2006/relationships/customXml" Target="../ink/ink66.xml"/><Relationship Id="rId327" Type="http://schemas.openxmlformats.org/officeDocument/2006/relationships/image" Target="../media/image161.png"/><Relationship Id="rId152" Type="http://schemas.openxmlformats.org/officeDocument/2006/relationships/customXml" Target="../ink/ink77.xml"/><Relationship Id="rId173" Type="http://schemas.openxmlformats.org/officeDocument/2006/relationships/customXml" Target="../ink/ink89.xml"/><Relationship Id="rId194" Type="http://schemas.openxmlformats.org/officeDocument/2006/relationships/image" Target="../media/image96.png"/><Relationship Id="rId208" Type="http://schemas.openxmlformats.org/officeDocument/2006/relationships/image" Target="../media/image103.png"/><Relationship Id="rId229" Type="http://schemas.openxmlformats.org/officeDocument/2006/relationships/customXml" Target="../ink/ink118.xml"/><Relationship Id="rId240" Type="http://schemas.openxmlformats.org/officeDocument/2006/relationships/customXml" Target="../ink/ink125.xml"/><Relationship Id="rId261" Type="http://schemas.openxmlformats.org/officeDocument/2006/relationships/image" Target="../media/image128.png"/><Relationship Id="rId14" Type="http://schemas.openxmlformats.org/officeDocument/2006/relationships/customXml" Target="../ink/ink7.xml"/><Relationship Id="rId35" Type="http://schemas.openxmlformats.org/officeDocument/2006/relationships/image" Target="../media/image20.png"/><Relationship Id="rId56" Type="http://schemas.openxmlformats.org/officeDocument/2006/relationships/customXml" Target="../ink/ink28.xml"/><Relationship Id="rId77" Type="http://schemas.openxmlformats.org/officeDocument/2006/relationships/image" Target="../media/image41.png"/><Relationship Id="rId100" Type="http://schemas.openxmlformats.org/officeDocument/2006/relationships/customXml" Target="../ink/ink50.xml"/><Relationship Id="rId282" Type="http://schemas.openxmlformats.org/officeDocument/2006/relationships/customXml" Target="../ink/ink146.xml"/><Relationship Id="rId317" Type="http://schemas.openxmlformats.org/officeDocument/2006/relationships/image" Target="../media/image156.png"/><Relationship Id="rId8" Type="http://schemas.openxmlformats.org/officeDocument/2006/relationships/customXml" Target="../ink/ink4.xml"/><Relationship Id="rId98" Type="http://schemas.openxmlformats.org/officeDocument/2006/relationships/customXml" Target="../ink/ink49.xml"/><Relationship Id="rId121" Type="http://schemas.openxmlformats.org/officeDocument/2006/relationships/customXml" Target="../ink/ink61.xml"/><Relationship Id="rId142" Type="http://schemas.openxmlformats.org/officeDocument/2006/relationships/customXml" Target="../ink/ink72.xml"/><Relationship Id="rId163" Type="http://schemas.openxmlformats.org/officeDocument/2006/relationships/image" Target="../media/image82.png"/><Relationship Id="rId184" Type="http://schemas.openxmlformats.org/officeDocument/2006/relationships/image" Target="../media/image91.png"/><Relationship Id="rId219" Type="http://schemas.openxmlformats.org/officeDocument/2006/relationships/customXml" Target="../ink/ink113.xml"/><Relationship Id="rId3" Type="http://schemas.openxmlformats.org/officeDocument/2006/relationships/image" Target="../media/image4.png"/><Relationship Id="rId214" Type="http://schemas.openxmlformats.org/officeDocument/2006/relationships/image" Target="../media/image106.png"/><Relationship Id="rId230" Type="http://schemas.openxmlformats.org/officeDocument/2006/relationships/image" Target="../media/image114.png"/><Relationship Id="rId235" Type="http://schemas.openxmlformats.org/officeDocument/2006/relationships/image" Target="../media/image116.png"/><Relationship Id="rId251" Type="http://schemas.openxmlformats.org/officeDocument/2006/relationships/image" Target="../media/image123.png"/><Relationship Id="rId256" Type="http://schemas.openxmlformats.org/officeDocument/2006/relationships/customXml" Target="../ink/ink133.xml"/><Relationship Id="rId277" Type="http://schemas.openxmlformats.org/officeDocument/2006/relationships/image" Target="../media/image136.png"/><Relationship Id="rId298" Type="http://schemas.openxmlformats.org/officeDocument/2006/relationships/customXml" Target="../ink/ink154.xml"/><Relationship Id="rId25" Type="http://schemas.openxmlformats.org/officeDocument/2006/relationships/image" Target="../media/image15.png"/><Relationship Id="rId46" Type="http://schemas.openxmlformats.org/officeDocument/2006/relationships/customXml" Target="../ink/ink23.xml"/><Relationship Id="rId67" Type="http://schemas.openxmlformats.org/officeDocument/2006/relationships/image" Target="../media/image36.png"/><Relationship Id="rId116" Type="http://schemas.openxmlformats.org/officeDocument/2006/relationships/image" Target="../media/image60.png"/><Relationship Id="rId137" Type="http://schemas.openxmlformats.org/officeDocument/2006/relationships/customXml" Target="../ink/ink69.xml"/><Relationship Id="rId158" Type="http://schemas.openxmlformats.org/officeDocument/2006/relationships/image" Target="../media/image80.png"/><Relationship Id="rId272" Type="http://schemas.openxmlformats.org/officeDocument/2006/relationships/customXml" Target="../ink/ink141.xml"/><Relationship Id="rId293" Type="http://schemas.openxmlformats.org/officeDocument/2006/relationships/image" Target="../media/image144.png"/><Relationship Id="rId302" Type="http://schemas.openxmlformats.org/officeDocument/2006/relationships/customXml" Target="../ink/ink156.xml"/><Relationship Id="rId307" Type="http://schemas.openxmlformats.org/officeDocument/2006/relationships/image" Target="../media/image151.png"/><Relationship Id="rId323" Type="http://schemas.openxmlformats.org/officeDocument/2006/relationships/image" Target="../media/image159.png"/><Relationship Id="rId328" Type="http://schemas.openxmlformats.org/officeDocument/2006/relationships/customXml" Target="../ink/ink169.xml"/><Relationship Id="rId20" Type="http://schemas.openxmlformats.org/officeDocument/2006/relationships/customXml" Target="../ink/ink10.xml"/><Relationship Id="rId41" Type="http://schemas.openxmlformats.org/officeDocument/2006/relationships/image" Target="../media/image23.png"/><Relationship Id="rId62" Type="http://schemas.openxmlformats.org/officeDocument/2006/relationships/customXml" Target="../ink/ink31.xml"/><Relationship Id="rId83" Type="http://schemas.openxmlformats.org/officeDocument/2006/relationships/image" Target="../media/image44.png"/><Relationship Id="rId88" Type="http://schemas.openxmlformats.org/officeDocument/2006/relationships/customXml" Target="../ink/ink44.xml"/><Relationship Id="rId111" Type="http://schemas.openxmlformats.org/officeDocument/2006/relationships/image" Target="../media/image58.png"/><Relationship Id="rId132" Type="http://schemas.openxmlformats.org/officeDocument/2006/relationships/image" Target="../media/image68.png"/><Relationship Id="rId153" Type="http://schemas.openxmlformats.org/officeDocument/2006/relationships/customXml" Target="../ink/ink78.xml"/><Relationship Id="rId174" Type="http://schemas.openxmlformats.org/officeDocument/2006/relationships/customXml" Target="../ink/ink90.xml"/><Relationship Id="rId179" Type="http://schemas.openxmlformats.org/officeDocument/2006/relationships/customXml" Target="../ink/ink93.xml"/><Relationship Id="rId195" Type="http://schemas.openxmlformats.org/officeDocument/2006/relationships/customXml" Target="../ink/ink101.xml"/><Relationship Id="rId209" Type="http://schemas.openxmlformats.org/officeDocument/2006/relationships/customXml" Target="../ink/ink108.xml"/><Relationship Id="rId190" Type="http://schemas.openxmlformats.org/officeDocument/2006/relationships/image" Target="../media/image94.png"/><Relationship Id="rId204" Type="http://schemas.openxmlformats.org/officeDocument/2006/relationships/image" Target="../media/image101.png"/><Relationship Id="rId220" Type="http://schemas.openxmlformats.org/officeDocument/2006/relationships/image" Target="../media/image109.png"/><Relationship Id="rId225" Type="http://schemas.openxmlformats.org/officeDocument/2006/relationships/customXml" Target="../ink/ink116.xml"/><Relationship Id="rId241" Type="http://schemas.openxmlformats.org/officeDocument/2006/relationships/image" Target="../media/image118.png"/><Relationship Id="rId246" Type="http://schemas.openxmlformats.org/officeDocument/2006/relationships/customXml" Target="../ink/ink128.xml"/><Relationship Id="rId267" Type="http://schemas.openxmlformats.org/officeDocument/2006/relationships/image" Target="../media/image131.png"/><Relationship Id="rId288" Type="http://schemas.openxmlformats.org/officeDocument/2006/relationships/customXml" Target="../ink/ink149.xml"/><Relationship Id="rId15" Type="http://schemas.openxmlformats.org/officeDocument/2006/relationships/image" Target="../media/image10.png"/><Relationship Id="rId36" Type="http://schemas.openxmlformats.org/officeDocument/2006/relationships/customXml" Target="../ink/ink18.xml"/><Relationship Id="rId57" Type="http://schemas.openxmlformats.org/officeDocument/2006/relationships/image" Target="../media/image31.png"/><Relationship Id="rId106" Type="http://schemas.openxmlformats.org/officeDocument/2006/relationships/customXml" Target="../ink/ink53.xml"/><Relationship Id="rId127" Type="http://schemas.openxmlformats.org/officeDocument/2006/relationships/customXml" Target="../ink/ink64.xml"/><Relationship Id="rId262" Type="http://schemas.openxmlformats.org/officeDocument/2006/relationships/customXml" Target="../ink/ink136.xml"/><Relationship Id="rId283" Type="http://schemas.openxmlformats.org/officeDocument/2006/relationships/image" Target="../media/image139.png"/><Relationship Id="rId313" Type="http://schemas.openxmlformats.org/officeDocument/2006/relationships/image" Target="../media/image154.png"/><Relationship Id="rId318" Type="http://schemas.openxmlformats.org/officeDocument/2006/relationships/customXml" Target="../ink/ink164.xml"/><Relationship Id="rId10" Type="http://schemas.openxmlformats.org/officeDocument/2006/relationships/customXml" Target="../ink/ink5.xml"/><Relationship Id="rId31" Type="http://schemas.openxmlformats.org/officeDocument/2006/relationships/image" Target="../media/image18.png"/><Relationship Id="rId52" Type="http://schemas.openxmlformats.org/officeDocument/2006/relationships/customXml" Target="../ink/ink26.xml"/><Relationship Id="rId73" Type="http://schemas.openxmlformats.org/officeDocument/2006/relationships/image" Target="../media/image39.png"/><Relationship Id="rId78" Type="http://schemas.openxmlformats.org/officeDocument/2006/relationships/customXml" Target="../ink/ink39.xml"/><Relationship Id="rId94" Type="http://schemas.openxmlformats.org/officeDocument/2006/relationships/customXml" Target="../ink/ink47.xml"/><Relationship Id="rId99" Type="http://schemas.openxmlformats.org/officeDocument/2006/relationships/image" Target="../media/image52.png"/><Relationship Id="rId101" Type="http://schemas.openxmlformats.org/officeDocument/2006/relationships/image" Target="../media/image53.png"/><Relationship Id="rId122" Type="http://schemas.openxmlformats.org/officeDocument/2006/relationships/image" Target="../media/image63.png"/><Relationship Id="rId143" Type="http://schemas.openxmlformats.org/officeDocument/2006/relationships/image" Target="../media/image73.png"/><Relationship Id="rId148" Type="http://schemas.openxmlformats.org/officeDocument/2006/relationships/customXml" Target="../ink/ink75.xml"/><Relationship Id="rId164" Type="http://schemas.openxmlformats.org/officeDocument/2006/relationships/customXml" Target="../ink/ink84.xml"/><Relationship Id="rId169" Type="http://schemas.openxmlformats.org/officeDocument/2006/relationships/image" Target="../media/image85.png"/><Relationship Id="rId185" Type="http://schemas.openxmlformats.org/officeDocument/2006/relationships/customXml" Target="../ink/ink96.xml"/><Relationship Id="rId334" Type="http://schemas.openxmlformats.org/officeDocument/2006/relationships/customXml" Target="../ink/ink172.xml"/><Relationship Id="rId4" Type="http://schemas.openxmlformats.org/officeDocument/2006/relationships/customXml" Target="../ink/ink2.xml"/><Relationship Id="rId9" Type="http://schemas.openxmlformats.org/officeDocument/2006/relationships/image" Target="../media/image7.png"/><Relationship Id="rId180" Type="http://schemas.openxmlformats.org/officeDocument/2006/relationships/image" Target="../media/image89.png"/><Relationship Id="rId210" Type="http://schemas.openxmlformats.org/officeDocument/2006/relationships/image" Target="../media/image104.png"/><Relationship Id="rId215" Type="http://schemas.openxmlformats.org/officeDocument/2006/relationships/customXml" Target="../ink/ink111.xml"/><Relationship Id="rId236" Type="http://schemas.openxmlformats.org/officeDocument/2006/relationships/customXml" Target="../ink/ink122.xml"/><Relationship Id="rId257" Type="http://schemas.openxmlformats.org/officeDocument/2006/relationships/image" Target="../media/image126.png"/><Relationship Id="rId278" Type="http://schemas.openxmlformats.org/officeDocument/2006/relationships/customXml" Target="../ink/ink144.xml"/><Relationship Id="rId26" Type="http://schemas.openxmlformats.org/officeDocument/2006/relationships/customXml" Target="../ink/ink13.xml"/><Relationship Id="rId231" Type="http://schemas.openxmlformats.org/officeDocument/2006/relationships/customXml" Target="../ink/ink119.xml"/><Relationship Id="rId252" Type="http://schemas.openxmlformats.org/officeDocument/2006/relationships/customXml" Target="../ink/ink131.xml"/><Relationship Id="rId273" Type="http://schemas.openxmlformats.org/officeDocument/2006/relationships/image" Target="../media/image134.png"/><Relationship Id="rId294" Type="http://schemas.openxmlformats.org/officeDocument/2006/relationships/customXml" Target="../ink/ink152.xml"/><Relationship Id="rId308" Type="http://schemas.openxmlformats.org/officeDocument/2006/relationships/customXml" Target="../ink/ink159.xml"/><Relationship Id="rId329" Type="http://schemas.openxmlformats.org/officeDocument/2006/relationships/image" Target="../media/image162.png"/><Relationship Id="rId47" Type="http://schemas.openxmlformats.org/officeDocument/2006/relationships/image" Target="../media/image26.png"/><Relationship Id="rId68" Type="http://schemas.openxmlformats.org/officeDocument/2006/relationships/customXml" Target="../ink/ink34.xml"/><Relationship Id="rId89" Type="http://schemas.openxmlformats.org/officeDocument/2006/relationships/image" Target="../media/image47.png"/><Relationship Id="rId112" Type="http://schemas.openxmlformats.org/officeDocument/2006/relationships/customXml" Target="../ink/ink56.xml"/><Relationship Id="rId133" Type="http://schemas.openxmlformats.org/officeDocument/2006/relationships/customXml" Target="../ink/ink67.xml"/><Relationship Id="rId154" Type="http://schemas.openxmlformats.org/officeDocument/2006/relationships/image" Target="../media/image78.png"/><Relationship Id="rId175" Type="http://schemas.openxmlformats.org/officeDocument/2006/relationships/image" Target="../media/image87.png"/><Relationship Id="rId196" Type="http://schemas.openxmlformats.org/officeDocument/2006/relationships/image" Target="../media/image97.png"/><Relationship Id="rId200" Type="http://schemas.openxmlformats.org/officeDocument/2006/relationships/image" Target="../media/image99.png"/><Relationship Id="rId16" Type="http://schemas.openxmlformats.org/officeDocument/2006/relationships/customXml" Target="../ink/ink8.xml"/><Relationship Id="rId221" Type="http://schemas.openxmlformats.org/officeDocument/2006/relationships/customXml" Target="../ink/ink114.xml"/><Relationship Id="rId242" Type="http://schemas.openxmlformats.org/officeDocument/2006/relationships/customXml" Target="../ink/ink126.xml"/><Relationship Id="rId263" Type="http://schemas.openxmlformats.org/officeDocument/2006/relationships/image" Target="../media/image129.png"/><Relationship Id="rId284" Type="http://schemas.openxmlformats.org/officeDocument/2006/relationships/customXml" Target="../ink/ink147.xml"/><Relationship Id="rId319" Type="http://schemas.openxmlformats.org/officeDocument/2006/relationships/image" Target="../media/image157.png"/><Relationship Id="rId37" Type="http://schemas.openxmlformats.org/officeDocument/2006/relationships/image" Target="../media/image21.png"/><Relationship Id="rId58" Type="http://schemas.openxmlformats.org/officeDocument/2006/relationships/customXml" Target="../ink/ink29.xml"/><Relationship Id="rId79" Type="http://schemas.openxmlformats.org/officeDocument/2006/relationships/image" Target="../media/image42.png"/><Relationship Id="rId102" Type="http://schemas.openxmlformats.org/officeDocument/2006/relationships/customXml" Target="../ink/ink51.xml"/><Relationship Id="rId123" Type="http://schemas.openxmlformats.org/officeDocument/2006/relationships/customXml" Target="../ink/ink62.xml"/><Relationship Id="rId144" Type="http://schemas.openxmlformats.org/officeDocument/2006/relationships/customXml" Target="../ink/ink73.xml"/><Relationship Id="rId330" Type="http://schemas.openxmlformats.org/officeDocument/2006/relationships/customXml" Target="../ink/ink170.xml"/><Relationship Id="rId90" Type="http://schemas.openxmlformats.org/officeDocument/2006/relationships/customXml" Target="../ink/ink45.xml"/><Relationship Id="rId165" Type="http://schemas.openxmlformats.org/officeDocument/2006/relationships/image" Target="../media/image83.png"/><Relationship Id="rId186" Type="http://schemas.openxmlformats.org/officeDocument/2006/relationships/image" Target="../media/image92.png"/><Relationship Id="rId211" Type="http://schemas.openxmlformats.org/officeDocument/2006/relationships/customXml" Target="../ink/ink109.xml"/><Relationship Id="rId232" Type="http://schemas.openxmlformats.org/officeDocument/2006/relationships/image" Target="../media/image115.png"/><Relationship Id="rId253" Type="http://schemas.openxmlformats.org/officeDocument/2006/relationships/image" Target="../media/image124.png"/><Relationship Id="rId274" Type="http://schemas.openxmlformats.org/officeDocument/2006/relationships/customXml" Target="../ink/ink142.xml"/><Relationship Id="rId295" Type="http://schemas.openxmlformats.org/officeDocument/2006/relationships/image" Target="../media/image145.png"/><Relationship Id="rId309" Type="http://schemas.openxmlformats.org/officeDocument/2006/relationships/image" Target="../media/image152.png"/><Relationship Id="rId27" Type="http://schemas.openxmlformats.org/officeDocument/2006/relationships/image" Target="../media/image16.png"/><Relationship Id="rId48" Type="http://schemas.openxmlformats.org/officeDocument/2006/relationships/customXml" Target="../ink/ink24.xml"/><Relationship Id="rId69" Type="http://schemas.openxmlformats.org/officeDocument/2006/relationships/image" Target="../media/image37.png"/><Relationship Id="rId113" Type="http://schemas.openxmlformats.org/officeDocument/2006/relationships/image" Target="../media/image59.png"/><Relationship Id="rId134" Type="http://schemas.openxmlformats.org/officeDocument/2006/relationships/image" Target="../media/image69.png"/><Relationship Id="rId320" Type="http://schemas.openxmlformats.org/officeDocument/2006/relationships/customXml" Target="../ink/ink165.xml"/><Relationship Id="rId80" Type="http://schemas.openxmlformats.org/officeDocument/2006/relationships/customXml" Target="../ink/ink40.xml"/><Relationship Id="rId155" Type="http://schemas.openxmlformats.org/officeDocument/2006/relationships/customXml" Target="../ink/ink79.xml"/><Relationship Id="rId176" Type="http://schemas.openxmlformats.org/officeDocument/2006/relationships/customXml" Target="../ink/ink91.xml"/><Relationship Id="rId197" Type="http://schemas.openxmlformats.org/officeDocument/2006/relationships/customXml" Target="../ink/ink102.xml"/><Relationship Id="rId201" Type="http://schemas.openxmlformats.org/officeDocument/2006/relationships/customXml" Target="../ink/ink104.xml"/><Relationship Id="rId222" Type="http://schemas.openxmlformats.org/officeDocument/2006/relationships/image" Target="../media/image110.png"/><Relationship Id="rId243" Type="http://schemas.openxmlformats.org/officeDocument/2006/relationships/image" Target="../media/image119.png"/><Relationship Id="rId264" Type="http://schemas.openxmlformats.org/officeDocument/2006/relationships/customXml" Target="../ink/ink137.xml"/><Relationship Id="rId285" Type="http://schemas.openxmlformats.org/officeDocument/2006/relationships/image" Target="../media/image140.png"/><Relationship Id="rId17" Type="http://schemas.openxmlformats.org/officeDocument/2006/relationships/image" Target="../media/image11.png"/><Relationship Id="rId38" Type="http://schemas.openxmlformats.org/officeDocument/2006/relationships/customXml" Target="../ink/ink19.xml"/><Relationship Id="rId59" Type="http://schemas.openxmlformats.org/officeDocument/2006/relationships/image" Target="../media/image32.png"/><Relationship Id="rId103" Type="http://schemas.openxmlformats.org/officeDocument/2006/relationships/image" Target="../media/image54.png"/><Relationship Id="rId124" Type="http://schemas.openxmlformats.org/officeDocument/2006/relationships/image" Target="../media/image64.png"/><Relationship Id="rId310" Type="http://schemas.openxmlformats.org/officeDocument/2006/relationships/customXml" Target="../ink/ink160.xml"/><Relationship Id="rId70" Type="http://schemas.openxmlformats.org/officeDocument/2006/relationships/customXml" Target="../ink/ink35.xml"/><Relationship Id="rId91" Type="http://schemas.openxmlformats.org/officeDocument/2006/relationships/image" Target="../media/image48.png"/><Relationship Id="rId145" Type="http://schemas.openxmlformats.org/officeDocument/2006/relationships/image" Target="../media/image74.png"/><Relationship Id="rId166" Type="http://schemas.openxmlformats.org/officeDocument/2006/relationships/customXml" Target="../ink/ink85.xml"/><Relationship Id="rId187" Type="http://schemas.openxmlformats.org/officeDocument/2006/relationships/customXml" Target="../ink/ink97.xml"/><Relationship Id="rId331" Type="http://schemas.openxmlformats.org/officeDocument/2006/relationships/image" Target="../media/image163.png"/><Relationship Id="rId1" Type="http://schemas.openxmlformats.org/officeDocument/2006/relationships/slideLayout" Target="../slideLayouts/slideLayout2.xml"/><Relationship Id="rId212" Type="http://schemas.openxmlformats.org/officeDocument/2006/relationships/image" Target="../media/image105.png"/><Relationship Id="rId233" Type="http://schemas.openxmlformats.org/officeDocument/2006/relationships/customXml" Target="../ink/ink120.xml"/><Relationship Id="rId254" Type="http://schemas.openxmlformats.org/officeDocument/2006/relationships/customXml" Target="../ink/ink132.xml"/><Relationship Id="rId28" Type="http://schemas.openxmlformats.org/officeDocument/2006/relationships/customXml" Target="../ink/ink14.xml"/><Relationship Id="rId49" Type="http://schemas.openxmlformats.org/officeDocument/2006/relationships/image" Target="../media/image27.png"/><Relationship Id="rId114" Type="http://schemas.openxmlformats.org/officeDocument/2006/relationships/customXml" Target="../ink/ink57.xml"/><Relationship Id="rId275" Type="http://schemas.openxmlformats.org/officeDocument/2006/relationships/image" Target="../media/image135.png"/><Relationship Id="rId296" Type="http://schemas.openxmlformats.org/officeDocument/2006/relationships/customXml" Target="../ink/ink153.xml"/><Relationship Id="rId300" Type="http://schemas.openxmlformats.org/officeDocument/2006/relationships/customXml" Target="../ink/ink155.xml"/><Relationship Id="rId60" Type="http://schemas.openxmlformats.org/officeDocument/2006/relationships/customXml" Target="../ink/ink30.xml"/><Relationship Id="rId81" Type="http://schemas.openxmlformats.org/officeDocument/2006/relationships/image" Target="../media/image43.png"/><Relationship Id="rId135" Type="http://schemas.openxmlformats.org/officeDocument/2006/relationships/customXml" Target="../ink/ink68.xml"/><Relationship Id="rId156" Type="http://schemas.openxmlformats.org/officeDocument/2006/relationships/image" Target="../media/image79.png"/><Relationship Id="rId177" Type="http://schemas.openxmlformats.org/officeDocument/2006/relationships/customXml" Target="../ink/ink92.xml"/><Relationship Id="rId198" Type="http://schemas.openxmlformats.org/officeDocument/2006/relationships/image" Target="../media/image98.png"/><Relationship Id="rId321" Type="http://schemas.openxmlformats.org/officeDocument/2006/relationships/image" Target="../media/image158.png"/><Relationship Id="rId202" Type="http://schemas.openxmlformats.org/officeDocument/2006/relationships/image" Target="../media/image100.png"/><Relationship Id="rId223" Type="http://schemas.openxmlformats.org/officeDocument/2006/relationships/customXml" Target="../ink/ink115.xml"/><Relationship Id="rId244" Type="http://schemas.openxmlformats.org/officeDocument/2006/relationships/customXml" Target="../ink/ink127.xml"/><Relationship Id="rId18" Type="http://schemas.openxmlformats.org/officeDocument/2006/relationships/customXml" Target="../ink/ink9.xml"/><Relationship Id="rId39" Type="http://schemas.openxmlformats.org/officeDocument/2006/relationships/image" Target="../media/image22.png"/><Relationship Id="rId265" Type="http://schemas.openxmlformats.org/officeDocument/2006/relationships/image" Target="../media/image130.png"/><Relationship Id="rId286" Type="http://schemas.openxmlformats.org/officeDocument/2006/relationships/customXml" Target="../ink/ink148.xml"/><Relationship Id="rId50" Type="http://schemas.openxmlformats.org/officeDocument/2006/relationships/customXml" Target="../ink/ink25.xml"/><Relationship Id="rId104" Type="http://schemas.openxmlformats.org/officeDocument/2006/relationships/customXml" Target="../ink/ink52.xml"/><Relationship Id="rId125" Type="http://schemas.openxmlformats.org/officeDocument/2006/relationships/customXml" Target="../ink/ink63.xml"/><Relationship Id="rId146" Type="http://schemas.openxmlformats.org/officeDocument/2006/relationships/customXml" Target="../ink/ink74.xml"/><Relationship Id="rId167" Type="http://schemas.openxmlformats.org/officeDocument/2006/relationships/image" Target="../media/image84.png"/><Relationship Id="rId188" Type="http://schemas.openxmlformats.org/officeDocument/2006/relationships/image" Target="../media/image93.png"/><Relationship Id="rId311" Type="http://schemas.openxmlformats.org/officeDocument/2006/relationships/image" Target="../media/image153.png"/><Relationship Id="rId332" Type="http://schemas.openxmlformats.org/officeDocument/2006/relationships/customXml" Target="../ink/ink171.xml"/><Relationship Id="rId71" Type="http://schemas.openxmlformats.org/officeDocument/2006/relationships/image" Target="../media/image38.png"/><Relationship Id="rId92" Type="http://schemas.openxmlformats.org/officeDocument/2006/relationships/customXml" Target="../ink/ink46.xml"/><Relationship Id="rId213" Type="http://schemas.openxmlformats.org/officeDocument/2006/relationships/customXml" Target="../ink/ink110.xml"/><Relationship Id="rId234" Type="http://schemas.openxmlformats.org/officeDocument/2006/relationships/customXml" Target="../ink/ink121.xml"/><Relationship Id="rId2" Type="http://schemas.openxmlformats.org/officeDocument/2006/relationships/customXml" Target="../ink/ink1.xml"/><Relationship Id="rId29" Type="http://schemas.openxmlformats.org/officeDocument/2006/relationships/image" Target="../media/image17.png"/><Relationship Id="rId255" Type="http://schemas.openxmlformats.org/officeDocument/2006/relationships/image" Target="../media/image125.png"/><Relationship Id="rId276" Type="http://schemas.openxmlformats.org/officeDocument/2006/relationships/customXml" Target="../ink/ink143.xml"/><Relationship Id="rId297" Type="http://schemas.openxmlformats.org/officeDocument/2006/relationships/image" Target="../media/image146.png"/><Relationship Id="rId40" Type="http://schemas.openxmlformats.org/officeDocument/2006/relationships/customXml" Target="../ink/ink20.xml"/><Relationship Id="rId115" Type="http://schemas.openxmlformats.org/officeDocument/2006/relationships/customXml" Target="../ink/ink58.xml"/><Relationship Id="rId136" Type="http://schemas.openxmlformats.org/officeDocument/2006/relationships/image" Target="../media/image70.png"/><Relationship Id="rId157" Type="http://schemas.openxmlformats.org/officeDocument/2006/relationships/customXml" Target="../ink/ink80.xml"/><Relationship Id="rId178" Type="http://schemas.openxmlformats.org/officeDocument/2006/relationships/image" Target="../media/image88.png"/><Relationship Id="rId301" Type="http://schemas.openxmlformats.org/officeDocument/2006/relationships/image" Target="../media/image148.png"/><Relationship Id="rId322" Type="http://schemas.openxmlformats.org/officeDocument/2006/relationships/customXml" Target="../ink/ink166.xml"/><Relationship Id="rId61" Type="http://schemas.openxmlformats.org/officeDocument/2006/relationships/image" Target="../media/image33.png"/><Relationship Id="rId82" Type="http://schemas.openxmlformats.org/officeDocument/2006/relationships/customXml" Target="../ink/ink41.xml"/><Relationship Id="rId199" Type="http://schemas.openxmlformats.org/officeDocument/2006/relationships/customXml" Target="../ink/ink103.xml"/><Relationship Id="rId203" Type="http://schemas.openxmlformats.org/officeDocument/2006/relationships/customXml" Target="../ink/ink105.xml"/><Relationship Id="rId19" Type="http://schemas.openxmlformats.org/officeDocument/2006/relationships/image" Target="../media/image12.png"/><Relationship Id="rId224" Type="http://schemas.openxmlformats.org/officeDocument/2006/relationships/image" Target="../media/image111.png"/><Relationship Id="rId245" Type="http://schemas.openxmlformats.org/officeDocument/2006/relationships/image" Target="../media/image120.png"/><Relationship Id="rId266" Type="http://schemas.openxmlformats.org/officeDocument/2006/relationships/customXml" Target="../ink/ink138.xml"/><Relationship Id="rId287" Type="http://schemas.openxmlformats.org/officeDocument/2006/relationships/image" Target="../media/image141.png"/><Relationship Id="rId30" Type="http://schemas.openxmlformats.org/officeDocument/2006/relationships/customXml" Target="../ink/ink15.xml"/><Relationship Id="rId105" Type="http://schemas.openxmlformats.org/officeDocument/2006/relationships/image" Target="../media/image55.png"/><Relationship Id="rId126" Type="http://schemas.openxmlformats.org/officeDocument/2006/relationships/image" Target="../media/image65.png"/><Relationship Id="rId147" Type="http://schemas.openxmlformats.org/officeDocument/2006/relationships/image" Target="../media/image75.png"/><Relationship Id="rId168" Type="http://schemas.openxmlformats.org/officeDocument/2006/relationships/customXml" Target="../ink/ink86.xml"/><Relationship Id="rId312" Type="http://schemas.openxmlformats.org/officeDocument/2006/relationships/customXml" Target="../ink/ink161.xml"/><Relationship Id="rId333" Type="http://schemas.openxmlformats.org/officeDocument/2006/relationships/image" Target="../media/image164.png"/><Relationship Id="rId51" Type="http://schemas.openxmlformats.org/officeDocument/2006/relationships/image" Target="../media/image28.png"/><Relationship Id="rId72" Type="http://schemas.openxmlformats.org/officeDocument/2006/relationships/customXml" Target="../ink/ink36.xml"/><Relationship Id="rId93" Type="http://schemas.openxmlformats.org/officeDocument/2006/relationships/image" Target="../media/image49.png"/><Relationship Id="rId189" Type="http://schemas.openxmlformats.org/officeDocument/2006/relationships/customXml" Target="../ink/ink98.xml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233.xml"/><Relationship Id="rId21" Type="http://schemas.openxmlformats.org/officeDocument/2006/relationships/image" Target="../media/image176.png"/><Relationship Id="rId42" Type="http://schemas.openxmlformats.org/officeDocument/2006/relationships/image" Target="../media/image185.png"/><Relationship Id="rId47" Type="http://schemas.openxmlformats.org/officeDocument/2006/relationships/customXml" Target="../ink/ink197.xml"/><Relationship Id="rId63" Type="http://schemas.openxmlformats.org/officeDocument/2006/relationships/customXml" Target="../ink/ink205.xml"/><Relationship Id="rId68" Type="http://schemas.openxmlformats.org/officeDocument/2006/relationships/image" Target="../media/image198.png"/><Relationship Id="rId84" Type="http://schemas.openxmlformats.org/officeDocument/2006/relationships/image" Target="../media/image206.png"/><Relationship Id="rId89" Type="http://schemas.openxmlformats.org/officeDocument/2006/relationships/customXml" Target="../ink/ink218.xml"/><Relationship Id="rId112" Type="http://schemas.openxmlformats.org/officeDocument/2006/relationships/image" Target="../media/image219.png"/><Relationship Id="rId133" Type="http://schemas.openxmlformats.org/officeDocument/2006/relationships/customXml" Target="../ink/ink241.xml"/><Relationship Id="rId138" Type="http://schemas.openxmlformats.org/officeDocument/2006/relationships/image" Target="../media/image232.png"/><Relationship Id="rId154" Type="http://schemas.openxmlformats.org/officeDocument/2006/relationships/image" Target="../media/image240.png"/><Relationship Id="rId159" Type="http://schemas.openxmlformats.org/officeDocument/2006/relationships/customXml" Target="../ink/ink254.xml"/><Relationship Id="rId175" Type="http://schemas.openxmlformats.org/officeDocument/2006/relationships/image" Target="../media/image249.png"/><Relationship Id="rId170" Type="http://schemas.openxmlformats.org/officeDocument/2006/relationships/customXml" Target="../ink/ink260.xml"/><Relationship Id="rId191" Type="http://schemas.openxmlformats.org/officeDocument/2006/relationships/image" Target="../media/image257.png"/><Relationship Id="rId16" Type="http://schemas.openxmlformats.org/officeDocument/2006/relationships/customXml" Target="../ink/ink181.xml"/><Relationship Id="rId107" Type="http://schemas.openxmlformats.org/officeDocument/2006/relationships/customXml" Target="../ink/ink227.xml"/><Relationship Id="rId11" Type="http://schemas.openxmlformats.org/officeDocument/2006/relationships/image" Target="../media/image171.png"/><Relationship Id="rId32" Type="http://schemas.openxmlformats.org/officeDocument/2006/relationships/customXml" Target="../ink/ink189.xml"/><Relationship Id="rId37" Type="http://schemas.openxmlformats.org/officeDocument/2006/relationships/customXml" Target="../ink/ink192.xml"/><Relationship Id="rId53" Type="http://schemas.openxmlformats.org/officeDocument/2006/relationships/customXml" Target="../ink/ink200.xml"/><Relationship Id="rId58" Type="http://schemas.openxmlformats.org/officeDocument/2006/relationships/image" Target="../media/image193.png"/><Relationship Id="rId74" Type="http://schemas.openxmlformats.org/officeDocument/2006/relationships/image" Target="../media/image201.png"/><Relationship Id="rId79" Type="http://schemas.openxmlformats.org/officeDocument/2006/relationships/customXml" Target="../ink/ink213.xml"/><Relationship Id="rId102" Type="http://schemas.openxmlformats.org/officeDocument/2006/relationships/image" Target="../media/image215.png"/><Relationship Id="rId123" Type="http://schemas.openxmlformats.org/officeDocument/2006/relationships/customXml" Target="../ink/ink236.xml"/><Relationship Id="rId128" Type="http://schemas.openxmlformats.org/officeDocument/2006/relationships/image" Target="../media/image227.png"/><Relationship Id="rId144" Type="http://schemas.openxmlformats.org/officeDocument/2006/relationships/image" Target="../media/image235.png"/><Relationship Id="rId149" Type="http://schemas.openxmlformats.org/officeDocument/2006/relationships/customXml" Target="../ink/ink249.xml"/><Relationship Id="rId5" Type="http://schemas.openxmlformats.org/officeDocument/2006/relationships/image" Target="../media/image168.png"/><Relationship Id="rId90" Type="http://schemas.openxmlformats.org/officeDocument/2006/relationships/image" Target="../media/image209.png"/><Relationship Id="rId95" Type="http://schemas.openxmlformats.org/officeDocument/2006/relationships/customXml" Target="../ink/ink221.xml"/><Relationship Id="rId160" Type="http://schemas.openxmlformats.org/officeDocument/2006/relationships/image" Target="../media/image243.png"/><Relationship Id="rId165" Type="http://schemas.openxmlformats.org/officeDocument/2006/relationships/customXml" Target="../ink/ink257.xml"/><Relationship Id="rId181" Type="http://schemas.openxmlformats.org/officeDocument/2006/relationships/image" Target="../media/image252.png"/><Relationship Id="rId186" Type="http://schemas.openxmlformats.org/officeDocument/2006/relationships/customXml" Target="../ink/ink269.xml"/><Relationship Id="rId22" Type="http://schemas.openxmlformats.org/officeDocument/2006/relationships/customXml" Target="../ink/ink184.xml"/><Relationship Id="rId27" Type="http://schemas.openxmlformats.org/officeDocument/2006/relationships/image" Target="../media/image57.png"/><Relationship Id="rId43" Type="http://schemas.openxmlformats.org/officeDocument/2006/relationships/customXml" Target="../ink/ink195.xml"/><Relationship Id="rId48" Type="http://schemas.openxmlformats.org/officeDocument/2006/relationships/image" Target="../media/image188.png"/><Relationship Id="rId64" Type="http://schemas.openxmlformats.org/officeDocument/2006/relationships/image" Target="../media/image196.png"/><Relationship Id="rId69" Type="http://schemas.openxmlformats.org/officeDocument/2006/relationships/customXml" Target="../ink/ink208.xml"/><Relationship Id="rId113" Type="http://schemas.openxmlformats.org/officeDocument/2006/relationships/customXml" Target="../ink/ink231.xml"/><Relationship Id="rId118" Type="http://schemas.openxmlformats.org/officeDocument/2006/relationships/image" Target="../media/image222.png"/><Relationship Id="rId134" Type="http://schemas.openxmlformats.org/officeDocument/2006/relationships/image" Target="../media/image230.png"/><Relationship Id="rId139" Type="http://schemas.openxmlformats.org/officeDocument/2006/relationships/customXml" Target="../ink/ink244.xml"/><Relationship Id="rId80" Type="http://schemas.openxmlformats.org/officeDocument/2006/relationships/image" Target="../media/image204.png"/><Relationship Id="rId85" Type="http://schemas.openxmlformats.org/officeDocument/2006/relationships/customXml" Target="../ink/ink216.xml"/><Relationship Id="rId150" Type="http://schemas.openxmlformats.org/officeDocument/2006/relationships/image" Target="../media/image238.png"/><Relationship Id="rId155" Type="http://schemas.openxmlformats.org/officeDocument/2006/relationships/customXml" Target="../ink/ink252.xml"/><Relationship Id="rId171" Type="http://schemas.openxmlformats.org/officeDocument/2006/relationships/customXml" Target="../ink/ink261.xml"/><Relationship Id="rId176" Type="http://schemas.openxmlformats.org/officeDocument/2006/relationships/customXml" Target="../ink/ink264.xml"/><Relationship Id="rId192" Type="http://schemas.openxmlformats.org/officeDocument/2006/relationships/customXml" Target="../ink/ink272.xml"/><Relationship Id="rId12" Type="http://schemas.openxmlformats.org/officeDocument/2006/relationships/customXml" Target="../ink/ink179.xml"/><Relationship Id="rId17" Type="http://schemas.openxmlformats.org/officeDocument/2006/relationships/image" Target="../media/image174.png"/><Relationship Id="rId33" Type="http://schemas.openxmlformats.org/officeDocument/2006/relationships/image" Target="../media/image181.png"/><Relationship Id="rId38" Type="http://schemas.openxmlformats.org/officeDocument/2006/relationships/image" Target="../media/image183.png"/><Relationship Id="rId59" Type="http://schemas.openxmlformats.org/officeDocument/2006/relationships/customXml" Target="../ink/ink203.xml"/><Relationship Id="rId103" Type="http://schemas.openxmlformats.org/officeDocument/2006/relationships/customXml" Target="../ink/ink225.xml"/><Relationship Id="rId108" Type="http://schemas.openxmlformats.org/officeDocument/2006/relationships/customXml" Target="../ink/ink228.xml"/><Relationship Id="rId124" Type="http://schemas.openxmlformats.org/officeDocument/2006/relationships/image" Target="../media/image225.png"/><Relationship Id="rId129" Type="http://schemas.openxmlformats.org/officeDocument/2006/relationships/customXml" Target="../ink/ink239.xml"/><Relationship Id="rId54" Type="http://schemas.openxmlformats.org/officeDocument/2006/relationships/image" Target="../media/image191.png"/><Relationship Id="rId70" Type="http://schemas.openxmlformats.org/officeDocument/2006/relationships/image" Target="../media/image199.png"/><Relationship Id="rId75" Type="http://schemas.openxmlformats.org/officeDocument/2006/relationships/customXml" Target="../ink/ink211.xml"/><Relationship Id="rId91" Type="http://schemas.openxmlformats.org/officeDocument/2006/relationships/customXml" Target="../ink/ink219.xml"/><Relationship Id="rId96" Type="http://schemas.openxmlformats.org/officeDocument/2006/relationships/image" Target="../media/image212.png"/><Relationship Id="rId140" Type="http://schemas.openxmlformats.org/officeDocument/2006/relationships/image" Target="../media/image233.png"/><Relationship Id="rId145" Type="http://schemas.openxmlformats.org/officeDocument/2006/relationships/customXml" Target="../ink/ink247.xml"/><Relationship Id="rId161" Type="http://schemas.openxmlformats.org/officeDocument/2006/relationships/customXml" Target="../ink/ink255.xml"/><Relationship Id="rId166" Type="http://schemas.openxmlformats.org/officeDocument/2006/relationships/image" Target="../media/image246.png"/><Relationship Id="rId182" Type="http://schemas.openxmlformats.org/officeDocument/2006/relationships/customXml" Target="../ink/ink267.xml"/><Relationship Id="rId187" Type="http://schemas.openxmlformats.org/officeDocument/2006/relationships/image" Target="../media/image25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76.xml"/><Relationship Id="rId23" Type="http://schemas.openxmlformats.org/officeDocument/2006/relationships/image" Target="../media/image177.png"/><Relationship Id="rId28" Type="http://schemas.openxmlformats.org/officeDocument/2006/relationships/customXml" Target="../ink/ink187.xml"/><Relationship Id="rId49" Type="http://schemas.openxmlformats.org/officeDocument/2006/relationships/customXml" Target="../ink/ink198.xml"/><Relationship Id="rId114" Type="http://schemas.openxmlformats.org/officeDocument/2006/relationships/image" Target="../media/image220.png"/><Relationship Id="rId119" Type="http://schemas.openxmlformats.org/officeDocument/2006/relationships/customXml" Target="../ink/ink234.xml"/><Relationship Id="rId44" Type="http://schemas.openxmlformats.org/officeDocument/2006/relationships/image" Target="../media/image186.png"/><Relationship Id="rId60" Type="http://schemas.openxmlformats.org/officeDocument/2006/relationships/image" Target="../media/image194.png"/><Relationship Id="rId65" Type="http://schemas.openxmlformats.org/officeDocument/2006/relationships/customXml" Target="../ink/ink206.xml"/><Relationship Id="rId81" Type="http://schemas.openxmlformats.org/officeDocument/2006/relationships/customXml" Target="../ink/ink214.xml"/><Relationship Id="rId86" Type="http://schemas.openxmlformats.org/officeDocument/2006/relationships/image" Target="../media/image207.png"/><Relationship Id="rId130" Type="http://schemas.openxmlformats.org/officeDocument/2006/relationships/image" Target="../media/image228.png"/><Relationship Id="rId135" Type="http://schemas.openxmlformats.org/officeDocument/2006/relationships/customXml" Target="../ink/ink242.xml"/><Relationship Id="rId151" Type="http://schemas.openxmlformats.org/officeDocument/2006/relationships/customXml" Target="../ink/ink250.xml"/><Relationship Id="rId156" Type="http://schemas.openxmlformats.org/officeDocument/2006/relationships/image" Target="../media/image241.png"/><Relationship Id="rId177" Type="http://schemas.openxmlformats.org/officeDocument/2006/relationships/image" Target="../media/image250.png"/><Relationship Id="rId172" Type="http://schemas.openxmlformats.org/officeDocument/2006/relationships/customXml" Target="../ink/ink262.xml"/><Relationship Id="rId193" Type="http://schemas.openxmlformats.org/officeDocument/2006/relationships/image" Target="../media/image258.png"/><Relationship Id="rId13" Type="http://schemas.openxmlformats.org/officeDocument/2006/relationships/image" Target="../media/image172.png"/><Relationship Id="rId18" Type="http://schemas.openxmlformats.org/officeDocument/2006/relationships/customXml" Target="../ink/ink182.xml"/><Relationship Id="rId39" Type="http://schemas.openxmlformats.org/officeDocument/2006/relationships/customXml" Target="../ink/ink193.xml"/><Relationship Id="rId109" Type="http://schemas.openxmlformats.org/officeDocument/2006/relationships/customXml" Target="../ink/ink229.xml"/><Relationship Id="rId34" Type="http://schemas.openxmlformats.org/officeDocument/2006/relationships/customXml" Target="../ink/ink190.xml"/><Relationship Id="rId50" Type="http://schemas.openxmlformats.org/officeDocument/2006/relationships/image" Target="../media/image189.png"/><Relationship Id="rId55" Type="http://schemas.openxmlformats.org/officeDocument/2006/relationships/customXml" Target="../ink/ink201.xml"/><Relationship Id="rId76" Type="http://schemas.openxmlformats.org/officeDocument/2006/relationships/image" Target="../media/image202.png"/><Relationship Id="rId97" Type="http://schemas.openxmlformats.org/officeDocument/2006/relationships/customXml" Target="../ink/ink222.xml"/><Relationship Id="rId104" Type="http://schemas.openxmlformats.org/officeDocument/2006/relationships/image" Target="../media/image216.png"/><Relationship Id="rId120" Type="http://schemas.openxmlformats.org/officeDocument/2006/relationships/image" Target="../media/image223.png"/><Relationship Id="rId125" Type="http://schemas.openxmlformats.org/officeDocument/2006/relationships/customXml" Target="../ink/ink237.xml"/><Relationship Id="rId141" Type="http://schemas.openxmlformats.org/officeDocument/2006/relationships/customXml" Target="../ink/ink245.xml"/><Relationship Id="rId146" Type="http://schemas.openxmlformats.org/officeDocument/2006/relationships/image" Target="../media/image236.png"/><Relationship Id="rId167" Type="http://schemas.openxmlformats.org/officeDocument/2006/relationships/customXml" Target="../ink/ink258.xml"/><Relationship Id="rId188" Type="http://schemas.openxmlformats.org/officeDocument/2006/relationships/customXml" Target="../ink/ink270.xml"/><Relationship Id="rId7" Type="http://schemas.openxmlformats.org/officeDocument/2006/relationships/image" Target="../media/image169.png"/><Relationship Id="rId71" Type="http://schemas.openxmlformats.org/officeDocument/2006/relationships/customXml" Target="../ink/ink209.xml"/><Relationship Id="rId92" Type="http://schemas.openxmlformats.org/officeDocument/2006/relationships/image" Target="../media/image210.png"/><Relationship Id="rId162" Type="http://schemas.openxmlformats.org/officeDocument/2006/relationships/image" Target="../media/image244.png"/><Relationship Id="rId183" Type="http://schemas.openxmlformats.org/officeDocument/2006/relationships/image" Target="../media/image253.png"/><Relationship Id="rId2" Type="http://schemas.openxmlformats.org/officeDocument/2006/relationships/customXml" Target="../ink/ink174.xml"/><Relationship Id="rId29" Type="http://schemas.openxmlformats.org/officeDocument/2006/relationships/image" Target="../media/image179.png"/><Relationship Id="rId24" Type="http://schemas.openxmlformats.org/officeDocument/2006/relationships/customXml" Target="../ink/ink185.xml"/><Relationship Id="rId40" Type="http://schemas.openxmlformats.org/officeDocument/2006/relationships/image" Target="../media/image184.png"/><Relationship Id="rId45" Type="http://schemas.openxmlformats.org/officeDocument/2006/relationships/customXml" Target="../ink/ink196.xml"/><Relationship Id="rId66" Type="http://schemas.openxmlformats.org/officeDocument/2006/relationships/image" Target="../media/image197.png"/><Relationship Id="rId87" Type="http://schemas.openxmlformats.org/officeDocument/2006/relationships/customXml" Target="../ink/ink217.xml"/><Relationship Id="rId110" Type="http://schemas.openxmlformats.org/officeDocument/2006/relationships/image" Target="../media/image218.png"/><Relationship Id="rId115" Type="http://schemas.openxmlformats.org/officeDocument/2006/relationships/customXml" Target="../ink/ink232.xml"/><Relationship Id="rId131" Type="http://schemas.openxmlformats.org/officeDocument/2006/relationships/customXml" Target="../ink/ink240.xml"/><Relationship Id="rId136" Type="http://schemas.openxmlformats.org/officeDocument/2006/relationships/image" Target="../media/image231.png"/><Relationship Id="rId157" Type="http://schemas.openxmlformats.org/officeDocument/2006/relationships/customXml" Target="../ink/ink253.xml"/><Relationship Id="rId178" Type="http://schemas.openxmlformats.org/officeDocument/2006/relationships/customXml" Target="../ink/ink265.xml"/><Relationship Id="rId61" Type="http://schemas.openxmlformats.org/officeDocument/2006/relationships/customXml" Target="../ink/ink204.xml"/><Relationship Id="rId82" Type="http://schemas.openxmlformats.org/officeDocument/2006/relationships/image" Target="../media/image205.png"/><Relationship Id="rId152" Type="http://schemas.openxmlformats.org/officeDocument/2006/relationships/image" Target="../media/image239.png"/><Relationship Id="rId173" Type="http://schemas.openxmlformats.org/officeDocument/2006/relationships/image" Target="../media/image248.png"/><Relationship Id="rId194" Type="http://schemas.openxmlformats.org/officeDocument/2006/relationships/customXml" Target="../ink/ink273.xml"/><Relationship Id="rId19" Type="http://schemas.openxmlformats.org/officeDocument/2006/relationships/image" Target="../media/image175.png"/><Relationship Id="rId14" Type="http://schemas.openxmlformats.org/officeDocument/2006/relationships/customXml" Target="../ink/ink180.xml"/><Relationship Id="rId30" Type="http://schemas.openxmlformats.org/officeDocument/2006/relationships/customXml" Target="../ink/ink188.xml"/><Relationship Id="rId35" Type="http://schemas.openxmlformats.org/officeDocument/2006/relationships/image" Target="../media/image182.png"/><Relationship Id="rId56" Type="http://schemas.openxmlformats.org/officeDocument/2006/relationships/image" Target="../media/image192.png"/><Relationship Id="rId77" Type="http://schemas.openxmlformats.org/officeDocument/2006/relationships/customXml" Target="../ink/ink212.xml"/><Relationship Id="rId100" Type="http://schemas.openxmlformats.org/officeDocument/2006/relationships/image" Target="../media/image214.png"/><Relationship Id="rId105" Type="http://schemas.openxmlformats.org/officeDocument/2006/relationships/customXml" Target="../ink/ink226.xml"/><Relationship Id="rId126" Type="http://schemas.openxmlformats.org/officeDocument/2006/relationships/image" Target="../media/image226.png"/><Relationship Id="rId147" Type="http://schemas.openxmlformats.org/officeDocument/2006/relationships/customXml" Target="../ink/ink248.xml"/><Relationship Id="rId168" Type="http://schemas.openxmlformats.org/officeDocument/2006/relationships/image" Target="../media/image247.png"/><Relationship Id="rId8" Type="http://schemas.openxmlformats.org/officeDocument/2006/relationships/customXml" Target="../ink/ink177.xml"/><Relationship Id="rId51" Type="http://schemas.openxmlformats.org/officeDocument/2006/relationships/customXml" Target="../ink/ink199.xml"/><Relationship Id="rId72" Type="http://schemas.openxmlformats.org/officeDocument/2006/relationships/image" Target="../media/image200.png"/><Relationship Id="rId93" Type="http://schemas.openxmlformats.org/officeDocument/2006/relationships/customXml" Target="../ink/ink220.xml"/><Relationship Id="rId98" Type="http://schemas.openxmlformats.org/officeDocument/2006/relationships/image" Target="../media/image213.png"/><Relationship Id="rId121" Type="http://schemas.openxmlformats.org/officeDocument/2006/relationships/customXml" Target="../ink/ink235.xml"/><Relationship Id="rId142" Type="http://schemas.openxmlformats.org/officeDocument/2006/relationships/image" Target="../media/image234.png"/><Relationship Id="rId163" Type="http://schemas.openxmlformats.org/officeDocument/2006/relationships/customXml" Target="../ink/ink256.xml"/><Relationship Id="rId184" Type="http://schemas.openxmlformats.org/officeDocument/2006/relationships/customXml" Target="../ink/ink268.xml"/><Relationship Id="rId189" Type="http://schemas.openxmlformats.org/officeDocument/2006/relationships/image" Target="../media/image256.png"/><Relationship Id="rId3" Type="http://schemas.openxmlformats.org/officeDocument/2006/relationships/image" Target="../media/image167.png"/><Relationship Id="rId25" Type="http://schemas.openxmlformats.org/officeDocument/2006/relationships/image" Target="../media/image178.png"/><Relationship Id="rId46" Type="http://schemas.openxmlformats.org/officeDocument/2006/relationships/image" Target="../media/image187.png"/><Relationship Id="rId67" Type="http://schemas.openxmlformats.org/officeDocument/2006/relationships/customXml" Target="../ink/ink207.xml"/><Relationship Id="rId116" Type="http://schemas.openxmlformats.org/officeDocument/2006/relationships/image" Target="../media/image221.png"/><Relationship Id="rId137" Type="http://schemas.openxmlformats.org/officeDocument/2006/relationships/customXml" Target="../ink/ink243.xml"/><Relationship Id="rId158" Type="http://schemas.openxmlformats.org/officeDocument/2006/relationships/image" Target="../media/image242.png"/><Relationship Id="rId20" Type="http://schemas.openxmlformats.org/officeDocument/2006/relationships/customXml" Target="../ink/ink183.xml"/><Relationship Id="rId41" Type="http://schemas.openxmlformats.org/officeDocument/2006/relationships/customXml" Target="../ink/ink194.xml"/><Relationship Id="rId62" Type="http://schemas.openxmlformats.org/officeDocument/2006/relationships/image" Target="../media/image195.png"/><Relationship Id="rId83" Type="http://schemas.openxmlformats.org/officeDocument/2006/relationships/customXml" Target="../ink/ink215.xml"/><Relationship Id="rId88" Type="http://schemas.openxmlformats.org/officeDocument/2006/relationships/image" Target="../media/image208.png"/><Relationship Id="rId111" Type="http://schemas.openxmlformats.org/officeDocument/2006/relationships/customXml" Target="../ink/ink230.xml"/><Relationship Id="rId132" Type="http://schemas.openxmlformats.org/officeDocument/2006/relationships/image" Target="../media/image229.png"/><Relationship Id="rId153" Type="http://schemas.openxmlformats.org/officeDocument/2006/relationships/customXml" Target="../ink/ink251.xml"/><Relationship Id="rId174" Type="http://schemas.openxmlformats.org/officeDocument/2006/relationships/customXml" Target="../ink/ink263.xml"/><Relationship Id="rId179" Type="http://schemas.openxmlformats.org/officeDocument/2006/relationships/image" Target="../media/image251.png"/><Relationship Id="rId195" Type="http://schemas.openxmlformats.org/officeDocument/2006/relationships/image" Target="../media/image259.png"/><Relationship Id="rId190" Type="http://schemas.openxmlformats.org/officeDocument/2006/relationships/customXml" Target="../ink/ink271.xml"/><Relationship Id="rId15" Type="http://schemas.openxmlformats.org/officeDocument/2006/relationships/image" Target="../media/image173.png"/><Relationship Id="rId36" Type="http://schemas.openxmlformats.org/officeDocument/2006/relationships/customXml" Target="../ink/ink191.xml"/><Relationship Id="rId57" Type="http://schemas.openxmlformats.org/officeDocument/2006/relationships/customXml" Target="../ink/ink202.xml"/><Relationship Id="rId106" Type="http://schemas.openxmlformats.org/officeDocument/2006/relationships/image" Target="../media/image217.png"/><Relationship Id="rId127" Type="http://schemas.openxmlformats.org/officeDocument/2006/relationships/customXml" Target="../ink/ink238.xml"/><Relationship Id="rId10" Type="http://schemas.openxmlformats.org/officeDocument/2006/relationships/customXml" Target="../ink/ink178.xml"/><Relationship Id="rId31" Type="http://schemas.openxmlformats.org/officeDocument/2006/relationships/image" Target="../media/image180.png"/><Relationship Id="rId52" Type="http://schemas.openxmlformats.org/officeDocument/2006/relationships/image" Target="../media/image190.png"/><Relationship Id="rId73" Type="http://schemas.openxmlformats.org/officeDocument/2006/relationships/customXml" Target="../ink/ink210.xml"/><Relationship Id="rId78" Type="http://schemas.openxmlformats.org/officeDocument/2006/relationships/image" Target="../media/image203.png"/><Relationship Id="rId94" Type="http://schemas.openxmlformats.org/officeDocument/2006/relationships/image" Target="../media/image211.png"/><Relationship Id="rId99" Type="http://schemas.openxmlformats.org/officeDocument/2006/relationships/customXml" Target="../ink/ink223.xml"/><Relationship Id="rId101" Type="http://schemas.openxmlformats.org/officeDocument/2006/relationships/customXml" Target="../ink/ink224.xml"/><Relationship Id="rId122" Type="http://schemas.openxmlformats.org/officeDocument/2006/relationships/image" Target="../media/image224.png"/><Relationship Id="rId143" Type="http://schemas.openxmlformats.org/officeDocument/2006/relationships/customXml" Target="../ink/ink246.xml"/><Relationship Id="rId148" Type="http://schemas.openxmlformats.org/officeDocument/2006/relationships/image" Target="../media/image237.png"/><Relationship Id="rId164" Type="http://schemas.openxmlformats.org/officeDocument/2006/relationships/image" Target="../media/image245.png"/><Relationship Id="rId169" Type="http://schemas.openxmlformats.org/officeDocument/2006/relationships/customXml" Target="../ink/ink259.xml"/><Relationship Id="rId185" Type="http://schemas.openxmlformats.org/officeDocument/2006/relationships/image" Target="../media/image254.png"/><Relationship Id="rId4" Type="http://schemas.openxmlformats.org/officeDocument/2006/relationships/customXml" Target="../ink/ink175.xml"/><Relationship Id="rId9" Type="http://schemas.openxmlformats.org/officeDocument/2006/relationships/image" Target="../media/image170.png"/><Relationship Id="rId180" Type="http://schemas.openxmlformats.org/officeDocument/2006/relationships/customXml" Target="../ink/ink266.xml"/><Relationship Id="rId26" Type="http://schemas.openxmlformats.org/officeDocument/2006/relationships/customXml" Target="../ink/ink18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1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600E25-2567-FD53-D761-C4E4B65A21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74" y="916420"/>
            <a:ext cx="4124325" cy="22755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79509E9-65EC-8D3C-A21F-E8240A07A4E4}"/>
              </a:ext>
            </a:extLst>
          </p:cNvPr>
          <p:cNvSpPr txBox="1"/>
          <p:nvPr/>
        </p:nvSpPr>
        <p:spPr>
          <a:xfrm>
            <a:off x="1952625" y="3429000"/>
            <a:ext cx="128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Html, </a:t>
            </a:r>
            <a:r>
              <a:rPr lang="en-US" dirty="0" err="1"/>
              <a:t>css</a:t>
            </a:r>
            <a:r>
              <a:rPr lang="en-US" dirty="0"/>
              <a:t>, </a:t>
            </a:r>
            <a:r>
              <a:rPr lang="en-US" dirty="0" err="1"/>
              <a:t>js</a:t>
            </a:r>
            <a:endParaRPr lang="en-US" dirty="0"/>
          </a:p>
        </p:txBody>
      </p:sp>
      <p:pic>
        <p:nvPicPr>
          <p:cNvPr id="8" name="Graphic 7" descr="Database outline">
            <a:extLst>
              <a:ext uri="{FF2B5EF4-FFF2-40B4-BE49-F238E27FC236}">
                <a16:creationId xmlns:a16="http://schemas.microsoft.com/office/drawing/2014/main" id="{3CBE0FDB-02BB-7E85-AFF4-16B3B56FB8CA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58450" y="1295400"/>
            <a:ext cx="914400" cy="914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B6844D1-8BC8-8DD5-7635-8B1B09E13E80}"/>
              </a:ext>
            </a:extLst>
          </p:cNvPr>
          <p:cNvSpPr txBox="1"/>
          <p:nvPr/>
        </p:nvSpPr>
        <p:spPr>
          <a:xfrm>
            <a:off x="10386562" y="2209800"/>
            <a:ext cx="105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E385F7-DE2F-4BAA-2ADD-0399D040BBE5}"/>
              </a:ext>
            </a:extLst>
          </p:cNvPr>
          <p:cNvSpPr/>
          <p:nvPr/>
        </p:nvSpPr>
        <p:spPr>
          <a:xfrm>
            <a:off x="6429375" y="685800"/>
            <a:ext cx="1619250" cy="1400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System to get data from database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871D2F-7C63-F8FD-7190-32956A2D2D61}"/>
              </a:ext>
            </a:extLst>
          </p:cNvPr>
          <p:cNvSpPr/>
          <p:nvPr/>
        </p:nvSpPr>
        <p:spPr>
          <a:xfrm>
            <a:off x="5044712" y="4190998"/>
            <a:ext cx="1619250" cy="1400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nodejs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7B02F2-F942-F30C-7397-633D01DA695F}"/>
              </a:ext>
            </a:extLst>
          </p:cNvPr>
          <p:cNvSpPr/>
          <p:nvPr/>
        </p:nvSpPr>
        <p:spPr>
          <a:xfrm>
            <a:off x="5575556" y="2369735"/>
            <a:ext cx="1619250" cy="1400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php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916C4B-5775-CCE1-22E3-912FC9D7856D}"/>
              </a:ext>
            </a:extLst>
          </p:cNvPr>
          <p:cNvSpPr/>
          <p:nvPr/>
        </p:nvSpPr>
        <p:spPr>
          <a:xfrm>
            <a:off x="7591280" y="2369734"/>
            <a:ext cx="1619250" cy="1400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E822AF-A378-3B85-F231-5840BBF2B6C1}"/>
              </a:ext>
            </a:extLst>
          </p:cNvPr>
          <p:cNvSpPr/>
          <p:nvPr/>
        </p:nvSpPr>
        <p:spPr>
          <a:xfrm>
            <a:off x="7007534" y="4190998"/>
            <a:ext cx="1619250" cy="1400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python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1FE762F-C405-66C5-1F66-2FEC0738AF5F}"/>
              </a:ext>
            </a:extLst>
          </p:cNvPr>
          <p:cNvSpPr/>
          <p:nvPr/>
        </p:nvSpPr>
        <p:spPr>
          <a:xfrm>
            <a:off x="8970356" y="4190998"/>
            <a:ext cx="1619250" cy="1400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.net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007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7727FF26-B14D-1437-A854-4CDF567E0DFA}"/>
              </a:ext>
            </a:extLst>
          </p:cNvPr>
          <p:cNvGrpSpPr/>
          <p:nvPr/>
        </p:nvGrpSpPr>
        <p:grpSpPr>
          <a:xfrm>
            <a:off x="8849657" y="1148606"/>
            <a:ext cx="1148400" cy="1125000"/>
            <a:chOff x="8849657" y="1148606"/>
            <a:chExt cx="1148400" cy="1125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E592F4D3-B8FC-3085-4957-1689698A6CFA}"/>
                    </a:ext>
                  </a:extLst>
                </p14:cNvPr>
                <p14:cNvContentPartPr/>
                <p14:nvPr/>
              </p14:nvContentPartPr>
              <p14:xfrm>
                <a:off x="8849657" y="1148606"/>
                <a:ext cx="1079640" cy="4449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E592F4D3-B8FC-3085-4957-1689698A6CF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841017" y="1139966"/>
                  <a:ext cx="1097280" cy="46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A8C50D5D-82EE-EF64-66D0-51EDC79DFFFC}"/>
                    </a:ext>
                  </a:extLst>
                </p14:cNvPr>
                <p14:cNvContentPartPr/>
                <p14:nvPr/>
              </p14:nvContentPartPr>
              <p14:xfrm>
                <a:off x="8856497" y="1377566"/>
                <a:ext cx="1141560" cy="8960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A8C50D5D-82EE-EF64-66D0-51EDC79DFFF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847497" y="1368926"/>
                  <a:ext cx="1159200" cy="913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F2E9D5A-7712-05D7-7749-C6253400C470}"/>
              </a:ext>
            </a:extLst>
          </p:cNvPr>
          <p:cNvGrpSpPr/>
          <p:nvPr/>
        </p:nvGrpSpPr>
        <p:grpSpPr>
          <a:xfrm>
            <a:off x="4597697" y="503126"/>
            <a:ext cx="3669480" cy="372240"/>
            <a:chOff x="4597697" y="503126"/>
            <a:chExt cx="3669480" cy="372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2953FE4A-8202-2495-09B8-FB276827AB0D}"/>
                    </a:ext>
                  </a:extLst>
                </p14:cNvPr>
                <p14:cNvContentPartPr/>
                <p14:nvPr/>
              </p14:nvContentPartPr>
              <p14:xfrm>
                <a:off x="4649897" y="522206"/>
                <a:ext cx="3516120" cy="3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2953FE4A-8202-2495-09B8-FB276827AB0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641257" y="513206"/>
                  <a:ext cx="35337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98EB9C8D-8CB3-566B-D6C5-D18036A68FAE}"/>
                    </a:ext>
                  </a:extLst>
                </p14:cNvPr>
                <p14:cNvContentPartPr/>
                <p14:nvPr/>
              </p14:nvContentPartPr>
              <p14:xfrm>
                <a:off x="4597697" y="503126"/>
                <a:ext cx="3669480" cy="3589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98EB9C8D-8CB3-566B-D6C5-D18036A68FA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588697" y="494486"/>
                  <a:ext cx="3687120" cy="37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170230E0-E797-217D-C987-02D8DF5E4A93}"/>
                    </a:ext>
                  </a:extLst>
                </p14:cNvPr>
                <p14:cNvContentPartPr/>
                <p14:nvPr/>
              </p14:nvContentPartPr>
              <p14:xfrm>
                <a:off x="4728377" y="705086"/>
                <a:ext cx="360" cy="1702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170230E0-E797-217D-C987-02D8DF5E4A9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719377" y="696086"/>
                  <a:ext cx="1800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0D1B22EA-8C01-6A68-F55E-022A04D58A96}"/>
                    </a:ext>
                  </a:extLst>
                </p14:cNvPr>
                <p14:cNvContentPartPr/>
                <p14:nvPr/>
              </p14:nvContentPartPr>
              <p14:xfrm>
                <a:off x="4727297" y="679166"/>
                <a:ext cx="112680" cy="957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0D1B22EA-8C01-6A68-F55E-022A04D58A9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718297" y="670166"/>
                  <a:ext cx="13032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D65F83F7-DB1F-A540-9621-957270935F6C}"/>
                    </a:ext>
                  </a:extLst>
                </p14:cNvPr>
                <p14:cNvContentPartPr/>
                <p14:nvPr/>
              </p14:nvContentPartPr>
              <p14:xfrm>
                <a:off x="4911257" y="635246"/>
                <a:ext cx="30240" cy="1533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D65F83F7-DB1F-A540-9621-957270935F6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902617" y="626606"/>
                  <a:ext cx="4788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06FB0156-84C6-1860-6378-FBB90F476DC2}"/>
                    </a:ext>
                  </a:extLst>
                </p14:cNvPr>
                <p14:cNvContentPartPr/>
                <p14:nvPr/>
              </p14:nvContentPartPr>
              <p14:xfrm>
                <a:off x="4989737" y="626606"/>
                <a:ext cx="41400" cy="1047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06FB0156-84C6-1860-6378-FBB90F476DC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980737" y="617966"/>
                  <a:ext cx="5904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DA97EF28-055E-C48E-5D6B-73969DD7D3A2}"/>
                    </a:ext>
                  </a:extLst>
                </p14:cNvPr>
                <p14:cNvContentPartPr/>
                <p14:nvPr/>
              </p14:nvContentPartPr>
              <p14:xfrm>
                <a:off x="4946177" y="689246"/>
                <a:ext cx="156960" cy="162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DA97EF28-055E-C48E-5D6B-73969DD7D3A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937537" y="680246"/>
                  <a:ext cx="17460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A2425108-A37F-C2E8-7DE2-B5DC58EB0631}"/>
                    </a:ext>
                  </a:extLst>
                </p14:cNvPr>
                <p14:cNvContentPartPr/>
                <p14:nvPr/>
              </p14:nvContentPartPr>
              <p14:xfrm>
                <a:off x="5094137" y="584126"/>
                <a:ext cx="98640" cy="1342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A2425108-A37F-C2E8-7DE2-B5DC58EB063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085497" y="575486"/>
                  <a:ext cx="11628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60A76D4A-32F8-CBAB-718E-68E7E7B082A7}"/>
                    </a:ext>
                  </a:extLst>
                </p14:cNvPr>
                <p14:cNvContentPartPr/>
                <p14:nvPr/>
              </p14:nvContentPartPr>
              <p14:xfrm>
                <a:off x="5216177" y="652526"/>
                <a:ext cx="9360" cy="867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60A76D4A-32F8-CBAB-718E-68E7E7B082A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207177" y="643886"/>
                  <a:ext cx="2700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224F0FB0-1BD3-C3C2-25C7-B72DEF6CCF08}"/>
                    </a:ext>
                  </a:extLst>
                </p14:cNvPr>
                <p14:cNvContentPartPr/>
                <p14:nvPr/>
              </p14:nvContentPartPr>
              <p14:xfrm>
                <a:off x="5424617" y="579086"/>
                <a:ext cx="169560" cy="1886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224F0FB0-1BD3-C3C2-25C7-B72DEF6CCF0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415617" y="570446"/>
                  <a:ext cx="18720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F4CCB8BD-D013-D95B-5E6A-1F1F50190047}"/>
                    </a:ext>
                  </a:extLst>
                </p14:cNvPr>
                <p14:cNvContentPartPr/>
                <p14:nvPr/>
              </p14:nvContentPartPr>
              <p14:xfrm>
                <a:off x="5634137" y="609326"/>
                <a:ext cx="37080" cy="1188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F4CCB8BD-D013-D95B-5E6A-1F1F5019004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625497" y="600326"/>
                  <a:ext cx="5472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FAB8261C-205F-04F1-4C27-A4AEADD49AF6}"/>
                    </a:ext>
                  </a:extLst>
                </p14:cNvPr>
                <p14:cNvContentPartPr/>
                <p14:nvPr/>
              </p14:nvContentPartPr>
              <p14:xfrm>
                <a:off x="5747177" y="556766"/>
                <a:ext cx="360" cy="1396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FAB8261C-205F-04F1-4C27-A4AEADD49AF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738537" y="548126"/>
                  <a:ext cx="1800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37282A82-DCDA-EB9B-0BBD-7BB0DCC64C1A}"/>
                    </a:ext>
                  </a:extLst>
                </p14:cNvPr>
                <p14:cNvContentPartPr/>
                <p14:nvPr/>
              </p14:nvContentPartPr>
              <p14:xfrm>
                <a:off x="5739257" y="565766"/>
                <a:ext cx="136800" cy="1580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37282A82-DCDA-EB9B-0BBD-7BB0DCC64C1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730257" y="557126"/>
                  <a:ext cx="15444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54821C74-EF9B-8E7C-46FF-598C349C7D0F}"/>
                    </a:ext>
                  </a:extLst>
                </p14:cNvPr>
                <p14:cNvContentPartPr/>
                <p14:nvPr/>
              </p14:nvContentPartPr>
              <p14:xfrm>
                <a:off x="5911337" y="617966"/>
                <a:ext cx="62640" cy="1411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54821C74-EF9B-8E7C-46FF-598C349C7D0F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902337" y="608966"/>
                  <a:ext cx="8028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3C18CCA2-BC82-9ECF-AB92-2F74E6475ADA}"/>
                    </a:ext>
                  </a:extLst>
                </p14:cNvPr>
                <p14:cNvContentPartPr/>
                <p14:nvPr/>
              </p14:nvContentPartPr>
              <p14:xfrm>
                <a:off x="5912777" y="679166"/>
                <a:ext cx="50040" cy="3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3C18CCA2-BC82-9ECF-AB92-2F74E6475AD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904137" y="670166"/>
                  <a:ext cx="676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A3AB5F46-94E5-8DF2-838E-39E5E58A2557}"/>
                    </a:ext>
                  </a:extLst>
                </p14:cNvPr>
                <p14:cNvContentPartPr/>
                <p14:nvPr/>
              </p14:nvContentPartPr>
              <p14:xfrm>
                <a:off x="5904137" y="736406"/>
                <a:ext cx="95400" cy="122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A3AB5F46-94E5-8DF2-838E-39E5E58A255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895137" y="727766"/>
                  <a:ext cx="113040" cy="29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931A7E5-F5CC-A1DE-5323-3FCBA34A739E}"/>
              </a:ext>
            </a:extLst>
          </p:cNvPr>
          <p:cNvGrpSpPr/>
          <p:nvPr/>
        </p:nvGrpSpPr>
        <p:grpSpPr>
          <a:xfrm>
            <a:off x="807977" y="601406"/>
            <a:ext cx="2745360" cy="2525040"/>
            <a:chOff x="807977" y="601406"/>
            <a:chExt cx="2745360" cy="2525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512B8997-CFBC-94B8-B9AB-27D8E2482E4F}"/>
                    </a:ext>
                  </a:extLst>
                </p14:cNvPr>
                <p14:cNvContentPartPr/>
                <p14:nvPr/>
              </p14:nvContentPartPr>
              <p14:xfrm>
                <a:off x="1123337" y="1444886"/>
                <a:ext cx="791640" cy="93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512B8997-CFBC-94B8-B9AB-27D8E2482E4F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114337" y="1435886"/>
                  <a:ext cx="80928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F3DCB4CD-8336-FCE0-4611-A49272A81E8C}"/>
                    </a:ext>
                  </a:extLst>
                </p14:cNvPr>
                <p14:cNvContentPartPr/>
                <p14:nvPr/>
              </p14:nvContentPartPr>
              <p14:xfrm>
                <a:off x="1123337" y="1410326"/>
                <a:ext cx="1301040" cy="11671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F3DCB4CD-8336-FCE0-4611-A49272A81E8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114337" y="1401686"/>
                  <a:ext cx="1318680" cy="11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4E9D57CB-74AA-FFB6-724E-1BDC4D6ED240}"/>
                    </a:ext>
                  </a:extLst>
                </p14:cNvPr>
                <p14:cNvContentPartPr/>
                <p14:nvPr/>
              </p14:nvContentPartPr>
              <p14:xfrm>
                <a:off x="1366697" y="809846"/>
                <a:ext cx="7200" cy="4557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E9D57CB-74AA-FFB6-724E-1BDC4D6ED240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358057" y="800846"/>
                  <a:ext cx="24840" cy="47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E01EE5A5-D4A6-A51D-15A5-CF5BE12E0313}"/>
                    </a:ext>
                  </a:extLst>
                </p14:cNvPr>
                <p14:cNvContentPartPr/>
                <p14:nvPr/>
              </p14:nvContentPartPr>
              <p14:xfrm>
                <a:off x="1515017" y="844406"/>
                <a:ext cx="9360" cy="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E01EE5A5-D4A6-A51D-15A5-CF5BE12E0313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506017" y="835406"/>
                  <a:ext cx="27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C48EC1A2-1607-0635-719E-73CF7463F066}"/>
                    </a:ext>
                  </a:extLst>
                </p14:cNvPr>
                <p14:cNvContentPartPr/>
                <p14:nvPr/>
              </p14:nvContentPartPr>
              <p14:xfrm>
                <a:off x="1398737" y="817766"/>
                <a:ext cx="233280" cy="522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C48EC1A2-1607-0635-719E-73CF7463F066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390097" y="809126"/>
                  <a:ext cx="25092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216D2A5-3A9F-DE53-2E12-5D498DEC03EF}"/>
                    </a:ext>
                  </a:extLst>
                </p14:cNvPr>
                <p14:cNvContentPartPr/>
                <p14:nvPr/>
              </p14:nvContentPartPr>
              <p14:xfrm>
                <a:off x="1366697" y="992366"/>
                <a:ext cx="123120" cy="97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216D2A5-3A9F-DE53-2E12-5D498DEC03EF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358057" y="983726"/>
                  <a:ext cx="14076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0D9B10F-A87D-9AEA-D95D-70D7C1AD87A5}"/>
                    </a:ext>
                  </a:extLst>
                </p14:cNvPr>
                <p14:cNvContentPartPr/>
                <p14:nvPr/>
              </p14:nvContentPartPr>
              <p14:xfrm>
                <a:off x="1697897" y="849806"/>
                <a:ext cx="33480" cy="5209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0D9B10F-A87D-9AEA-D95D-70D7C1AD87A5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688897" y="840806"/>
                  <a:ext cx="51120" cy="53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B224AC7A-5183-ABFE-0BC8-15F59600D43F}"/>
                    </a:ext>
                  </a:extLst>
                </p14:cNvPr>
                <p14:cNvContentPartPr/>
                <p14:nvPr/>
              </p14:nvContentPartPr>
              <p14:xfrm>
                <a:off x="1715177" y="894806"/>
                <a:ext cx="163800" cy="802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B224AC7A-5183-ABFE-0BC8-15F59600D43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706537" y="886166"/>
                  <a:ext cx="18144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074375F7-C102-3E84-F92C-3A7F08BCA5BB}"/>
                    </a:ext>
                  </a:extLst>
                </p14:cNvPr>
                <p14:cNvContentPartPr/>
                <p14:nvPr/>
              </p14:nvContentPartPr>
              <p14:xfrm>
                <a:off x="1750097" y="1172366"/>
                <a:ext cx="99000" cy="295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074375F7-C102-3E84-F92C-3A7F08BCA5B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741457" y="1163726"/>
                  <a:ext cx="11664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A0DDD983-8508-2E38-455F-A66496B169E7}"/>
                    </a:ext>
                  </a:extLst>
                </p14:cNvPr>
                <p14:cNvContentPartPr/>
                <p14:nvPr/>
              </p14:nvContentPartPr>
              <p14:xfrm>
                <a:off x="1715177" y="1342646"/>
                <a:ext cx="240840" cy="158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A0DDD983-8508-2E38-455F-A66496B169E7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706537" y="1333646"/>
                  <a:ext cx="25848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B522C3F-D951-7FC0-4716-8493DD52BEFB}"/>
                    </a:ext>
                  </a:extLst>
                </p14:cNvPr>
                <p14:cNvContentPartPr/>
                <p14:nvPr/>
              </p14:nvContentPartPr>
              <p14:xfrm>
                <a:off x="2211617" y="1794806"/>
                <a:ext cx="822600" cy="435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7B522C3F-D951-7FC0-4716-8493DD52BEFB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202977" y="1786166"/>
                  <a:ext cx="84024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83ED442E-BD4A-34A9-5D2B-55E37C052601}"/>
                    </a:ext>
                  </a:extLst>
                </p14:cNvPr>
                <p14:cNvContentPartPr/>
                <p14:nvPr/>
              </p14:nvContentPartPr>
              <p14:xfrm>
                <a:off x="2879777" y="1645766"/>
                <a:ext cx="238320" cy="3337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83ED442E-BD4A-34A9-5D2B-55E37C052601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870777" y="1636766"/>
                  <a:ext cx="255960" cy="35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C29EEF69-86CA-08A0-E279-55BDBA019716}"/>
                    </a:ext>
                  </a:extLst>
                </p14:cNvPr>
                <p14:cNvContentPartPr/>
                <p14:nvPr/>
              </p14:nvContentPartPr>
              <p14:xfrm>
                <a:off x="1445537" y="1871486"/>
                <a:ext cx="448200" cy="100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C29EEF69-86CA-08A0-E279-55BDBA019716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436537" y="1862846"/>
                  <a:ext cx="46584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F489022-9E9F-C84D-D242-FBB894663512}"/>
                    </a:ext>
                  </a:extLst>
                </p14:cNvPr>
                <p14:cNvContentPartPr/>
                <p14:nvPr/>
              </p14:nvContentPartPr>
              <p14:xfrm>
                <a:off x="1332137" y="2046446"/>
                <a:ext cx="801000" cy="183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F489022-9E9F-C84D-D242-FBB894663512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323497" y="2037446"/>
                  <a:ext cx="8186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B6D1E21D-6965-E3F4-DAA6-9A1F8B79C351}"/>
                    </a:ext>
                  </a:extLst>
                </p14:cNvPr>
                <p14:cNvContentPartPr/>
                <p14:nvPr/>
              </p14:nvContentPartPr>
              <p14:xfrm>
                <a:off x="1340777" y="2312846"/>
                <a:ext cx="634320" cy="212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B6D1E21D-6965-E3F4-DAA6-9A1F8B79C351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331777" y="2303846"/>
                  <a:ext cx="65196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975A492E-B03F-11ED-22C5-A5982739A532}"/>
                    </a:ext>
                  </a:extLst>
                </p14:cNvPr>
                <p14:cNvContentPartPr/>
                <p14:nvPr/>
              </p14:nvContentPartPr>
              <p14:xfrm>
                <a:off x="1965737" y="1584566"/>
                <a:ext cx="73440" cy="1990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975A492E-B03F-11ED-22C5-A5982739A532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956737" y="1575566"/>
                  <a:ext cx="9108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BEC31D32-53AC-73DF-5D43-3AF70600CF54}"/>
                    </a:ext>
                  </a:extLst>
                </p14:cNvPr>
                <p14:cNvContentPartPr/>
                <p14:nvPr/>
              </p14:nvContentPartPr>
              <p14:xfrm>
                <a:off x="2099297" y="1599326"/>
                <a:ext cx="157680" cy="1328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BEC31D32-53AC-73DF-5D43-3AF70600CF54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090657" y="1590326"/>
                  <a:ext cx="17532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614CAE6B-AB0F-DF82-4315-183779DC819E}"/>
                    </a:ext>
                  </a:extLst>
                </p14:cNvPr>
                <p14:cNvContentPartPr/>
                <p14:nvPr/>
              </p14:nvContentPartPr>
              <p14:xfrm>
                <a:off x="1191017" y="1544606"/>
                <a:ext cx="294120" cy="2088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614CAE6B-AB0F-DF82-4315-183779DC819E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182017" y="1535966"/>
                  <a:ext cx="31176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62292A6D-1115-AACA-13EA-768F5FC7805C}"/>
                    </a:ext>
                  </a:extLst>
                </p14:cNvPr>
                <p14:cNvContentPartPr/>
                <p14:nvPr/>
              </p14:nvContentPartPr>
              <p14:xfrm>
                <a:off x="1922537" y="2464046"/>
                <a:ext cx="241920" cy="604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62292A6D-1115-AACA-13EA-768F5FC7805C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913897" y="2455406"/>
                  <a:ext cx="25956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2F5AEB72-EA0A-D73A-7681-E44112BA4465}"/>
                    </a:ext>
                  </a:extLst>
                </p14:cNvPr>
                <p14:cNvContentPartPr/>
                <p14:nvPr/>
              </p14:nvContentPartPr>
              <p14:xfrm>
                <a:off x="807977" y="601406"/>
                <a:ext cx="2745360" cy="25250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2F5AEB72-EA0A-D73A-7681-E44112BA4465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98977" y="592766"/>
                  <a:ext cx="2763000" cy="2542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5E891FFC-1AB1-C569-AA3F-6E38FEE27906}"/>
                  </a:ext>
                </a:extLst>
              </p14:cNvPr>
              <p14:cNvContentPartPr/>
              <p14:nvPr/>
            </p14:nvContentPartPr>
            <p14:xfrm>
              <a:off x="801137" y="3640166"/>
              <a:ext cx="1792800" cy="36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5E891FFC-1AB1-C569-AA3F-6E38FEE27906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792137" y="3631166"/>
                <a:ext cx="18104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92AA256A-85AE-1092-22DE-B3EC9BFD9614}"/>
                  </a:ext>
                </a:extLst>
              </p14:cNvPr>
              <p14:cNvContentPartPr/>
              <p14:nvPr/>
            </p14:nvContentPartPr>
            <p14:xfrm>
              <a:off x="712217" y="3550886"/>
              <a:ext cx="2215080" cy="147744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92AA256A-85AE-1092-22DE-B3EC9BFD9614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703217" y="3541886"/>
                <a:ext cx="2232720" cy="149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87705E7E-3553-F9E3-23A2-6D8CEA09269E}"/>
                  </a:ext>
                </a:extLst>
              </p14:cNvPr>
              <p14:cNvContentPartPr/>
              <p14:nvPr/>
            </p14:nvContentPartPr>
            <p14:xfrm>
              <a:off x="738497" y="3341366"/>
              <a:ext cx="622080" cy="42048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87705E7E-3553-F9E3-23A2-6D8CEA09269E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729497" y="3332726"/>
                <a:ext cx="639720" cy="43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C88E1213-ACDF-B4DB-58AB-3102DF4BF408}"/>
                  </a:ext>
                </a:extLst>
              </p14:cNvPr>
              <p14:cNvContentPartPr/>
              <p14:nvPr/>
            </p14:nvContentPartPr>
            <p14:xfrm>
              <a:off x="774497" y="3692006"/>
              <a:ext cx="522360" cy="3672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C88E1213-ACDF-B4DB-58AB-3102DF4BF408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765857" y="3683366"/>
                <a:ext cx="540000" cy="5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90C92041-7868-FD15-B640-25F39D283FB3}"/>
                  </a:ext>
                </a:extLst>
              </p14:cNvPr>
              <p14:cNvContentPartPr/>
              <p14:nvPr/>
            </p14:nvContentPartPr>
            <p14:xfrm>
              <a:off x="757217" y="3654926"/>
              <a:ext cx="562320" cy="2016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90C92041-7868-FD15-B640-25F39D283FB3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748217" y="3645926"/>
                <a:ext cx="57996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8A5A7E27-0415-19AD-27DA-26F3145EE80E}"/>
                  </a:ext>
                </a:extLst>
              </p14:cNvPr>
              <p14:cNvContentPartPr/>
              <p14:nvPr/>
            </p14:nvContentPartPr>
            <p14:xfrm>
              <a:off x="4344977" y="2872286"/>
              <a:ext cx="1423080" cy="107460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8A5A7E27-0415-19AD-27DA-26F3145EE80E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4335977" y="2863646"/>
                <a:ext cx="1440720" cy="109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6C3F518A-CA6F-72C6-CFBE-93704178D33F}"/>
                  </a:ext>
                </a:extLst>
              </p14:cNvPr>
              <p14:cNvContentPartPr/>
              <p14:nvPr/>
            </p14:nvContentPartPr>
            <p14:xfrm>
              <a:off x="7984937" y="2538206"/>
              <a:ext cx="1547640" cy="106488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6C3F518A-CA6F-72C6-CFBE-93704178D33F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7976297" y="2529566"/>
                <a:ext cx="1565280" cy="108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AC1DF5E2-64F1-D510-506C-086F37F301B7}"/>
                  </a:ext>
                </a:extLst>
              </p14:cNvPr>
              <p14:cNvContentPartPr/>
              <p14:nvPr/>
            </p14:nvContentPartPr>
            <p14:xfrm>
              <a:off x="6381857" y="3760406"/>
              <a:ext cx="3513600" cy="2684880"/>
            </p14:xfrm>
          </p:contentPart>
        </mc:Choice>
        <mc:Fallback xmlns=""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AC1DF5E2-64F1-D510-506C-086F37F301B7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6372857" y="3751766"/>
                <a:ext cx="3531240" cy="270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3B09D998-FF04-D8A1-DBFD-FD00E29F0D27}"/>
                  </a:ext>
                </a:extLst>
              </p14:cNvPr>
              <p14:cNvContentPartPr/>
              <p14:nvPr/>
            </p14:nvContentPartPr>
            <p14:xfrm>
              <a:off x="7436297" y="4151726"/>
              <a:ext cx="880200" cy="310680"/>
            </p14:xfrm>
          </p:contentPart>
        </mc:Choice>
        <mc:Fallback xmlns=""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3B09D998-FF04-D8A1-DBFD-FD00E29F0D27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7427657" y="4143086"/>
                <a:ext cx="897840" cy="32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3A4F9E08-BF0E-4E78-E4FB-8678FBB35D9D}"/>
                  </a:ext>
                </a:extLst>
              </p14:cNvPr>
              <p14:cNvContentPartPr/>
              <p14:nvPr/>
            </p14:nvContentPartPr>
            <p14:xfrm>
              <a:off x="8803937" y="3891806"/>
              <a:ext cx="2849400" cy="1161000"/>
            </p14:xfrm>
          </p:contentPart>
        </mc:Choice>
        <mc:Fallback xmlns=""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3A4F9E08-BF0E-4E78-E4FB-8678FBB35D9D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8795297" y="3882806"/>
                <a:ext cx="2867040" cy="117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F30449EC-B436-18E0-2F40-3DE0ED5CC4D8}"/>
                  </a:ext>
                </a:extLst>
              </p14:cNvPr>
              <p14:cNvContentPartPr/>
              <p14:nvPr/>
            </p14:nvContentPartPr>
            <p14:xfrm>
              <a:off x="10119017" y="4132646"/>
              <a:ext cx="355320" cy="65160"/>
            </p14:xfrm>
          </p:contentPart>
        </mc:Choice>
        <mc:Fallback xmlns=""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F30449EC-B436-18E0-2F40-3DE0ED5CC4D8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10110017" y="4123646"/>
                <a:ext cx="372960" cy="8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1B340DB6-E367-C56F-FE01-A75459FA3E1F}"/>
                  </a:ext>
                </a:extLst>
              </p14:cNvPr>
              <p14:cNvContentPartPr/>
              <p14:nvPr/>
            </p14:nvContentPartPr>
            <p14:xfrm>
              <a:off x="9951977" y="4011686"/>
              <a:ext cx="820800" cy="1607760"/>
            </p14:xfrm>
          </p:contentPart>
        </mc:Choice>
        <mc:Fallback xmlns=""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1B340DB6-E367-C56F-FE01-A75459FA3E1F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9943337" y="4002686"/>
                <a:ext cx="838440" cy="162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217" name="Ink 216">
                <a:extLst>
                  <a:ext uri="{FF2B5EF4-FFF2-40B4-BE49-F238E27FC236}">
                    <a16:creationId xmlns:a16="http://schemas.microsoft.com/office/drawing/2014/main" id="{ECD32678-6527-5EE6-DD96-35B0C94D35F5}"/>
                  </a:ext>
                </a:extLst>
              </p14:cNvPr>
              <p14:cNvContentPartPr/>
              <p14:nvPr/>
            </p14:nvContentPartPr>
            <p14:xfrm>
              <a:off x="8298857" y="3951926"/>
              <a:ext cx="1203480" cy="778320"/>
            </p14:xfrm>
          </p:contentPart>
        </mc:Choice>
        <mc:Fallback xmlns="">
          <p:pic>
            <p:nvPicPr>
              <p:cNvPr id="217" name="Ink 216">
                <a:extLst>
                  <a:ext uri="{FF2B5EF4-FFF2-40B4-BE49-F238E27FC236}">
                    <a16:creationId xmlns:a16="http://schemas.microsoft.com/office/drawing/2014/main" id="{ECD32678-6527-5EE6-DD96-35B0C94D35F5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8289857" y="3943286"/>
                <a:ext cx="1221120" cy="795960"/>
              </a:xfrm>
              <a:prstGeom prst="rect">
                <a:avLst/>
              </a:prstGeom>
            </p:spPr>
          </p:pic>
        </mc:Fallback>
      </mc:AlternateContent>
      <p:grpSp>
        <p:nvGrpSpPr>
          <p:cNvPr id="226" name="Group 225">
            <a:extLst>
              <a:ext uri="{FF2B5EF4-FFF2-40B4-BE49-F238E27FC236}">
                <a16:creationId xmlns:a16="http://schemas.microsoft.com/office/drawing/2014/main" id="{3B48E3AE-24A8-6BE7-3FED-E2CD79513ADE}"/>
              </a:ext>
            </a:extLst>
          </p:cNvPr>
          <p:cNvGrpSpPr/>
          <p:nvPr/>
        </p:nvGrpSpPr>
        <p:grpSpPr>
          <a:xfrm>
            <a:off x="633377" y="2403926"/>
            <a:ext cx="11272320" cy="4269960"/>
            <a:chOff x="633377" y="2403926"/>
            <a:chExt cx="11272320" cy="4269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2E574E96-91DA-625F-8FA2-E0060417A90D}"/>
                    </a:ext>
                  </a:extLst>
                </p14:cNvPr>
                <p14:cNvContentPartPr/>
                <p14:nvPr/>
              </p14:nvContentPartPr>
              <p14:xfrm>
                <a:off x="7280057" y="5607926"/>
                <a:ext cx="104400" cy="11196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2E574E96-91DA-625F-8FA2-E0060417A90D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271417" y="5599286"/>
                  <a:ext cx="12204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B21B5560-42AB-225E-7F95-AFCB1EA252E2}"/>
                    </a:ext>
                  </a:extLst>
                </p14:cNvPr>
                <p14:cNvContentPartPr/>
                <p14:nvPr/>
              </p14:nvContentPartPr>
              <p14:xfrm>
                <a:off x="7375817" y="5646446"/>
                <a:ext cx="864720" cy="2304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B21B5560-42AB-225E-7F95-AFCB1EA252E2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367177" y="5637446"/>
                  <a:ext cx="88236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7133979E-E9F7-EEE3-23F3-53795D2C93CE}"/>
                    </a:ext>
                  </a:extLst>
                </p14:cNvPr>
                <p14:cNvContentPartPr/>
                <p14:nvPr/>
              </p14:nvContentPartPr>
              <p14:xfrm>
                <a:off x="7253777" y="5703686"/>
                <a:ext cx="360" cy="36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7133979E-E9F7-EEE3-23F3-53795D2C93CE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245137" y="569504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2753FCCE-F1CD-18D1-06B0-F69EA3B224AB}"/>
                    </a:ext>
                  </a:extLst>
                </p14:cNvPr>
                <p14:cNvContentPartPr/>
                <p14:nvPr/>
              </p14:nvContentPartPr>
              <p14:xfrm>
                <a:off x="7393457" y="5637086"/>
                <a:ext cx="1044000" cy="55836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2753FCCE-F1CD-18D1-06B0-F69EA3B224AB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384457" y="5628446"/>
                  <a:ext cx="1061640" cy="57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2CBF5B87-44D1-54B7-3BE4-C245D0074EA1}"/>
                    </a:ext>
                  </a:extLst>
                </p14:cNvPr>
                <p14:cNvContentPartPr/>
                <p14:nvPr/>
              </p14:nvContentPartPr>
              <p14:xfrm>
                <a:off x="7541057" y="5886566"/>
                <a:ext cx="44280" cy="9432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2CBF5B87-44D1-54B7-3BE4-C245D0074EA1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532417" y="5877926"/>
                  <a:ext cx="6192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4A352E4F-37C4-D15D-D96D-A637DD94A4E7}"/>
                    </a:ext>
                  </a:extLst>
                </p14:cNvPr>
                <p14:cNvContentPartPr/>
                <p14:nvPr/>
              </p14:nvContentPartPr>
              <p14:xfrm>
                <a:off x="7628537" y="5982686"/>
                <a:ext cx="360" cy="36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4A352E4F-37C4-D15D-D96D-A637DD94A4E7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619537" y="597368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F258E4CC-EEEF-2E72-5AE4-70BD0CE6CCBB}"/>
                    </a:ext>
                  </a:extLst>
                </p14:cNvPr>
                <p14:cNvContentPartPr/>
                <p14:nvPr/>
              </p14:nvContentPartPr>
              <p14:xfrm>
                <a:off x="7574177" y="5782166"/>
                <a:ext cx="194040" cy="22140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F258E4CC-EEEF-2E72-5AE4-70BD0CE6CCBB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7565177" y="5773166"/>
                  <a:ext cx="21168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70DAAC2C-B4B5-758E-9B40-FC2F750E18D2}"/>
                    </a:ext>
                  </a:extLst>
                </p14:cNvPr>
                <p14:cNvContentPartPr/>
                <p14:nvPr/>
              </p14:nvContentPartPr>
              <p14:xfrm>
                <a:off x="7819337" y="5764526"/>
                <a:ext cx="18720" cy="26712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70DAAC2C-B4B5-758E-9B40-FC2F750E18D2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7810337" y="5755886"/>
                  <a:ext cx="3636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737E5E9C-60C4-BB0F-DE06-D67263213AB1}"/>
                    </a:ext>
                  </a:extLst>
                </p14:cNvPr>
                <p14:cNvContentPartPr/>
                <p14:nvPr/>
              </p14:nvContentPartPr>
              <p14:xfrm>
                <a:off x="7918337" y="5764526"/>
                <a:ext cx="23760" cy="22752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737E5E9C-60C4-BB0F-DE06-D67263213AB1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7909697" y="5755886"/>
                  <a:ext cx="4140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CED2D038-2B8F-1034-68CA-7A52100A85CE}"/>
                    </a:ext>
                  </a:extLst>
                </p14:cNvPr>
                <p14:cNvContentPartPr/>
                <p14:nvPr/>
              </p14:nvContentPartPr>
              <p14:xfrm>
                <a:off x="7837337" y="5873966"/>
                <a:ext cx="164160" cy="5652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CED2D038-2B8F-1034-68CA-7A52100A85CE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7828697" y="5864966"/>
                  <a:ext cx="18180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2F5B5299-370E-BFFE-95F3-94DC92B1F36D}"/>
                    </a:ext>
                  </a:extLst>
                </p14:cNvPr>
                <p14:cNvContentPartPr/>
                <p14:nvPr/>
              </p14:nvContentPartPr>
              <p14:xfrm>
                <a:off x="8011577" y="5773166"/>
                <a:ext cx="96480" cy="18180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2F5B5299-370E-BFFE-95F3-94DC92B1F36D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8002577" y="5764526"/>
                  <a:ext cx="11412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ACA17EF4-8CD4-C355-A6D8-58825358F0B3}"/>
                    </a:ext>
                  </a:extLst>
                </p14:cNvPr>
                <p14:cNvContentPartPr/>
                <p14:nvPr/>
              </p14:nvContentPartPr>
              <p14:xfrm>
                <a:off x="8046497" y="5929046"/>
                <a:ext cx="144000" cy="3636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ACA17EF4-8CD4-C355-A6D8-58825358F0B3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8037497" y="5920046"/>
                  <a:ext cx="16164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B7CF30B9-5F5E-EB58-E5B7-7DA2A6AD1788}"/>
                    </a:ext>
                  </a:extLst>
                </p14:cNvPr>
                <p14:cNvContentPartPr/>
                <p14:nvPr/>
              </p14:nvContentPartPr>
              <p14:xfrm>
                <a:off x="8211377" y="5738606"/>
                <a:ext cx="168120" cy="20772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B7CF30B9-5F5E-EB58-E5B7-7DA2A6AD1788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8202737" y="5729966"/>
                  <a:ext cx="18576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EDF95613-F70A-FF5A-C3EF-7403A869A9A4}"/>
                    </a:ext>
                  </a:extLst>
                </p14:cNvPr>
                <p14:cNvContentPartPr/>
                <p14:nvPr/>
              </p14:nvContentPartPr>
              <p14:xfrm>
                <a:off x="8385257" y="5755886"/>
                <a:ext cx="132480" cy="25344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EDF95613-F70A-FF5A-C3EF-7403A869A9A4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8376617" y="5747246"/>
                  <a:ext cx="15012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25A9B4E9-8183-F930-418A-05A0DABB23D5}"/>
                    </a:ext>
                  </a:extLst>
                </p14:cNvPr>
                <p14:cNvContentPartPr/>
                <p14:nvPr/>
              </p14:nvContentPartPr>
              <p14:xfrm>
                <a:off x="8377337" y="5808086"/>
                <a:ext cx="197640" cy="11412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25A9B4E9-8183-F930-418A-05A0DABB23D5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8368337" y="5799086"/>
                  <a:ext cx="21528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3E25CFDB-6C47-60CC-F126-882835C23BF2}"/>
                    </a:ext>
                  </a:extLst>
                </p14:cNvPr>
                <p14:cNvContentPartPr/>
                <p14:nvPr/>
              </p14:nvContentPartPr>
              <p14:xfrm>
                <a:off x="633377" y="3524606"/>
                <a:ext cx="2259720" cy="15804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3E25CFDB-6C47-60CC-F126-882835C23BF2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624377" y="3515966"/>
                  <a:ext cx="2277360" cy="159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C3C2407F-ADC4-0E7D-7485-51D093826392}"/>
                    </a:ext>
                  </a:extLst>
                </p14:cNvPr>
                <p14:cNvContentPartPr/>
                <p14:nvPr/>
              </p14:nvContentPartPr>
              <p14:xfrm>
                <a:off x="765497" y="3378446"/>
                <a:ext cx="564480" cy="3204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C3C2407F-ADC4-0E7D-7485-51D093826392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756497" y="3369446"/>
                  <a:ext cx="582120" cy="33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AE41DBF9-7271-F4E0-75F9-8C1062558B1D}"/>
                    </a:ext>
                  </a:extLst>
                </p14:cNvPr>
                <p14:cNvContentPartPr/>
                <p14:nvPr/>
              </p14:nvContentPartPr>
              <p14:xfrm>
                <a:off x="2882297" y="3558446"/>
                <a:ext cx="1470240" cy="6040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AE41DBF9-7271-F4E0-75F9-8C1062558B1D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2873297" y="3549806"/>
                  <a:ext cx="1487880" cy="62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17429C50-ADCC-7F17-5260-898B8993A590}"/>
                    </a:ext>
                  </a:extLst>
                </p14:cNvPr>
                <p14:cNvContentPartPr/>
                <p14:nvPr/>
              </p14:nvContentPartPr>
              <p14:xfrm>
                <a:off x="3961937" y="3578606"/>
                <a:ext cx="360" cy="3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17429C50-ADCC-7F17-5260-898B8993A590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953297" y="356996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D0CC340A-6549-DD3A-F2A8-9C5EB06D95EA}"/>
                    </a:ext>
                  </a:extLst>
                </p14:cNvPr>
                <p14:cNvContentPartPr/>
                <p14:nvPr/>
              </p14:nvContentPartPr>
              <p14:xfrm>
                <a:off x="4005137" y="3487886"/>
                <a:ext cx="417240" cy="4222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D0CC340A-6549-DD3A-F2A8-9C5EB06D95EA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3996137" y="3479246"/>
                  <a:ext cx="434880" cy="43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3E4D7E4B-5E2E-2751-A94A-7546993EE091}"/>
                    </a:ext>
                  </a:extLst>
                </p14:cNvPr>
                <p14:cNvContentPartPr/>
                <p14:nvPr/>
              </p14:nvContentPartPr>
              <p14:xfrm>
                <a:off x="4022777" y="3578606"/>
                <a:ext cx="266400" cy="1008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3E4D7E4B-5E2E-2751-A94A-7546993EE091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4014137" y="3569606"/>
                  <a:ext cx="28404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85A60DE7-E6DF-6F53-5728-0234392FB591}"/>
                    </a:ext>
                  </a:extLst>
                </p14:cNvPr>
                <p14:cNvContentPartPr/>
                <p14:nvPr/>
              </p14:nvContentPartPr>
              <p14:xfrm>
                <a:off x="4214657" y="3588326"/>
                <a:ext cx="79560" cy="17352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85A60DE7-E6DF-6F53-5728-0234392FB591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4205657" y="3579686"/>
                  <a:ext cx="9720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CDFDE3C5-61D3-9376-D3A1-4C64CB030783}"/>
                    </a:ext>
                  </a:extLst>
                </p14:cNvPr>
                <p14:cNvContentPartPr/>
                <p14:nvPr/>
              </p14:nvContentPartPr>
              <p14:xfrm>
                <a:off x="4118897" y="3600206"/>
                <a:ext cx="175320" cy="17928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CDFDE3C5-61D3-9376-D3A1-4C64CB030783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4109897" y="3591566"/>
                  <a:ext cx="19296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D3881619-C860-3F00-73DD-84E20F1513C0}"/>
                    </a:ext>
                  </a:extLst>
                </p14:cNvPr>
                <p14:cNvContentPartPr/>
                <p14:nvPr/>
              </p14:nvContentPartPr>
              <p14:xfrm>
                <a:off x="4449737" y="3328046"/>
                <a:ext cx="341280" cy="31824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D3881619-C860-3F00-73DD-84E20F1513C0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4441097" y="3319406"/>
                  <a:ext cx="358920" cy="33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BEBD8045-22E3-D54C-C920-F50FB6CB1A4F}"/>
                    </a:ext>
                  </a:extLst>
                </p14:cNvPr>
                <p14:cNvContentPartPr/>
                <p14:nvPr/>
              </p14:nvContentPartPr>
              <p14:xfrm>
                <a:off x="4876337" y="3343886"/>
                <a:ext cx="9720" cy="2214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BEBD8045-22E3-D54C-C920-F50FB6CB1A4F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4867697" y="3334886"/>
                  <a:ext cx="2736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ECADE129-E05F-89D3-A130-90A7B3704D42}"/>
                    </a:ext>
                  </a:extLst>
                </p14:cNvPr>
                <p14:cNvContentPartPr/>
                <p14:nvPr/>
              </p14:nvContentPartPr>
              <p14:xfrm>
                <a:off x="4867697" y="3178286"/>
                <a:ext cx="360" cy="3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ECADE129-E05F-89D3-A130-90A7B3704D42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859057" y="316928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FA96CA03-7213-CA43-F240-8108A914EE35}"/>
                    </a:ext>
                  </a:extLst>
                </p14:cNvPr>
                <p14:cNvContentPartPr/>
                <p14:nvPr/>
              </p14:nvContentPartPr>
              <p14:xfrm>
                <a:off x="4981097" y="3117446"/>
                <a:ext cx="48960" cy="61632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FA96CA03-7213-CA43-F240-8108A914EE35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4972097" y="3108446"/>
                  <a:ext cx="66600" cy="63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C16DD4CB-F6C2-E2D0-8210-A8108A0B6B9F}"/>
                    </a:ext>
                  </a:extLst>
                </p14:cNvPr>
                <p14:cNvContentPartPr/>
                <p14:nvPr/>
              </p14:nvContentPartPr>
              <p14:xfrm>
                <a:off x="5007017" y="3306446"/>
                <a:ext cx="237240" cy="5101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C16DD4CB-F6C2-E2D0-8210-A8108A0B6B9F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4998377" y="3297446"/>
                  <a:ext cx="254880" cy="52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32E9B98F-FEE8-FEA9-EB9E-245FDA1C9C17}"/>
                    </a:ext>
                  </a:extLst>
                </p14:cNvPr>
                <p14:cNvContentPartPr/>
                <p14:nvPr/>
              </p14:nvContentPartPr>
              <p14:xfrm>
                <a:off x="5303297" y="3186926"/>
                <a:ext cx="29880" cy="26352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32E9B98F-FEE8-FEA9-EB9E-245FDA1C9C17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5294657" y="3178286"/>
                  <a:ext cx="4752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E67F26F1-3E19-D7FF-A04E-E0279DBB2B2C}"/>
                    </a:ext>
                  </a:extLst>
                </p14:cNvPr>
                <p14:cNvContentPartPr/>
                <p14:nvPr/>
              </p14:nvContentPartPr>
              <p14:xfrm>
                <a:off x="5320937" y="3056606"/>
                <a:ext cx="360" cy="36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E67F26F1-3E19-D7FF-A04E-E0279DBB2B2C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311937" y="304760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845AC232-9A7E-B64E-E8F6-85BB4667AE90}"/>
                    </a:ext>
                  </a:extLst>
                </p14:cNvPr>
                <p14:cNvContentPartPr/>
                <p14:nvPr/>
              </p14:nvContentPartPr>
              <p14:xfrm>
                <a:off x="5485817" y="3448286"/>
                <a:ext cx="1238040" cy="3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845AC232-9A7E-B64E-E8F6-85BB4667AE90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5477177" y="3439286"/>
                  <a:ext cx="12556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A3BB83D5-8722-5C02-94C9-232CFE62FEB4}"/>
                    </a:ext>
                  </a:extLst>
                </p14:cNvPr>
                <p14:cNvContentPartPr/>
                <p14:nvPr/>
              </p14:nvContentPartPr>
              <p14:xfrm>
                <a:off x="6539897" y="3345326"/>
                <a:ext cx="194400" cy="19584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A3BB83D5-8722-5C02-94C9-232CFE62FEB4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6531257" y="3336326"/>
                  <a:ext cx="21204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51B6AE8C-3B52-8C8F-DF1A-146976D71DE6}"/>
                    </a:ext>
                  </a:extLst>
                </p14:cNvPr>
                <p14:cNvContentPartPr/>
                <p14:nvPr/>
              </p14:nvContentPartPr>
              <p14:xfrm>
                <a:off x="6635657" y="3021686"/>
                <a:ext cx="12600" cy="26388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51B6AE8C-3B52-8C8F-DF1A-146976D71DE6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6627017" y="3012686"/>
                  <a:ext cx="3024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7CAE9906-20A1-6B63-5382-7BEA6337D337}"/>
                    </a:ext>
                  </a:extLst>
                </p14:cNvPr>
                <p14:cNvContentPartPr/>
                <p14:nvPr/>
              </p14:nvContentPartPr>
              <p14:xfrm>
                <a:off x="6684977" y="3048326"/>
                <a:ext cx="99720" cy="19224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7CAE9906-20A1-6B63-5382-7BEA6337D337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6676337" y="3039686"/>
                  <a:ext cx="11736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7CB95FB0-3D1B-D195-4FBA-485FE3241DA3}"/>
                    </a:ext>
                  </a:extLst>
                </p14:cNvPr>
                <p14:cNvContentPartPr/>
                <p14:nvPr/>
              </p14:nvContentPartPr>
              <p14:xfrm>
                <a:off x="6817817" y="2957606"/>
                <a:ext cx="92520" cy="29160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7CB95FB0-3D1B-D195-4FBA-485FE3241DA3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6808817" y="2948606"/>
                  <a:ext cx="110160" cy="30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6547178A-A5C0-414D-DC3C-E24E005F3351}"/>
                    </a:ext>
                  </a:extLst>
                </p14:cNvPr>
                <p14:cNvContentPartPr/>
                <p14:nvPr/>
              </p14:nvContentPartPr>
              <p14:xfrm>
                <a:off x="6957857" y="3125726"/>
                <a:ext cx="1800" cy="3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6547178A-A5C0-414D-DC3C-E24E005F3351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949217" y="3117086"/>
                  <a:ext cx="194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5ECF3A69-D684-7C58-832B-B4866BE35135}"/>
                    </a:ext>
                  </a:extLst>
                </p14:cNvPr>
                <p14:cNvContentPartPr/>
                <p14:nvPr/>
              </p14:nvContentPartPr>
              <p14:xfrm>
                <a:off x="7079537" y="2986766"/>
                <a:ext cx="360" cy="2145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5ECF3A69-D684-7C58-832B-B4866BE35135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7070897" y="2977766"/>
                  <a:ext cx="1800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F4E7CE84-DDCA-39DD-075D-DB0BFBBF5228}"/>
                    </a:ext>
                  </a:extLst>
                </p14:cNvPr>
                <p14:cNvContentPartPr/>
                <p14:nvPr/>
              </p14:nvContentPartPr>
              <p14:xfrm>
                <a:off x="7201937" y="3108806"/>
                <a:ext cx="360" cy="36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F4E7CE84-DDCA-39DD-075D-DB0BFBBF5228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192937" y="309980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B0EB8F03-C3FD-F82A-ABA5-32A8BB7ECA20}"/>
                    </a:ext>
                  </a:extLst>
                </p14:cNvPr>
                <p14:cNvContentPartPr/>
                <p14:nvPr/>
              </p14:nvContentPartPr>
              <p14:xfrm>
                <a:off x="7314617" y="2934206"/>
                <a:ext cx="5760" cy="38232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B0EB8F03-C3FD-F82A-ABA5-32A8BB7ECA20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7305977" y="2925566"/>
                  <a:ext cx="23400" cy="39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DBDFB25D-1660-CEC0-5E59-335CBDEEE344}"/>
                    </a:ext>
                  </a:extLst>
                </p14:cNvPr>
                <p14:cNvContentPartPr/>
                <p14:nvPr/>
              </p14:nvContentPartPr>
              <p14:xfrm>
                <a:off x="7349537" y="3159206"/>
                <a:ext cx="1800" cy="180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DBDFB25D-1660-CEC0-5E59-335CBDEEE344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340897" y="3150566"/>
                  <a:ext cx="1944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1A7FFED6-9E82-5369-A696-41F5F154566E}"/>
                    </a:ext>
                  </a:extLst>
                </p14:cNvPr>
                <p14:cNvContentPartPr/>
                <p14:nvPr/>
              </p14:nvContentPartPr>
              <p14:xfrm>
                <a:off x="7470497" y="2969126"/>
                <a:ext cx="149400" cy="2649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1A7FFED6-9E82-5369-A696-41F5F154566E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7461857" y="2960486"/>
                  <a:ext cx="16704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8184B2B3-8D0D-D4B1-7285-697DFD4E5859}"/>
                    </a:ext>
                  </a:extLst>
                </p14:cNvPr>
                <p14:cNvContentPartPr/>
                <p14:nvPr/>
              </p14:nvContentPartPr>
              <p14:xfrm>
                <a:off x="6422537" y="2758526"/>
                <a:ext cx="1602720" cy="7023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8184B2B3-8D0D-D4B1-7285-697DFD4E5859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6413537" y="2749886"/>
                  <a:ext cx="1620360" cy="72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8450E5C2-F59F-9134-075A-2D0551013401}"/>
                    </a:ext>
                  </a:extLst>
                </p14:cNvPr>
                <p14:cNvContentPartPr/>
                <p14:nvPr/>
              </p14:nvContentPartPr>
              <p14:xfrm>
                <a:off x="8167457" y="2707766"/>
                <a:ext cx="220320" cy="26892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8450E5C2-F59F-9134-075A-2D0551013401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8158457" y="2699126"/>
                  <a:ext cx="23796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A599EDE1-1E2F-754C-4A6B-D5601D76F585}"/>
                    </a:ext>
                  </a:extLst>
                </p14:cNvPr>
                <p14:cNvContentPartPr/>
                <p14:nvPr/>
              </p14:nvContentPartPr>
              <p14:xfrm>
                <a:off x="8531057" y="2848166"/>
                <a:ext cx="84960" cy="11880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A599EDE1-1E2F-754C-4A6B-D5601D76F585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8522057" y="2839166"/>
                  <a:ext cx="10260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0B358A5F-5A5D-78AF-726A-18D5C9F379CB}"/>
                    </a:ext>
                  </a:extLst>
                </p14:cNvPr>
                <p14:cNvContentPartPr/>
                <p14:nvPr/>
              </p14:nvContentPartPr>
              <p14:xfrm>
                <a:off x="8672537" y="2812526"/>
                <a:ext cx="74520" cy="15228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0B358A5F-5A5D-78AF-726A-18D5C9F379CB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8663897" y="2803886"/>
                  <a:ext cx="9216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D46CA95A-62B3-B979-2C9E-DA24D553D285}"/>
                    </a:ext>
                  </a:extLst>
                </p14:cNvPr>
                <p14:cNvContentPartPr/>
                <p14:nvPr/>
              </p14:nvContentPartPr>
              <p14:xfrm>
                <a:off x="8770457" y="2760326"/>
                <a:ext cx="112320" cy="59796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D46CA95A-62B3-B979-2C9E-DA24D553D285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8761817" y="2751326"/>
                  <a:ext cx="129960" cy="61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7FAA2418-5E76-87CF-0D6E-897138293735}"/>
                    </a:ext>
                  </a:extLst>
                </p14:cNvPr>
                <p14:cNvContentPartPr/>
                <p14:nvPr/>
              </p14:nvContentPartPr>
              <p14:xfrm>
                <a:off x="9004097" y="2646926"/>
                <a:ext cx="360" cy="3009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7FAA2418-5E76-87CF-0D6E-897138293735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8995457" y="2638286"/>
                  <a:ext cx="18000" cy="31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B71EE0D1-AC00-E560-270B-3E9EF77EDC23}"/>
                    </a:ext>
                  </a:extLst>
                </p14:cNvPr>
                <p14:cNvContentPartPr/>
                <p14:nvPr/>
              </p14:nvContentPartPr>
              <p14:xfrm>
                <a:off x="9021737" y="2765006"/>
                <a:ext cx="207360" cy="16164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B71EE0D1-AC00-E560-270B-3E9EF77EDC23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9012737" y="2756366"/>
                  <a:ext cx="22500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65166690-FACF-4044-FAB7-5500511F3B1D}"/>
                    </a:ext>
                  </a:extLst>
                </p14:cNvPr>
                <p14:cNvContentPartPr/>
                <p14:nvPr/>
              </p14:nvContentPartPr>
              <p14:xfrm>
                <a:off x="774497" y="3969566"/>
                <a:ext cx="2141280" cy="5544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65166690-FACF-4044-FAB7-5500511F3B1D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765857" y="3960926"/>
                  <a:ext cx="215892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ADC9EA20-C830-2CC9-28D5-82A4FCDD6AF5}"/>
                    </a:ext>
                  </a:extLst>
                </p14:cNvPr>
                <p14:cNvContentPartPr/>
                <p14:nvPr/>
              </p14:nvContentPartPr>
              <p14:xfrm>
                <a:off x="783497" y="4179086"/>
                <a:ext cx="2142720" cy="183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ADC9EA20-C830-2CC9-28D5-82A4FCDD6AF5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774857" y="4170446"/>
                  <a:ext cx="216036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CF310A31-764D-FE24-000F-89312A583269}"/>
                    </a:ext>
                  </a:extLst>
                </p14:cNvPr>
                <p14:cNvContentPartPr/>
                <p14:nvPr/>
              </p14:nvContentPartPr>
              <p14:xfrm>
                <a:off x="6731417" y="3308966"/>
                <a:ext cx="880200" cy="36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CF310A31-764D-FE24-000F-89312A583269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6722777" y="3299966"/>
                  <a:ext cx="8978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8B02F46C-02EB-8806-8325-3C1B42B43010}"/>
                    </a:ext>
                  </a:extLst>
                </p14:cNvPr>
                <p14:cNvContentPartPr/>
                <p14:nvPr/>
              </p14:nvContentPartPr>
              <p14:xfrm>
                <a:off x="7976657" y="3035726"/>
                <a:ext cx="326880" cy="14796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8B02F46C-02EB-8806-8325-3C1B42B43010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7967657" y="3027086"/>
                  <a:ext cx="34452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44D548F1-15C9-69D0-16DD-E8C439CAC275}"/>
                    </a:ext>
                  </a:extLst>
                </p14:cNvPr>
                <p14:cNvContentPartPr/>
                <p14:nvPr/>
              </p14:nvContentPartPr>
              <p14:xfrm>
                <a:off x="8168177" y="3003686"/>
                <a:ext cx="218160" cy="14292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44D548F1-15C9-69D0-16DD-E8C439CAC275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8159177" y="2995046"/>
                  <a:ext cx="23580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08B3EFAF-14AF-5A00-6ADA-469CF38961ED}"/>
                    </a:ext>
                  </a:extLst>
                </p14:cNvPr>
                <p14:cNvContentPartPr/>
                <p14:nvPr/>
              </p14:nvContentPartPr>
              <p14:xfrm>
                <a:off x="4223297" y="2916926"/>
                <a:ext cx="1436400" cy="104652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08B3EFAF-14AF-5A00-6ADA-469CF38961ED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4214297" y="2907926"/>
                  <a:ext cx="1454040" cy="10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DE076316-5249-4407-E525-0B5910978410}"/>
                    </a:ext>
                  </a:extLst>
                </p14:cNvPr>
                <p14:cNvContentPartPr/>
                <p14:nvPr/>
              </p14:nvContentPartPr>
              <p14:xfrm>
                <a:off x="8263937" y="3134366"/>
                <a:ext cx="936000" cy="9648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DE076316-5249-4407-E525-0B5910978410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8255297" y="3125726"/>
                  <a:ext cx="95364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5C79AD88-C0B7-93C9-AE62-28C6669A7094}"/>
                    </a:ext>
                  </a:extLst>
                </p14:cNvPr>
                <p14:cNvContentPartPr/>
                <p14:nvPr/>
              </p14:nvContentPartPr>
              <p14:xfrm>
                <a:off x="8255297" y="3152006"/>
                <a:ext cx="951120" cy="936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5C79AD88-C0B7-93C9-AE62-28C6669A7094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8246657" y="3143006"/>
                  <a:ext cx="96876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2940E8D8-4146-E75E-DABE-274A0EBC2F29}"/>
                    </a:ext>
                  </a:extLst>
                </p14:cNvPr>
                <p14:cNvContentPartPr/>
                <p14:nvPr/>
              </p14:nvContentPartPr>
              <p14:xfrm>
                <a:off x="9483257" y="2913686"/>
                <a:ext cx="958680" cy="11700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2940E8D8-4146-E75E-DABE-274A0EBC2F29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9474617" y="2904686"/>
                  <a:ext cx="97632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5E3F0515-52C9-7853-C70E-BF262253673D}"/>
                    </a:ext>
                  </a:extLst>
                </p14:cNvPr>
                <p14:cNvContentPartPr/>
                <p14:nvPr/>
              </p14:nvContentPartPr>
              <p14:xfrm>
                <a:off x="10328177" y="2790926"/>
                <a:ext cx="252000" cy="28944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5E3F0515-52C9-7853-C70E-BF262253673D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10319177" y="2781926"/>
                  <a:ext cx="26964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340C9DC9-81E5-ED07-9A45-8D803C3E9B05}"/>
                    </a:ext>
                  </a:extLst>
                </p14:cNvPr>
                <p14:cNvContentPartPr/>
                <p14:nvPr/>
              </p14:nvContentPartPr>
              <p14:xfrm>
                <a:off x="10754777" y="2681846"/>
                <a:ext cx="5760" cy="36828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340C9DC9-81E5-ED07-9A45-8D803C3E9B05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10746137" y="2673206"/>
                  <a:ext cx="23400" cy="38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721A746E-CD35-CE29-3FBA-7E3B13BB7A8C}"/>
                    </a:ext>
                  </a:extLst>
                </p14:cNvPr>
                <p14:cNvContentPartPr/>
                <p14:nvPr/>
              </p14:nvContentPartPr>
              <p14:xfrm>
                <a:off x="10737497" y="2714966"/>
                <a:ext cx="177840" cy="26352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721A746E-CD35-CE29-3FBA-7E3B13BB7A8C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10728497" y="2706326"/>
                  <a:ext cx="19548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86BD54E2-C253-41A4-2326-66A80B1A4DC6}"/>
                    </a:ext>
                  </a:extLst>
                </p14:cNvPr>
                <p14:cNvContentPartPr/>
                <p14:nvPr/>
              </p14:nvContentPartPr>
              <p14:xfrm>
                <a:off x="10954937" y="2646926"/>
                <a:ext cx="36720" cy="36288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86BD54E2-C253-41A4-2326-66A80B1A4DC6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10946297" y="2638286"/>
                  <a:ext cx="54360" cy="38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94182B13-BD5D-9075-8411-23073C5F4855}"/>
                    </a:ext>
                  </a:extLst>
                </p14:cNvPr>
                <p14:cNvContentPartPr/>
                <p14:nvPr/>
              </p14:nvContentPartPr>
              <p14:xfrm>
                <a:off x="10963937" y="2630006"/>
                <a:ext cx="222120" cy="35532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94182B13-BD5D-9075-8411-23073C5F4855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10954937" y="2621006"/>
                  <a:ext cx="239760" cy="37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C031A621-0A13-75CB-DB7D-ACF0F22D3C1E}"/>
                    </a:ext>
                  </a:extLst>
                </p14:cNvPr>
                <p14:cNvContentPartPr/>
                <p14:nvPr/>
              </p14:nvContentPartPr>
              <p14:xfrm>
                <a:off x="11164817" y="2608046"/>
                <a:ext cx="202680" cy="36180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C031A621-0A13-75CB-DB7D-ACF0F22D3C1E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11156177" y="2599406"/>
                  <a:ext cx="220320" cy="37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E85FC6AE-1596-349B-04C2-77FFE9EEF203}"/>
                    </a:ext>
                  </a:extLst>
                </p14:cNvPr>
                <p14:cNvContentPartPr/>
                <p14:nvPr/>
              </p14:nvContentPartPr>
              <p14:xfrm>
                <a:off x="10467137" y="2515526"/>
                <a:ext cx="1247040" cy="93492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E85FC6AE-1596-349B-04C2-77FFE9EEF203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10458497" y="2506886"/>
                  <a:ext cx="1264680" cy="9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1FACE2DF-7645-1840-33F6-4DEB8B7233D4}"/>
                    </a:ext>
                  </a:extLst>
                </p14:cNvPr>
                <p14:cNvContentPartPr/>
                <p14:nvPr/>
              </p14:nvContentPartPr>
              <p14:xfrm>
                <a:off x="8577497" y="3073886"/>
                <a:ext cx="185400" cy="1080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1FACE2DF-7645-1840-33F6-4DEB8B7233D4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8568857" y="3064886"/>
                  <a:ext cx="20304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6746C12B-9F25-144D-F904-8ED8B47261B4}"/>
                    </a:ext>
                  </a:extLst>
                </p14:cNvPr>
                <p14:cNvContentPartPr/>
                <p14:nvPr/>
              </p14:nvContentPartPr>
              <p14:xfrm>
                <a:off x="10798337" y="3186926"/>
                <a:ext cx="26280" cy="18396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6746C12B-9F25-144D-F904-8ED8B47261B4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10789697" y="3178286"/>
                  <a:ext cx="4392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22D4B1E5-047B-8865-4850-C9F1DBD6684C}"/>
                    </a:ext>
                  </a:extLst>
                </p14:cNvPr>
                <p14:cNvContentPartPr/>
                <p14:nvPr/>
              </p14:nvContentPartPr>
              <p14:xfrm>
                <a:off x="10876817" y="3134006"/>
                <a:ext cx="177840" cy="19332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22D4B1E5-047B-8865-4850-C9F1DBD6684C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10867817" y="3125366"/>
                  <a:ext cx="19548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99EC212F-FEF1-365C-7F99-EEAAE1177DE3}"/>
                    </a:ext>
                  </a:extLst>
                </p14:cNvPr>
                <p14:cNvContentPartPr/>
                <p14:nvPr/>
              </p14:nvContentPartPr>
              <p14:xfrm>
                <a:off x="11081657" y="3106646"/>
                <a:ext cx="67680" cy="16488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99EC212F-FEF1-365C-7F99-EEAAE1177DE3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11072657" y="3097646"/>
                  <a:ext cx="8532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38AA18C0-BCEF-F990-AC6E-0FEFC3ABEC61}"/>
                    </a:ext>
                  </a:extLst>
                </p14:cNvPr>
                <p14:cNvContentPartPr/>
                <p14:nvPr/>
              </p14:nvContentPartPr>
              <p14:xfrm>
                <a:off x="11251217" y="3221846"/>
                <a:ext cx="360" cy="36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38AA18C0-BCEF-F990-AC6E-0FEFC3ABEC61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1242577" y="321320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4E88418B-FC58-55E1-7159-62EA035FEE76}"/>
                    </a:ext>
                  </a:extLst>
                </p14:cNvPr>
                <p14:cNvContentPartPr/>
                <p14:nvPr/>
              </p14:nvContentPartPr>
              <p14:xfrm>
                <a:off x="11329697" y="3082526"/>
                <a:ext cx="33480" cy="19980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4E88418B-FC58-55E1-7159-62EA035FEE76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1320697" y="3073526"/>
                  <a:ext cx="5112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97DBC876-784B-0162-F4B4-8218CD1C2FFE}"/>
                    </a:ext>
                  </a:extLst>
                </p14:cNvPr>
                <p14:cNvContentPartPr/>
                <p14:nvPr/>
              </p14:nvContentPartPr>
              <p14:xfrm>
                <a:off x="11407817" y="3221846"/>
                <a:ext cx="360" cy="36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97DBC876-784B-0162-F4B4-8218CD1C2FFE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1399177" y="321320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209560D7-25D1-6D79-3EAB-A113786A5281}"/>
                    </a:ext>
                  </a:extLst>
                </p14:cNvPr>
                <p14:cNvContentPartPr/>
                <p14:nvPr/>
              </p14:nvContentPartPr>
              <p14:xfrm>
                <a:off x="11494937" y="3038966"/>
                <a:ext cx="27360" cy="16632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209560D7-25D1-6D79-3EAB-A113786A5281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11485937" y="3030326"/>
                  <a:ext cx="4500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7FFAF093-C4F6-0D6A-0A7C-AAF2A80E2F0A}"/>
                    </a:ext>
                  </a:extLst>
                </p14:cNvPr>
                <p14:cNvContentPartPr/>
                <p14:nvPr/>
              </p14:nvContentPartPr>
              <p14:xfrm>
                <a:off x="11573417" y="3125726"/>
                <a:ext cx="360" cy="36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7FFAF093-C4F6-0D6A-0A7C-AAF2A80E2F0A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1564777" y="311708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7FAFB47E-6838-D7EB-A639-900568BC9990}"/>
                    </a:ext>
                  </a:extLst>
                </p14:cNvPr>
                <p14:cNvContentPartPr/>
                <p14:nvPr/>
              </p14:nvContentPartPr>
              <p14:xfrm>
                <a:off x="11606537" y="3004046"/>
                <a:ext cx="187560" cy="22824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7FAFB47E-6838-D7EB-A639-900568BC9990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1597897" y="2995406"/>
                  <a:ext cx="20520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693A1599-290D-901A-E119-BAE2880E01D7}"/>
                    </a:ext>
                  </a:extLst>
                </p14:cNvPr>
                <p14:cNvContentPartPr/>
                <p14:nvPr/>
              </p14:nvContentPartPr>
              <p14:xfrm>
                <a:off x="10657937" y="2941046"/>
                <a:ext cx="1231920" cy="50004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693A1599-290D-901A-E119-BAE2880E01D7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0648937" y="2932406"/>
                  <a:ext cx="1249560" cy="51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B4B2AC62-AA2E-6740-E23A-04DBE2EBA878}"/>
                    </a:ext>
                  </a:extLst>
                </p14:cNvPr>
                <p14:cNvContentPartPr/>
                <p14:nvPr/>
              </p14:nvContentPartPr>
              <p14:xfrm>
                <a:off x="10974017" y="3448286"/>
                <a:ext cx="233640" cy="91440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B4B2AC62-AA2E-6740-E23A-04DBE2EBA878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0965377" y="3439286"/>
                  <a:ext cx="251280" cy="9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823D3F2C-FAB8-3062-B6B5-441C11704086}"/>
                    </a:ext>
                  </a:extLst>
                </p14:cNvPr>
                <p14:cNvContentPartPr/>
                <p14:nvPr/>
              </p14:nvContentPartPr>
              <p14:xfrm>
                <a:off x="10876817" y="4258286"/>
                <a:ext cx="278640" cy="23184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823D3F2C-FAB8-3062-B6B5-441C11704086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0867817" y="4249286"/>
                  <a:ext cx="29628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386AE4A2-4D85-FDFE-1944-0296479B3FFA}"/>
                    </a:ext>
                  </a:extLst>
                </p14:cNvPr>
                <p14:cNvContentPartPr/>
                <p14:nvPr/>
              </p14:nvContentPartPr>
              <p14:xfrm>
                <a:off x="6720977" y="4552766"/>
                <a:ext cx="918000" cy="59580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386AE4A2-4D85-FDFE-1944-0296479B3FFA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6712337" y="4544126"/>
                  <a:ext cx="935640" cy="61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15D37973-93B0-8147-EDAF-53A2AF8D5978}"/>
                    </a:ext>
                  </a:extLst>
                </p14:cNvPr>
                <p14:cNvContentPartPr/>
                <p14:nvPr/>
              </p14:nvContentPartPr>
              <p14:xfrm>
                <a:off x="6930137" y="4719446"/>
                <a:ext cx="132840" cy="16920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15D37973-93B0-8147-EDAF-53A2AF8D5978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6921137" y="4710806"/>
                  <a:ext cx="15048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31474F13-E626-581E-29E7-D85176E5D2D1}"/>
                    </a:ext>
                  </a:extLst>
                </p14:cNvPr>
                <p14:cNvContentPartPr/>
                <p14:nvPr/>
              </p14:nvContentPartPr>
              <p14:xfrm>
                <a:off x="7109057" y="4754366"/>
                <a:ext cx="78480" cy="18504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31474F13-E626-581E-29E7-D85176E5D2D1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7100417" y="4745726"/>
                  <a:ext cx="9612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3F8D6CF9-5104-3881-DA42-274E102D6D40}"/>
                    </a:ext>
                  </a:extLst>
                </p14:cNvPr>
                <p14:cNvContentPartPr/>
                <p14:nvPr/>
              </p14:nvContentPartPr>
              <p14:xfrm>
                <a:off x="7286897" y="4719446"/>
                <a:ext cx="146520" cy="23616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3F8D6CF9-5104-3881-DA42-274E102D6D40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7277897" y="4710806"/>
                  <a:ext cx="16416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7DCBED7D-70E6-4585-F3FB-A5D0C96AB51F}"/>
                    </a:ext>
                  </a:extLst>
                </p14:cNvPr>
                <p14:cNvContentPartPr/>
                <p14:nvPr/>
              </p14:nvContentPartPr>
              <p14:xfrm>
                <a:off x="7332257" y="4834646"/>
                <a:ext cx="56880" cy="4248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7DCBED7D-70E6-4585-F3FB-A5D0C96AB51F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7323257" y="4825646"/>
                  <a:ext cx="7452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14BC7AD9-9584-14E3-4221-30A194F720F7}"/>
                    </a:ext>
                  </a:extLst>
                </p14:cNvPr>
                <p14:cNvContentPartPr/>
                <p14:nvPr/>
              </p14:nvContentPartPr>
              <p14:xfrm>
                <a:off x="8367977" y="3945806"/>
                <a:ext cx="756000" cy="52488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14BC7AD9-9584-14E3-4221-30A194F720F7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8359337" y="3937166"/>
                  <a:ext cx="773640" cy="54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29CFD712-330E-458D-8912-5A543F55B709}"/>
                    </a:ext>
                  </a:extLst>
                </p14:cNvPr>
                <p14:cNvContentPartPr/>
                <p14:nvPr/>
              </p14:nvContentPartPr>
              <p14:xfrm>
                <a:off x="8542577" y="4162526"/>
                <a:ext cx="3960" cy="11124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29CFD712-330E-458D-8912-5A543F55B709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8533937" y="4153526"/>
                  <a:ext cx="2160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1D9F0617-9749-A7C3-3A7D-C14D2FDDA64F}"/>
                    </a:ext>
                  </a:extLst>
                </p14:cNvPr>
                <p14:cNvContentPartPr/>
                <p14:nvPr/>
              </p14:nvContentPartPr>
              <p14:xfrm>
                <a:off x="8612417" y="4162526"/>
                <a:ext cx="87480" cy="16416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1D9F0617-9749-A7C3-3A7D-C14D2FDDA64F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8603777" y="4153526"/>
                  <a:ext cx="10512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2008C810-B630-2067-B406-BB58ED0F5C01}"/>
                    </a:ext>
                  </a:extLst>
                </p14:cNvPr>
                <p14:cNvContentPartPr/>
                <p14:nvPr/>
              </p14:nvContentPartPr>
              <p14:xfrm>
                <a:off x="8638697" y="4089806"/>
                <a:ext cx="200880" cy="21276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2008C810-B630-2067-B406-BB58ED0F5C01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8629697" y="4081166"/>
                  <a:ext cx="21852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EF8C8167-C92A-761A-363F-8066326F12FD}"/>
                    </a:ext>
                  </a:extLst>
                </p14:cNvPr>
                <p14:cNvContentPartPr/>
                <p14:nvPr/>
              </p14:nvContentPartPr>
              <p14:xfrm>
                <a:off x="8917337" y="4136246"/>
                <a:ext cx="5760" cy="19404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EF8C8167-C92A-761A-363F-8066326F12FD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8908337" y="4127606"/>
                  <a:ext cx="2340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DC614339-A44D-67F6-957F-16342EB0857F}"/>
                    </a:ext>
                  </a:extLst>
                </p14:cNvPr>
                <p14:cNvContentPartPr/>
                <p14:nvPr/>
              </p14:nvContentPartPr>
              <p14:xfrm>
                <a:off x="8892137" y="4142366"/>
                <a:ext cx="72000" cy="22680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DC614339-A44D-67F6-957F-16342EB0857F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8883137" y="4133726"/>
                  <a:ext cx="8964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31183382-EB10-DD08-075A-9A6DB81F9E70}"/>
                    </a:ext>
                  </a:extLst>
                </p14:cNvPr>
                <p14:cNvContentPartPr/>
                <p14:nvPr/>
              </p14:nvContentPartPr>
              <p14:xfrm>
                <a:off x="9694937" y="4388966"/>
                <a:ext cx="1252080" cy="14868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31183382-EB10-DD08-075A-9A6DB81F9E70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9685937" y="4379966"/>
                  <a:ext cx="126972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F274FFE7-BD7A-43C3-BADF-8693B2A4D054}"/>
                    </a:ext>
                  </a:extLst>
                </p14:cNvPr>
                <p14:cNvContentPartPr/>
                <p14:nvPr/>
              </p14:nvContentPartPr>
              <p14:xfrm>
                <a:off x="9459497" y="4371326"/>
                <a:ext cx="372240" cy="34092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F274FFE7-BD7A-43C3-BADF-8693B2A4D054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9450857" y="4362686"/>
                  <a:ext cx="389880" cy="35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20E9755A-8274-07B3-8A0C-87160D422A32}"/>
                    </a:ext>
                  </a:extLst>
                </p14:cNvPr>
                <p14:cNvContentPartPr/>
                <p14:nvPr/>
              </p14:nvContentPartPr>
              <p14:xfrm>
                <a:off x="10668017" y="2931326"/>
                <a:ext cx="1237680" cy="53532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20E9755A-8274-07B3-8A0C-87160D422A32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10659017" y="2922686"/>
                  <a:ext cx="1255320" cy="55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6EDE31C6-E386-A3D5-DF9B-7345367BE5B1}"/>
                    </a:ext>
                  </a:extLst>
                </p14:cNvPr>
                <p14:cNvContentPartPr/>
                <p14:nvPr/>
              </p14:nvContentPartPr>
              <p14:xfrm>
                <a:off x="9045857" y="4300406"/>
                <a:ext cx="489960" cy="20196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6EDE31C6-E386-A3D5-DF9B-7345367BE5B1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9037217" y="4291766"/>
                  <a:ext cx="50760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8F850AA9-DBD3-34D6-69E2-0196976097FE}"/>
                    </a:ext>
                  </a:extLst>
                </p14:cNvPr>
                <p14:cNvContentPartPr/>
                <p14:nvPr/>
              </p14:nvContentPartPr>
              <p14:xfrm>
                <a:off x="9361217" y="4319126"/>
                <a:ext cx="186840" cy="22644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8F850AA9-DBD3-34D6-69E2-0196976097FE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9352577" y="4310126"/>
                  <a:ext cx="20448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C79E9CAD-3669-DD72-98C2-340C4D0A91E5}"/>
                    </a:ext>
                  </a:extLst>
                </p14:cNvPr>
                <p14:cNvContentPartPr/>
                <p14:nvPr/>
              </p14:nvContentPartPr>
              <p14:xfrm>
                <a:off x="8803937" y="3603806"/>
                <a:ext cx="2866680" cy="141552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C79E9CAD-3669-DD72-98C2-340C4D0A91E5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8795297" y="3594806"/>
                  <a:ext cx="2884320" cy="143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775273D6-84D7-2D87-D20C-ED4DE35B107D}"/>
                    </a:ext>
                  </a:extLst>
                </p14:cNvPr>
                <p14:cNvContentPartPr/>
                <p14:nvPr/>
              </p14:nvContentPartPr>
              <p14:xfrm>
                <a:off x="11530577" y="3490406"/>
                <a:ext cx="290160" cy="24264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775273D6-84D7-2D87-D20C-ED4DE35B107D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11521577" y="3481766"/>
                  <a:ext cx="30780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7A5FBAB4-66B2-B390-8CF7-861042A97AD9}"/>
                    </a:ext>
                  </a:extLst>
                </p14:cNvPr>
                <p14:cNvContentPartPr/>
                <p14:nvPr/>
              </p14:nvContentPartPr>
              <p14:xfrm>
                <a:off x="4536497" y="4937606"/>
                <a:ext cx="357840" cy="65772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7A5FBAB4-66B2-B390-8CF7-861042A97AD9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4527497" y="4928606"/>
                  <a:ext cx="375480" cy="67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2886B2B1-E067-FF6A-514B-18115BB7938A}"/>
                    </a:ext>
                  </a:extLst>
                </p14:cNvPr>
                <p14:cNvContentPartPr/>
                <p14:nvPr/>
              </p14:nvContentPartPr>
              <p14:xfrm>
                <a:off x="5014937" y="5377886"/>
                <a:ext cx="63360" cy="12636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2886B2B1-E067-FF6A-514B-18115BB7938A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5005937" y="5368886"/>
                  <a:ext cx="8100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AFC37D8F-0CFF-408B-B47A-F7CB1741E4DC}"/>
                    </a:ext>
                  </a:extLst>
                </p14:cNvPr>
                <p14:cNvContentPartPr/>
                <p14:nvPr/>
              </p14:nvContentPartPr>
              <p14:xfrm>
                <a:off x="5135897" y="5353406"/>
                <a:ext cx="101520" cy="18000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AFC37D8F-0CFF-408B-B47A-F7CB1741E4DC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5127257" y="5344766"/>
                  <a:ext cx="11916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69E71EEF-8B31-3561-72CF-2329202314E3}"/>
                    </a:ext>
                  </a:extLst>
                </p14:cNvPr>
                <p14:cNvContentPartPr/>
                <p14:nvPr/>
              </p14:nvContentPartPr>
              <p14:xfrm>
                <a:off x="5284577" y="5324246"/>
                <a:ext cx="116640" cy="64656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69E71EEF-8B31-3561-72CF-2329202314E3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5275577" y="5315246"/>
                  <a:ext cx="134280" cy="66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3AE174FC-61D1-E8EB-7E6E-B9E3415C5F06}"/>
                    </a:ext>
                  </a:extLst>
                </p14:cNvPr>
                <p14:cNvContentPartPr/>
                <p14:nvPr/>
              </p14:nvContentPartPr>
              <p14:xfrm>
                <a:off x="5485817" y="5172326"/>
                <a:ext cx="12600" cy="36252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3AE174FC-61D1-E8EB-7E6E-B9E3415C5F06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5477177" y="5163686"/>
                  <a:ext cx="30240" cy="38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84203CD0-F80D-D92F-1816-47FF259FE0D7}"/>
                    </a:ext>
                  </a:extLst>
                </p14:cNvPr>
                <p14:cNvContentPartPr/>
                <p14:nvPr/>
              </p14:nvContentPartPr>
              <p14:xfrm>
                <a:off x="5564297" y="5324966"/>
                <a:ext cx="209520" cy="17280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84203CD0-F80D-D92F-1816-47FF259FE0D7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5555657" y="5315966"/>
                  <a:ext cx="22716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DC362EFD-BE71-4C81-EF85-ED71E16F322A}"/>
                    </a:ext>
                  </a:extLst>
                </p14:cNvPr>
                <p14:cNvContentPartPr/>
                <p14:nvPr/>
              </p14:nvContentPartPr>
              <p14:xfrm>
                <a:off x="4248137" y="4727366"/>
                <a:ext cx="1981440" cy="150876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DC362EFD-BE71-4C81-EF85-ED71E16F322A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4239137" y="4718366"/>
                  <a:ext cx="1999080" cy="152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30FBECB2-50F1-4A2D-4CA5-41D951828EA6}"/>
                    </a:ext>
                  </a:extLst>
                </p14:cNvPr>
                <p14:cNvContentPartPr/>
                <p14:nvPr/>
              </p14:nvContentPartPr>
              <p14:xfrm>
                <a:off x="10093097" y="4335686"/>
                <a:ext cx="539640" cy="7128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30FBECB2-50F1-4A2D-4CA5-41D951828EA6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10084097" y="4327046"/>
                  <a:ext cx="55728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A8CB3B5E-F571-1139-CE9D-7C2372DB6115}"/>
                    </a:ext>
                  </a:extLst>
                </p14:cNvPr>
                <p14:cNvContentPartPr/>
                <p14:nvPr/>
              </p14:nvContentPartPr>
              <p14:xfrm>
                <a:off x="10309457" y="4162526"/>
                <a:ext cx="71280" cy="155376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A8CB3B5E-F571-1139-CE9D-7C2372DB6115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10300457" y="4153526"/>
                  <a:ext cx="88920" cy="157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6A328FE4-9102-19A4-0BE0-E687626B8361}"/>
                    </a:ext>
                  </a:extLst>
                </p14:cNvPr>
                <p14:cNvContentPartPr/>
                <p14:nvPr/>
              </p14:nvContentPartPr>
              <p14:xfrm>
                <a:off x="9979697" y="4676246"/>
                <a:ext cx="743760" cy="36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6A328FE4-9102-19A4-0BE0-E687626B8361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9971057" y="4667246"/>
                  <a:ext cx="7614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9C6CCE23-76F0-B08C-7129-EFB160646BAC}"/>
                    </a:ext>
                  </a:extLst>
                </p14:cNvPr>
                <p14:cNvContentPartPr/>
                <p14:nvPr/>
              </p14:nvContentPartPr>
              <p14:xfrm>
                <a:off x="10023257" y="5222006"/>
                <a:ext cx="779760" cy="9036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9C6CCE23-76F0-B08C-7129-EFB160646BAC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10014257" y="5213366"/>
                  <a:ext cx="79740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303F46A2-83D0-F46F-A6DE-DE91074847CD}"/>
                    </a:ext>
                  </a:extLst>
                </p14:cNvPr>
                <p14:cNvContentPartPr/>
                <p14:nvPr/>
              </p14:nvContentPartPr>
              <p14:xfrm>
                <a:off x="9866657" y="5526206"/>
                <a:ext cx="968760" cy="2124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303F46A2-83D0-F46F-A6DE-DE91074847CD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9857657" y="5517566"/>
                  <a:ext cx="98640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B3833DD0-AD29-49CB-C66D-35B239820C81}"/>
                    </a:ext>
                  </a:extLst>
                </p14:cNvPr>
                <p14:cNvContentPartPr/>
                <p14:nvPr/>
              </p14:nvContentPartPr>
              <p14:xfrm>
                <a:off x="9953057" y="4010606"/>
                <a:ext cx="917640" cy="203616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B3833DD0-AD29-49CB-C66D-35B239820C81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9944417" y="4001606"/>
                  <a:ext cx="935280" cy="20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5F3D0FA3-0AF6-15B6-2032-F676ACB2D3F6}"/>
                    </a:ext>
                  </a:extLst>
                </p14:cNvPr>
                <p14:cNvContentPartPr/>
                <p14:nvPr/>
              </p14:nvContentPartPr>
              <p14:xfrm>
                <a:off x="10301897" y="5512166"/>
                <a:ext cx="3600" cy="48600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5F3D0FA3-0AF6-15B6-2032-F676ACB2D3F6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10293257" y="5503526"/>
                  <a:ext cx="21240" cy="50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A8053149-5E87-D2F5-B003-DF0F91A168EC}"/>
                    </a:ext>
                  </a:extLst>
                </p14:cNvPr>
                <p14:cNvContentPartPr/>
                <p14:nvPr/>
              </p14:nvContentPartPr>
              <p14:xfrm>
                <a:off x="10031897" y="5668406"/>
                <a:ext cx="826920" cy="11412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A8053149-5E87-D2F5-B003-DF0F91A168EC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10022897" y="5659406"/>
                  <a:ext cx="84456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E6BBC5FC-E926-7740-AF9C-C247608475A4}"/>
                    </a:ext>
                  </a:extLst>
                </p14:cNvPr>
                <p14:cNvContentPartPr/>
                <p14:nvPr/>
              </p14:nvContentPartPr>
              <p14:xfrm>
                <a:off x="9892577" y="6330806"/>
                <a:ext cx="360" cy="27792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E6BBC5FC-E926-7740-AF9C-C247608475A4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9883577" y="6321806"/>
                  <a:ext cx="1800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BF065F06-E8E7-7765-2EBF-EE0E63DD7378}"/>
                    </a:ext>
                  </a:extLst>
                </p14:cNvPr>
                <p14:cNvContentPartPr/>
                <p14:nvPr/>
              </p14:nvContentPartPr>
              <p14:xfrm>
                <a:off x="9796097" y="6339446"/>
                <a:ext cx="313200" cy="33444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BF065F06-E8E7-7765-2EBF-EE0E63DD7378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9787097" y="6330806"/>
                  <a:ext cx="330840" cy="35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1178E88A-77C2-2478-ECAD-11350A0134AE}"/>
                    </a:ext>
                  </a:extLst>
                </p14:cNvPr>
                <p14:cNvContentPartPr/>
                <p14:nvPr/>
              </p14:nvContentPartPr>
              <p14:xfrm>
                <a:off x="10179137" y="6374006"/>
                <a:ext cx="163440" cy="26064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1178E88A-77C2-2478-ECAD-11350A0134AE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10170497" y="6365006"/>
                  <a:ext cx="18108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42096D21-CEB3-19E8-6ED5-96C16ED2F09F}"/>
                    </a:ext>
                  </a:extLst>
                </p14:cNvPr>
                <p14:cNvContentPartPr/>
                <p14:nvPr/>
              </p14:nvContentPartPr>
              <p14:xfrm>
                <a:off x="10153937" y="6442766"/>
                <a:ext cx="205560" cy="7128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42096D21-CEB3-19E8-6ED5-96C16ED2F09F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10144937" y="6434126"/>
                  <a:ext cx="22320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1D7D8B02-D789-A7F8-9886-D9B6F8CD09E3}"/>
                    </a:ext>
                  </a:extLst>
                </p14:cNvPr>
                <p14:cNvContentPartPr/>
                <p14:nvPr/>
              </p14:nvContentPartPr>
              <p14:xfrm>
                <a:off x="10397297" y="6293006"/>
                <a:ext cx="186120" cy="30420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1D7D8B02-D789-A7F8-9886-D9B6F8CD09E3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10388657" y="6284006"/>
                  <a:ext cx="20376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FD8CC182-695A-AC76-0200-29195BC66D74}"/>
                    </a:ext>
                  </a:extLst>
                </p14:cNvPr>
                <p14:cNvContentPartPr/>
                <p14:nvPr/>
              </p14:nvContentPartPr>
              <p14:xfrm>
                <a:off x="10623737" y="6320726"/>
                <a:ext cx="199440" cy="31824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FD8CC182-695A-AC76-0200-29195BC66D74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10614737" y="6312086"/>
                  <a:ext cx="217080" cy="33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A94BD3DE-DE4C-58B5-210E-4ED11DCB4C2D}"/>
                    </a:ext>
                  </a:extLst>
                </p14:cNvPr>
                <p14:cNvContentPartPr/>
                <p14:nvPr/>
              </p14:nvContentPartPr>
              <p14:xfrm>
                <a:off x="10925057" y="6269966"/>
                <a:ext cx="131400" cy="34056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A94BD3DE-DE4C-58B5-210E-4ED11DCB4C2D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10916417" y="6260966"/>
                  <a:ext cx="149040" cy="35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DC75E92F-84EB-1ECE-3118-5FC6F4BBD233}"/>
                    </a:ext>
                  </a:extLst>
                </p14:cNvPr>
                <p14:cNvContentPartPr/>
                <p14:nvPr/>
              </p14:nvContentPartPr>
              <p14:xfrm>
                <a:off x="5266217" y="2403926"/>
                <a:ext cx="5601960" cy="46260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DC75E92F-84EB-1ECE-3118-5FC6F4BBD233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5257217" y="2394926"/>
                  <a:ext cx="5619600" cy="48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A308F86D-2107-27EE-21B5-4A30C9E28896}"/>
                    </a:ext>
                  </a:extLst>
                </p14:cNvPr>
                <p14:cNvContentPartPr/>
                <p14:nvPr/>
              </p14:nvContentPartPr>
              <p14:xfrm>
                <a:off x="5225177" y="2704166"/>
                <a:ext cx="221760" cy="25128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A308F86D-2107-27EE-21B5-4A30C9E28896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5216177" y="2695526"/>
                  <a:ext cx="23940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7D3828D3-480A-F148-04E6-A0EA0D23FF41}"/>
                    </a:ext>
                  </a:extLst>
                </p14:cNvPr>
                <p14:cNvContentPartPr/>
                <p14:nvPr/>
              </p14:nvContentPartPr>
              <p14:xfrm>
                <a:off x="2642897" y="3935726"/>
                <a:ext cx="1937880" cy="47664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7D3828D3-480A-F148-04E6-A0EA0D23FF41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2634257" y="3927086"/>
                  <a:ext cx="1955520" cy="49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5F7CA442-A9E1-38B4-83EB-287039E3A617}"/>
                    </a:ext>
                  </a:extLst>
                </p14:cNvPr>
                <p14:cNvContentPartPr/>
                <p14:nvPr/>
              </p14:nvContentPartPr>
              <p14:xfrm>
                <a:off x="2588177" y="4310486"/>
                <a:ext cx="250920" cy="22176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5F7CA442-A9E1-38B4-83EB-287039E3A617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2579177" y="4301486"/>
                  <a:ext cx="26856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CFAEB626-0004-98A5-03BC-6EBE15B68DE4}"/>
                    </a:ext>
                  </a:extLst>
                </p14:cNvPr>
                <p14:cNvContentPartPr/>
                <p14:nvPr/>
              </p14:nvContentPartPr>
              <p14:xfrm>
                <a:off x="8253497" y="3970646"/>
                <a:ext cx="1256760" cy="71460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CFAEB626-0004-98A5-03BC-6EBE15B68DE4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8244857" y="3962006"/>
                  <a:ext cx="1274400" cy="732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378659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AAD93E45-0478-AE36-7745-2F72715C4298}"/>
                  </a:ext>
                </a:extLst>
              </p14:cNvPr>
              <p14:cNvContentPartPr/>
              <p14:nvPr/>
            </p14:nvContentPartPr>
            <p14:xfrm>
              <a:off x="843617" y="3087566"/>
              <a:ext cx="1343160" cy="161604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AAD93E45-0478-AE36-7745-2F72715C429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4977" y="3078926"/>
                <a:ext cx="1360800" cy="163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B505A776-D89E-97E3-415F-6705CB995AC1}"/>
                  </a:ext>
                </a:extLst>
              </p14:cNvPr>
              <p14:cNvContentPartPr/>
              <p14:nvPr/>
            </p14:nvContentPartPr>
            <p14:xfrm>
              <a:off x="896897" y="3100526"/>
              <a:ext cx="1302480" cy="160380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B505A776-D89E-97E3-415F-6705CB995AC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87897" y="3091526"/>
                <a:ext cx="1320120" cy="162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2F363B5E-D8B2-EE30-EC00-D5281F5A6D58}"/>
                  </a:ext>
                </a:extLst>
              </p14:cNvPr>
              <p14:cNvContentPartPr/>
              <p14:nvPr/>
            </p14:nvContentPartPr>
            <p14:xfrm>
              <a:off x="791057" y="3071366"/>
              <a:ext cx="1503360" cy="160704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2F363B5E-D8B2-EE30-EC00-D5281F5A6D5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82417" y="3062726"/>
                <a:ext cx="1521000" cy="162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944B152E-0CA1-2534-C7A0-4EA2E706E751}"/>
                  </a:ext>
                </a:extLst>
              </p14:cNvPr>
              <p14:cNvContentPartPr/>
              <p14:nvPr/>
            </p14:nvContentPartPr>
            <p14:xfrm>
              <a:off x="747857" y="3012686"/>
              <a:ext cx="1630440" cy="171108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944B152E-0CA1-2534-C7A0-4EA2E706E75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38857" y="3003686"/>
                <a:ext cx="1648080" cy="172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06D6F6FA-F94E-E395-2314-08ACE75534CE}"/>
                  </a:ext>
                </a:extLst>
              </p14:cNvPr>
              <p14:cNvContentPartPr/>
              <p14:nvPr/>
            </p14:nvContentPartPr>
            <p14:xfrm>
              <a:off x="1435817" y="520406"/>
              <a:ext cx="1873800" cy="196056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06D6F6FA-F94E-E395-2314-08ACE75534C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427177" y="511406"/>
                <a:ext cx="1891440" cy="197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6F45A31E-E0C2-9388-78AB-ECE96F8E503F}"/>
                  </a:ext>
                </a:extLst>
              </p14:cNvPr>
              <p14:cNvContentPartPr/>
              <p14:nvPr/>
            </p14:nvContentPartPr>
            <p14:xfrm>
              <a:off x="739217" y="3027806"/>
              <a:ext cx="1621440" cy="168444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6F45A31E-E0C2-9388-78AB-ECE96F8E503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30217" y="3018806"/>
                <a:ext cx="1639080" cy="170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C3BA65EF-14B0-5AE3-A220-E23BA2BA2C9E}"/>
                  </a:ext>
                </a:extLst>
              </p14:cNvPr>
              <p14:cNvContentPartPr/>
              <p14:nvPr/>
            </p14:nvContentPartPr>
            <p14:xfrm>
              <a:off x="4649897" y="1619486"/>
              <a:ext cx="1413720" cy="936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C3BA65EF-14B0-5AE3-A220-E23BA2BA2C9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641257" y="1610486"/>
                <a:ext cx="1431360" cy="2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33593C97-3FE0-5607-0E19-0BEFC69716C2}"/>
                  </a:ext>
                </a:extLst>
              </p14:cNvPr>
              <p14:cNvContentPartPr/>
              <p14:nvPr/>
            </p14:nvContentPartPr>
            <p14:xfrm>
              <a:off x="4580417" y="1550006"/>
              <a:ext cx="1828440" cy="7920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33593C97-3FE0-5607-0E19-0BEFC69716C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571777" y="1541006"/>
                <a:ext cx="1846080" cy="9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69BA08D7-EC20-2002-A0EA-D3D211786D2A}"/>
                  </a:ext>
                </a:extLst>
              </p14:cNvPr>
              <p14:cNvContentPartPr/>
              <p14:nvPr/>
            </p14:nvContentPartPr>
            <p14:xfrm>
              <a:off x="4283057" y="1890206"/>
              <a:ext cx="347760" cy="39780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69BA08D7-EC20-2002-A0EA-D3D211786D2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274057" y="1881566"/>
                <a:ext cx="365400" cy="41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B66CF2D4-9265-03CD-52EB-B4428B9E6959}"/>
                  </a:ext>
                </a:extLst>
              </p14:cNvPr>
              <p14:cNvContentPartPr/>
              <p14:nvPr/>
            </p14:nvContentPartPr>
            <p14:xfrm>
              <a:off x="2359937" y="3050126"/>
              <a:ext cx="2093400" cy="62496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B66CF2D4-9265-03CD-52EB-B4428B9E695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350937" y="3041126"/>
                <a:ext cx="2111040" cy="64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4D076185-FE95-6D73-17EC-1BED2FB00355}"/>
                  </a:ext>
                </a:extLst>
              </p14:cNvPr>
              <p14:cNvContentPartPr/>
              <p14:nvPr/>
            </p14:nvContentPartPr>
            <p14:xfrm>
              <a:off x="2559737" y="3334166"/>
              <a:ext cx="3235320" cy="79380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4D076185-FE95-6D73-17EC-1BED2FB0035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551097" y="3325166"/>
                <a:ext cx="3252960" cy="81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2A1BC367-07D5-538F-B4C7-6AAE8A1AE3E6}"/>
                  </a:ext>
                </a:extLst>
              </p14:cNvPr>
              <p14:cNvContentPartPr/>
              <p14:nvPr/>
            </p14:nvContentPartPr>
            <p14:xfrm>
              <a:off x="1436537" y="609326"/>
              <a:ext cx="1749600" cy="184968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2A1BC367-07D5-538F-B4C7-6AAE8A1AE3E6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427897" y="600326"/>
                <a:ext cx="1767240" cy="186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11D7E6F8-20B2-43B7-8382-3572FADC50B4}"/>
                  </a:ext>
                </a:extLst>
              </p14:cNvPr>
              <p14:cNvContentPartPr/>
              <p14:nvPr/>
            </p14:nvContentPartPr>
            <p14:xfrm>
              <a:off x="7218857" y="5529446"/>
              <a:ext cx="1800" cy="36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11D7E6F8-20B2-43B7-8382-3572FADC50B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210217" y="5520806"/>
                <a:ext cx="194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41C52196-91AE-7535-F6BF-63B0AC43BAAA}"/>
                  </a:ext>
                </a:extLst>
              </p14:cNvPr>
              <p14:cNvContentPartPr/>
              <p14:nvPr/>
            </p14:nvContentPartPr>
            <p14:xfrm>
              <a:off x="3308897" y="4752926"/>
              <a:ext cx="2440440" cy="163368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41C52196-91AE-7535-F6BF-63B0AC43BAAA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300257" y="4744286"/>
                <a:ext cx="2458080" cy="165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53C59F25-78A1-A997-0DDE-7EE4696A88DF}"/>
                  </a:ext>
                </a:extLst>
              </p14:cNvPr>
              <p14:cNvContentPartPr/>
              <p14:nvPr/>
            </p14:nvContentPartPr>
            <p14:xfrm>
              <a:off x="3281537" y="4370606"/>
              <a:ext cx="1359360" cy="42264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53C59F25-78A1-A997-0DDE-7EE4696A88DF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272537" y="4361966"/>
                <a:ext cx="1377000" cy="44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5E927582-F82C-B135-BA1E-995A3D725EDD}"/>
                  </a:ext>
                </a:extLst>
              </p14:cNvPr>
              <p14:cNvContentPartPr/>
              <p14:nvPr/>
            </p14:nvContentPartPr>
            <p14:xfrm>
              <a:off x="3226817" y="4274486"/>
              <a:ext cx="2746080" cy="2161800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5E927582-F82C-B135-BA1E-995A3D725EDD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218177" y="4265846"/>
                <a:ext cx="2763720" cy="217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6B54B52A-DC27-D3C8-65CB-0E297C92B8EA}"/>
                  </a:ext>
                </a:extLst>
              </p14:cNvPr>
              <p14:cNvContentPartPr/>
              <p14:nvPr/>
            </p14:nvContentPartPr>
            <p14:xfrm>
              <a:off x="4144097" y="1320686"/>
              <a:ext cx="2580480" cy="2406600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6B54B52A-DC27-D3C8-65CB-0E297C92B8EA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135097" y="1312046"/>
                <a:ext cx="2598120" cy="242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039699E1-5E19-A0FD-AB8B-2B453483087E}"/>
                  </a:ext>
                </a:extLst>
              </p14:cNvPr>
              <p14:cNvContentPartPr/>
              <p14:nvPr/>
            </p14:nvContentPartPr>
            <p14:xfrm>
              <a:off x="9431057" y="3073886"/>
              <a:ext cx="360" cy="360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039699E1-5E19-A0FD-AB8B-2B453483087E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9422417" y="3064886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45" name="Group 144">
            <a:extLst>
              <a:ext uri="{FF2B5EF4-FFF2-40B4-BE49-F238E27FC236}">
                <a16:creationId xmlns:a16="http://schemas.microsoft.com/office/drawing/2014/main" id="{25FEC89E-5C09-FA21-CE9F-CAE048BC314A}"/>
              </a:ext>
            </a:extLst>
          </p:cNvPr>
          <p:cNvGrpSpPr/>
          <p:nvPr/>
        </p:nvGrpSpPr>
        <p:grpSpPr>
          <a:xfrm>
            <a:off x="442217" y="166166"/>
            <a:ext cx="11541960" cy="6230880"/>
            <a:chOff x="442217" y="166166"/>
            <a:chExt cx="11541960" cy="6230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2BEFE594-FC41-C38E-36BE-15DA811BD858}"/>
                    </a:ext>
                  </a:extLst>
                </p14:cNvPr>
                <p14:cNvContentPartPr/>
                <p14:nvPr/>
              </p14:nvContentPartPr>
              <p14:xfrm>
                <a:off x="6391937" y="1319606"/>
                <a:ext cx="2027880" cy="64008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2BEFE594-FC41-C38E-36BE-15DA811BD858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382937" y="1310606"/>
                  <a:ext cx="2045520" cy="65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E9B2118D-9E4A-CE44-4F9B-DB79721938A9}"/>
                    </a:ext>
                  </a:extLst>
                </p14:cNvPr>
                <p14:cNvContentPartPr/>
                <p14:nvPr/>
              </p14:nvContentPartPr>
              <p14:xfrm>
                <a:off x="8142257" y="1126646"/>
                <a:ext cx="469800" cy="47412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E9B2118D-9E4A-CE44-4F9B-DB79721938A9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8133257" y="1117646"/>
                  <a:ext cx="487440" cy="49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78253C74-C5AF-7A66-E4F2-786A0255E25D}"/>
                    </a:ext>
                  </a:extLst>
                </p14:cNvPr>
                <p14:cNvContentPartPr/>
                <p14:nvPr/>
              </p14:nvContentPartPr>
              <p14:xfrm>
                <a:off x="3178217" y="857366"/>
                <a:ext cx="196200" cy="2196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78253C74-C5AF-7A66-E4F2-786A0255E25D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169577" y="848726"/>
                  <a:ext cx="21384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0FB3449B-0A3A-F756-6CD8-E5C42669824A}"/>
                    </a:ext>
                  </a:extLst>
                </p14:cNvPr>
                <p14:cNvContentPartPr/>
                <p14:nvPr/>
              </p14:nvContentPartPr>
              <p14:xfrm>
                <a:off x="9326297" y="3076046"/>
                <a:ext cx="2429280" cy="7452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0FB3449B-0A3A-F756-6CD8-E5C42669824A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317657" y="3067046"/>
                  <a:ext cx="244692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09908436-B074-80CD-0393-6ABFBF3E4074}"/>
                    </a:ext>
                  </a:extLst>
                </p14:cNvPr>
                <p14:cNvContentPartPr/>
                <p14:nvPr/>
              </p14:nvContentPartPr>
              <p14:xfrm>
                <a:off x="9352577" y="3054806"/>
                <a:ext cx="2544480" cy="222480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09908436-B074-80CD-0393-6ABFBF3E4074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9343577" y="3046166"/>
                  <a:ext cx="2562120" cy="224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1485DA49-F203-7CE3-56F7-1E92E6D7F053}"/>
                    </a:ext>
                  </a:extLst>
                </p14:cNvPr>
                <p14:cNvContentPartPr/>
                <p14:nvPr/>
              </p14:nvContentPartPr>
              <p14:xfrm>
                <a:off x="9361217" y="2738726"/>
                <a:ext cx="2424240" cy="24912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1485DA49-F203-7CE3-56F7-1E92E6D7F053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9352577" y="2730086"/>
                  <a:ext cx="244188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8C82E830-1EA4-D24B-B180-A2D5B7783DBA}"/>
                    </a:ext>
                  </a:extLst>
                </p14:cNvPr>
                <p14:cNvContentPartPr/>
                <p14:nvPr/>
              </p14:nvContentPartPr>
              <p14:xfrm>
                <a:off x="8560217" y="1271006"/>
                <a:ext cx="1566360" cy="160164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8C82E830-1EA4-D24B-B180-A2D5B7783DBA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8551217" y="1262366"/>
                  <a:ext cx="1584000" cy="161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6404C871-B680-C514-B6DE-068BB544E5AB}"/>
                    </a:ext>
                  </a:extLst>
                </p14:cNvPr>
                <p14:cNvContentPartPr/>
                <p14:nvPr/>
              </p14:nvContentPartPr>
              <p14:xfrm>
                <a:off x="9779177" y="2605166"/>
                <a:ext cx="474480" cy="39132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6404C871-B680-C514-B6DE-068BB544E5AB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9770537" y="2596526"/>
                  <a:ext cx="492120" cy="40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CA362F70-0777-D194-79BC-01913F396EE9}"/>
                    </a:ext>
                  </a:extLst>
                </p14:cNvPr>
                <p14:cNvContentPartPr/>
                <p14:nvPr/>
              </p14:nvContentPartPr>
              <p14:xfrm>
                <a:off x="4558097" y="1566926"/>
                <a:ext cx="1739880" cy="17863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CA362F70-0777-D194-79BC-01913F396EE9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4549457" y="1557926"/>
                  <a:ext cx="1757520" cy="180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80BFA5BA-4448-5412-3253-D68A7D89255D}"/>
                    </a:ext>
                  </a:extLst>
                </p14:cNvPr>
                <p14:cNvContentPartPr/>
                <p14:nvPr/>
              </p14:nvContentPartPr>
              <p14:xfrm>
                <a:off x="4666457" y="935486"/>
                <a:ext cx="149040" cy="3556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80BFA5BA-4448-5412-3253-D68A7D89255D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4657817" y="926486"/>
                  <a:ext cx="166680" cy="37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F0DCCB5D-876F-8DF5-B893-983705B551CF}"/>
                    </a:ext>
                  </a:extLst>
                </p14:cNvPr>
                <p14:cNvContentPartPr/>
                <p14:nvPr/>
              </p14:nvContentPartPr>
              <p14:xfrm>
                <a:off x="4623977" y="1159406"/>
                <a:ext cx="174600" cy="248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F0DCCB5D-876F-8DF5-B893-983705B551CF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4614977" y="1150766"/>
                  <a:ext cx="19224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58BB6E22-A4DC-1A3A-1CEB-3F3181B6E392}"/>
                    </a:ext>
                  </a:extLst>
                </p14:cNvPr>
                <p14:cNvContentPartPr/>
                <p14:nvPr/>
              </p14:nvContentPartPr>
              <p14:xfrm>
                <a:off x="4858337" y="989486"/>
                <a:ext cx="127800" cy="3063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58BB6E22-A4DC-1A3A-1CEB-3F3181B6E392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4849697" y="980846"/>
                  <a:ext cx="145440" cy="32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2DA37091-36B0-2E9E-F4F9-9B44221A8D34}"/>
                    </a:ext>
                  </a:extLst>
                </p14:cNvPr>
                <p14:cNvContentPartPr/>
                <p14:nvPr/>
              </p14:nvContentPartPr>
              <p14:xfrm>
                <a:off x="5038337" y="1009646"/>
                <a:ext cx="3960" cy="3204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2DA37091-36B0-2E9E-F4F9-9B44221A8D34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5029697" y="1001006"/>
                  <a:ext cx="21600" cy="33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500BEC08-E220-B625-BED5-F38A91C37980}"/>
                    </a:ext>
                  </a:extLst>
                </p14:cNvPr>
                <p14:cNvContentPartPr/>
                <p14:nvPr/>
              </p14:nvContentPartPr>
              <p14:xfrm>
                <a:off x="5007017" y="1002806"/>
                <a:ext cx="81000" cy="680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500BEC08-E220-B625-BED5-F38A91C37980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4998377" y="994166"/>
                  <a:ext cx="9864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92E9FCBC-F4E5-44B3-5FB4-551E021EB751}"/>
                    </a:ext>
                  </a:extLst>
                </p14:cNvPr>
                <p14:cNvContentPartPr/>
                <p14:nvPr/>
              </p14:nvContentPartPr>
              <p14:xfrm>
                <a:off x="4946177" y="1305566"/>
                <a:ext cx="248040" cy="529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92E9FCBC-F4E5-44B3-5FB4-551E021EB751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4937537" y="1296566"/>
                  <a:ext cx="26568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84263AC1-5FB9-8EB0-6964-1DE955652513}"/>
                    </a:ext>
                  </a:extLst>
                </p14:cNvPr>
                <p14:cNvContentPartPr/>
                <p14:nvPr/>
              </p14:nvContentPartPr>
              <p14:xfrm>
                <a:off x="4636937" y="369926"/>
                <a:ext cx="291240" cy="4165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84263AC1-5FB9-8EB0-6964-1DE955652513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4628297" y="361286"/>
                  <a:ext cx="308880" cy="43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E115CB38-8722-94F0-9B75-9A87AC4E7798}"/>
                    </a:ext>
                  </a:extLst>
                </p14:cNvPr>
                <p14:cNvContentPartPr/>
                <p14:nvPr/>
              </p14:nvContentPartPr>
              <p14:xfrm>
                <a:off x="4918457" y="470006"/>
                <a:ext cx="115560" cy="2804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E115CB38-8722-94F0-9B75-9A87AC4E7798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4909817" y="461366"/>
                  <a:ext cx="13320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C3D2EE8B-F27A-DC39-3CD4-4D646E0BA3A3}"/>
                    </a:ext>
                  </a:extLst>
                </p14:cNvPr>
                <p14:cNvContentPartPr/>
                <p14:nvPr/>
              </p14:nvContentPartPr>
              <p14:xfrm>
                <a:off x="4928897" y="705086"/>
                <a:ext cx="186480" cy="176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C3D2EE8B-F27A-DC39-3CD4-4D646E0BA3A3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4919897" y="696446"/>
                  <a:ext cx="20412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A5789644-DC4C-1FA7-E6D9-25D8D6E8CAFE}"/>
                    </a:ext>
                  </a:extLst>
                </p14:cNvPr>
                <p14:cNvContentPartPr/>
                <p14:nvPr/>
              </p14:nvContentPartPr>
              <p14:xfrm>
                <a:off x="4911257" y="783206"/>
                <a:ext cx="334080" cy="1008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A5789644-DC4C-1FA7-E6D9-25D8D6E8CAFE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4902617" y="774566"/>
                  <a:ext cx="35172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964422C0-9B1E-5059-317D-2330CE64714A}"/>
                    </a:ext>
                  </a:extLst>
                </p14:cNvPr>
                <p14:cNvContentPartPr/>
                <p14:nvPr/>
              </p14:nvContentPartPr>
              <p14:xfrm>
                <a:off x="5095937" y="496286"/>
                <a:ext cx="286200" cy="32328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964422C0-9B1E-5059-317D-2330CE64714A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5086937" y="487286"/>
                  <a:ext cx="303840" cy="34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A4AD7131-150F-D360-CE72-2F6D1156825E}"/>
                    </a:ext>
                  </a:extLst>
                </p14:cNvPr>
                <p14:cNvContentPartPr/>
                <p14:nvPr/>
              </p14:nvContentPartPr>
              <p14:xfrm>
                <a:off x="5424977" y="470006"/>
                <a:ext cx="193680" cy="273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A4AD7131-150F-D360-CE72-2F6D1156825E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5416337" y="461366"/>
                  <a:ext cx="21132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661AF103-2414-A933-6F0E-C2C788075734}"/>
                    </a:ext>
                  </a:extLst>
                </p14:cNvPr>
                <p14:cNvContentPartPr/>
                <p14:nvPr/>
              </p14:nvContentPartPr>
              <p14:xfrm>
                <a:off x="5503457" y="478646"/>
                <a:ext cx="12600" cy="4683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661AF103-2414-A933-6F0E-C2C788075734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5494457" y="469646"/>
                  <a:ext cx="30240" cy="48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87191510-8C62-2610-B7B6-8CA778507FAD}"/>
                    </a:ext>
                  </a:extLst>
                </p14:cNvPr>
                <p14:cNvContentPartPr/>
                <p14:nvPr/>
              </p14:nvContentPartPr>
              <p14:xfrm>
                <a:off x="4953017" y="731006"/>
                <a:ext cx="265320" cy="1033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87191510-8C62-2610-B7B6-8CA778507FAD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4944017" y="722366"/>
                  <a:ext cx="28296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9EA1863D-C239-2A90-1984-56B23A3BACF0}"/>
                    </a:ext>
                  </a:extLst>
                </p14:cNvPr>
                <p14:cNvContentPartPr/>
                <p14:nvPr/>
              </p14:nvContentPartPr>
              <p14:xfrm>
                <a:off x="4981097" y="492326"/>
                <a:ext cx="154080" cy="3024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9EA1863D-C239-2A90-1984-56B23A3BACF0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4972097" y="483686"/>
                  <a:ext cx="17172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32446C78-3D96-60EA-09AC-F13FD90A98F0}"/>
                    </a:ext>
                  </a:extLst>
                </p14:cNvPr>
                <p14:cNvContentPartPr/>
                <p14:nvPr/>
              </p14:nvContentPartPr>
              <p14:xfrm>
                <a:off x="4937177" y="522206"/>
                <a:ext cx="24840" cy="2919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32446C78-3D96-60EA-09AC-F13FD90A98F0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4928537" y="513206"/>
                  <a:ext cx="42480" cy="30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7EFB14C5-CF31-323E-37C7-B2D21C4DD5B1}"/>
                    </a:ext>
                  </a:extLst>
                </p14:cNvPr>
                <p14:cNvContentPartPr/>
                <p14:nvPr/>
              </p14:nvContentPartPr>
              <p14:xfrm>
                <a:off x="4972097" y="639566"/>
                <a:ext cx="216000" cy="7452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7EFB14C5-CF31-323E-37C7-B2D21C4DD5B1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4963457" y="630926"/>
                  <a:ext cx="23364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AB3D8E52-2EB2-B1D6-435B-B00DEAF71B36}"/>
                    </a:ext>
                  </a:extLst>
                </p14:cNvPr>
                <p14:cNvContentPartPr/>
                <p14:nvPr/>
              </p14:nvContentPartPr>
              <p14:xfrm>
                <a:off x="4998377" y="762686"/>
                <a:ext cx="205560" cy="360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AB3D8E52-2EB2-B1D6-435B-B00DEAF71B36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4989737" y="753686"/>
                  <a:ext cx="22320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53F6B265-1493-2BBF-455F-EAF2EE150041}"/>
                    </a:ext>
                  </a:extLst>
                </p14:cNvPr>
                <p14:cNvContentPartPr/>
                <p14:nvPr/>
              </p14:nvContentPartPr>
              <p14:xfrm>
                <a:off x="5198897" y="495926"/>
                <a:ext cx="168480" cy="31500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53F6B265-1493-2BBF-455F-EAF2EE150041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5189897" y="487286"/>
                  <a:ext cx="186120" cy="33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492AF419-38FB-FD21-1B52-2B720BFBF6C9}"/>
                    </a:ext>
                  </a:extLst>
                </p14:cNvPr>
                <p14:cNvContentPartPr/>
                <p14:nvPr/>
              </p14:nvContentPartPr>
              <p14:xfrm>
                <a:off x="4597337" y="1593566"/>
                <a:ext cx="1839240" cy="17949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492AF419-38FB-FD21-1B52-2B720BFBF6C9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4588337" y="1584566"/>
                  <a:ext cx="1856880" cy="18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F2C077F0-9FA2-54B0-B6EE-AA23CDFC8DBB}"/>
                    </a:ext>
                  </a:extLst>
                </p14:cNvPr>
                <p14:cNvContentPartPr/>
                <p14:nvPr/>
              </p14:nvContentPartPr>
              <p14:xfrm>
                <a:off x="3239417" y="1802366"/>
                <a:ext cx="1262880" cy="29520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F2C077F0-9FA2-54B0-B6EE-AA23CDFC8DBB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3230417" y="1793726"/>
                  <a:ext cx="128052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690C1307-E61E-5DAB-318A-6855D9606B06}"/>
                    </a:ext>
                  </a:extLst>
                </p14:cNvPr>
                <p14:cNvContentPartPr/>
                <p14:nvPr/>
              </p14:nvContentPartPr>
              <p14:xfrm>
                <a:off x="2298737" y="2894606"/>
                <a:ext cx="2325600" cy="73764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690C1307-E61E-5DAB-318A-6855D9606B06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2289737" y="2885606"/>
                  <a:ext cx="2343240" cy="75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1D0EC150-9469-36E6-9F6D-2826DDE175E2}"/>
                    </a:ext>
                  </a:extLst>
                </p14:cNvPr>
                <p14:cNvContentPartPr/>
                <p14:nvPr/>
              </p14:nvContentPartPr>
              <p14:xfrm>
                <a:off x="4388537" y="2864726"/>
                <a:ext cx="276840" cy="24588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1D0EC150-9469-36E6-9F6D-2826DDE175E2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4379897" y="2856086"/>
                  <a:ext cx="29448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F2C36E98-0848-D331-66E5-7BB3817B4FAA}"/>
                    </a:ext>
                  </a:extLst>
                </p14:cNvPr>
                <p14:cNvContentPartPr/>
                <p14:nvPr/>
              </p14:nvContentPartPr>
              <p14:xfrm>
                <a:off x="4798577" y="2172806"/>
                <a:ext cx="619920" cy="27468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F2C36E98-0848-D331-66E5-7BB3817B4FAA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4789577" y="2164166"/>
                  <a:ext cx="637560" cy="2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87FCD701-F7A7-4C50-5B12-F527548DF128}"/>
                    </a:ext>
                  </a:extLst>
                </p14:cNvPr>
                <p14:cNvContentPartPr/>
                <p14:nvPr/>
              </p14:nvContentPartPr>
              <p14:xfrm>
                <a:off x="4859057" y="2559086"/>
                <a:ext cx="824040" cy="22788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87FCD701-F7A7-4C50-5B12-F527548DF128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4850057" y="2550086"/>
                  <a:ext cx="84168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0582B643-0BEB-C62A-E22C-FA3CFC2BEB02}"/>
                    </a:ext>
                  </a:extLst>
                </p14:cNvPr>
                <p14:cNvContentPartPr/>
                <p14:nvPr/>
              </p14:nvContentPartPr>
              <p14:xfrm>
                <a:off x="4842137" y="3029966"/>
                <a:ext cx="952200" cy="22932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0582B643-0BEB-C62A-E22C-FA3CFC2BEB02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4833137" y="3020966"/>
                  <a:ext cx="96984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A7834E2D-05A0-6EE4-208C-7EAC8AD73CB0}"/>
                    </a:ext>
                  </a:extLst>
                </p14:cNvPr>
                <p14:cNvContentPartPr/>
                <p14:nvPr/>
              </p14:nvContentPartPr>
              <p14:xfrm>
                <a:off x="2768897" y="260846"/>
                <a:ext cx="360" cy="3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A7834E2D-05A0-6EE4-208C-7EAC8AD73CB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760257" y="25220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58F6D7BC-DDAD-477D-0956-2CD4E1C4A208}"/>
                    </a:ext>
                  </a:extLst>
                </p14:cNvPr>
                <p14:cNvContentPartPr/>
                <p14:nvPr/>
              </p14:nvContentPartPr>
              <p14:xfrm>
                <a:off x="2986697" y="365246"/>
                <a:ext cx="36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58F6D7BC-DDAD-477D-0956-2CD4E1C4A20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978057" y="35660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AD47E0D8-B8D9-51E1-378C-C144ED7A4653}"/>
                    </a:ext>
                  </a:extLst>
                </p14:cNvPr>
                <p14:cNvContentPartPr/>
                <p14:nvPr/>
              </p14:nvContentPartPr>
              <p14:xfrm>
                <a:off x="1532297" y="522206"/>
                <a:ext cx="1490040" cy="972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D47E0D8-B8D9-51E1-378C-C144ED7A4653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1523657" y="513206"/>
                  <a:ext cx="150768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71D05D3-5B4A-B7A9-D31F-D16B6DE6B747}"/>
                    </a:ext>
                  </a:extLst>
                </p14:cNvPr>
                <p14:cNvContentPartPr/>
                <p14:nvPr/>
              </p14:nvContentPartPr>
              <p14:xfrm>
                <a:off x="1506377" y="522206"/>
                <a:ext cx="1708920" cy="17179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71D05D3-5B4A-B7A9-D31F-D16B6DE6B747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1497377" y="513206"/>
                  <a:ext cx="1726560" cy="173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0A241DD-14D7-11B2-49C3-787061A5DA3F}"/>
                    </a:ext>
                  </a:extLst>
                </p14:cNvPr>
                <p14:cNvContentPartPr/>
                <p14:nvPr/>
              </p14:nvContentPartPr>
              <p14:xfrm>
                <a:off x="2054657" y="199646"/>
                <a:ext cx="35280" cy="2610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0A241DD-14D7-11B2-49C3-787061A5DA3F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2046017" y="191006"/>
                  <a:ext cx="5292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DD3A9CA-1CA0-6EEF-E33E-C2055F543820}"/>
                    </a:ext>
                  </a:extLst>
                </p14:cNvPr>
                <p14:cNvContentPartPr/>
                <p14:nvPr/>
              </p14:nvContentPartPr>
              <p14:xfrm>
                <a:off x="1976537" y="173006"/>
                <a:ext cx="219960" cy="1317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DD3A9CA-1CA0-6EEF-E33E-C2055F543820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1967897" y="164366"/>
                  <a:ext cx="23760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C0EBDC3E-34C6-E3E2-6C1A-E4C044DDF086}"/>
                    </a:ext>
                  </a:extLst>
                </p14:cNvPr>
                <p14:cNvContentPartPr/>
                <p14:nvPr/>
              </p14:nvContentPartPr>
              <p14:xfrm>
                <a:off x="1993817" y="414206"/>
                <a:ext cx="215640" cy="298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C0EBDC3E-34C6-E3E2-6C1A-E4C044DDF086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1984817" y="405566"/>
                  <a:ext cx="23328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B3E4E22-5692-9FF9-D089-EBCC1AC492DF}"/>
                    </a:ext>
                  </a:extLst>
                </p14:cNvPr>
                <p14:cNvContentPartPr/>
                <p14:nvPr/>
              </p14:nvContentPartPr>
              <p14:xfrm>
                <a:off x="2263817" y="208646"/>
                <a:ext cx="244800" cy="2840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B3E4E22-5692-9FF9-D089-EBCC1AC492DF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2254817" y="199646"/>
                  <a:ext cx="26244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023C2FCA-A502-0DCD-2771-2DFD4506EA89}"/>
                    </a:ext>
                  </a:extLst>
                </p14:cNvPr>
                <p14:cNvContentPartPr/>
                <p14:nvPr/>
              </p14:nvContentPartPr>
              <p14:xfrm>
                <a:off x="2568737" y="199646"/>
                <a:ext cx="7200" cy="2480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023C2FCA-A502-0DCD-2771-2DFD4506EA89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2560097" y="191006"/>
                  <a:ext cx="2484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9A2F665-1AB9-A415-9153-080522F3EBE5}"/>
                    </a:ext>
                  </a:extLst>
                </p14:cNvPr>
                <p14:cNvContentPartPr/>
                <p14:nvPr/>
              </p14:nvContentPartPr>
              <p14:xfrm>
                <a:off x="2571617" y="166166"/>
                <a:ext cx="147960" cy="2469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9A2F665-1AB9-A415-9153-080522F3EBE5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2562617" y="157526"/>
                  <a:ext cx="16560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ADF66E21-66D2-428E-006E-4EA0043BA2BC}"/>
                    </a:ext>
                  </a:extLst>
                </p14:cNvPr>
                <p14:cNvContentPartPr/>
                <p14:nvPr/>
              </p14:nvContentPartPr>
              <p14:xfrm>
                <a:off x="1515017" y="1148966"/>
                <a:ext cx="1742400" cy="273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ADF66E21-66D2-428E-006E-4EA0043BA2BC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1506017" y="1140326"/>
                  <a:ext cx="176004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4FAB586C-81E8-F840-6BAB-25F1B6D232DF}"/>
                    </a:ext>
                  </a:extLst>
                </p14:cNvPr>
                <p14:cNvContentPartPr/>
                <p14:nvPr/>
              </p14:nvContentPartPr>
              <p14:xfrm>
                <a:off x="1781417" y="748646"/>
                <a:ext cx="225360" cy="3186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4FAB586C-81E8-F840-6BAB-25F1B6D232DF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1772777" y="739646"/>
                  <a:ext cx="243000" cy="33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A271C976-83F0-1F5C-5F50-7607508D6D8E}"/>
                    </a:ext>
                  </a:extLst>
                </p14:cNvPr>
                <p14:cNvContentPartPr/>
                <p14:nvPr/>
              </p14:nvContentPartPr>
              <p14:xfrm>
                <a:off x="2131337" y="896606"/>
                <a:ext cx="57240" cy="1292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A271C976-83F0-1F5C-5F50-7607508D6D8E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2122697" y="887606"/>
                  <a:ext cx="7488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BA1862DC-F8C0-F3E2-C457-A597DC818EF8}"/>
                    </a:ext>
                  </a:extLst>
                </p14:cNvPr>
                <p14:cNvContentPartPr/>
                <p14:nvPr/>
              </p14:nvContentPartPr>
              <p14:xfrm>
                <a:off x="2282177" y="870326"/>
                <a:ext cx="77760" cy="932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BA1862DC-F8C0-F3E2-C457-A597DC818EF8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2273537" y="861686"/>
                  <a:ext cx="9540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24C7AC0-5CD6-E41D-16B9-2AB8333EAF25}"/>
                    </a:ext>
                  </a:extLst>
                </p14:cNvPr>
                <p14:cNvContentPartPr/>
                <p14:nvPr/>
              </p14:nvContentPartPr>
              <p14:xfrm>
                <a:off x="2502137" y="826766"/>
                <a:ext cx="182880" cy="5781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24C7AC0-5CD6-E41D-16B9-2AB8333EAF25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2493137" y="818126"/>
                  <a:ext cx="200520" cy="59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9F201D2D-35D5-607D-997F-15786F7D3E32}"/>
                    </a:ext>
                  </a:extLst>
                </p14:cNvPr>
                <p14:cNvContentPartPr/>
                <p14:nvPr/>
              </p14:nvContentPartPr>
              <p14:xfrm>
                <a:off x="2708057" y="644246"/>
                <a:ext cx="36000" cy="4824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9F201D2D-35D5-607D-997F-15786F7D3E32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2699057" y="635246"/>
                  <a:ext cx="53640" cy="50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B0BE383-2FAE-9C56-630D-F73CF441015F}"/>
                    </a:ext>
                  </a:extLst>
                </p14:cNvPr>
                <p14:cNvContentPartPr/>
                <p14:nvPr/>
              </p14:nvContentPartPr>
              <p14:xfrm>
                <a:off x="2768897" y="888326"/>
                <a:ext cx="83160" cy="1072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B0BE383-2FAE-9C56-630D-F73CF441015F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2760257" y="879686"/>
                  <a:ext cx="10080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0B934A4D-7543-0C09-918E-E2E565BDB19D}"/>
                    </a:ext>
                  </a:extLst>
                </p14:cNvPr>
                <p14:cNvContentPartPr/>
                <p14:nvPr/>
              </p14:nvContentPartPr>
              <p14:xfrm>
                <a:off x="1523657" y="1427966"/>
                <a:ext cx="1709640" cy="385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0B934A4D-7543-0C09-918E-E2E565BDB19D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1515017" y="1418966"/>
                  <a:ext cx="172728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1DA17F68-FFC0-67CA-4A2A-E2EA9D00A707}"/>
                    </a:ext>
                  </a:extLst>
                </p14:cNvPr>
                <p14:cNvContentPartPr/>
                <p14:nvPr/>
              </p14:nvContentPartPr>
              <p14:xfrm>
                <a:off x="2377217" y="1175246"/>
                <a:ext cx="70200" cy="9309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1DA17F68-FFC0-67CA-4A2A-E2EA9D00A707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2368577" y="1166606"/>
                  <a:ext cx="87840" cy="9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5F40A3B-543D-06CA-1922-12208A5F90A6}"/>
                    </a:ext>
                  </a:extLst>
                </p14:cNvPr>
                <p14:cNvContentPartPr/>
                <p14:nvPr/>
              </p14:nvContentPartPr>
              <p14:xfrm>
                <a:off x="1470377" y="2133206"/>
                <a:ext cx="820080" cy="7862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5F40A3B-543D-06CA-1922-12208A5F90A6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1461377" y="2124206"/>
                  <a:ext cx="837720" cy="80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783C3354-6F96-818F-9550-4DEECFB788F3}"/>
                    </a:ext>
                  </a:extLst>
                </p14:cNvPr>
                <p14:cNvContentPartPr/>
                <p14:nvPr/>
              </p14:nvContentPartPr>
              <p14:xfrm>
                <a:off x="1429697" y="2690846"/>
                <a:ext cx="213840" cy="2991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783C3354-6F96-818F-9550-4DEECFB788F3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1421057" y="2681846"/>
                  <a:ext cx="231480" cy="31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A32EC6C2-4A45-CA17-0442-A0206FB66FE2}"/>
                    </a:ext>
                  </a:extLst>
                </p14:cNvPr>
                <p14:cNvContentPartPr/>
                <p14:nvPr/>
              </p14:nvContentPartPr>
              <p14:xfrm>
                <a:off x="2290097" y="2133206"/>
                <a:ext cx="674640" cy="8226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A32EC6C2-4A45-CA17-0442-A0206FB66FE2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2281097" y="2124206"/>
                  <a:ext cx="692280" cy="84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56822596-CEF2-A437-9D76-6A750FAB0A2A}"/>
                    </a:ext>
                  </a:extLst>
                </p14:cNvPr>
                <p14:cNvContentPartPr/>
                <p14:nvPr/>
              </p14:nvContentPartPr>
              <p14:xfrm>
                <a:off x="2708057" y="2761406"/>
                <a:ext cx="460440" cy="3067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56822596-CEF2-A437-9D76-6A750FAB0A2A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2699057" y="2752406"/>
                  <a:ext cx="47808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74C69CC2-6DD4-35B5-0F6B-8E291E1A8FCE}"/>
                    </a:ext>
                  </a:extLst>
                </p14:cNvPr>
                <p14:cNvContentPartPr/>
                <p14:nvPr/>
              </p14:nvContentPartPr>
              <p14:xfrm>
                <a:off x="948737" y="3071006"/>
                <a:ext cx="717120" cy="554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74C69CC2-6DD4-35B5-0F6B-8E291E1A8FCE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940097" y="3062006"/>
                  <a:ext cx="73476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1B52FD6A-910C-85E9-CDA7-6E1419AF0A26}"/>
                    </a:ext>
                  </a:extLst>
                </p14:cNvPr>
                <p14:cNvContentPartPr/>
                <p14:nvPr/>
              </p14:nvContentPartPr>
              <p14:xfrm>
                <a:off x="894737" y="3071366"/>
                <a:ext cx="1251000" cy="16232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1B52FD6A-910C-85E9-CDA7-6E1419AF0A26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886097" y="3062726"/>
                  <a:ext cx="1268640" cy="164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4CB7D3C1-8957-5AEF-214B-12076C201B7B}"/>
                    </a:ext>
                  </a:extLst>
                </p14:cNvPr>
                <p14:cNvContentPartPr/>
                <p14:nvPr/>
              </p14:nvContentPartPr>
              <p14:xfrm>
                <a:off x="914177" y="3836366"/>
                <a:ext cx="878760" cy="39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4CB7D3C1-8957-5AEF-214B-12076C201B7B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905537" y="3827726"/>
                  <a:ext cx="89640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B9D43DD9-4B81-0C90-320E-E3438A3DDAFE}"/>
                    </a:ext>
                  </a:extLst>
                </p14:cNvPr>
                <p14:cNvContentPartPr/>
                <p14:nvPr/>
              </p14:nvContentPartPr>
              <p14:xfrm>
                <a:off x="1227377" y="3500126"/>
                <a:ext cx="614160" cy="1868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B9D43DD9-4B81-0C90-320E-E3438A3DDAFE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1218737" y="3491486"/>
                  <a:ext cx="63180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11B24A48-41DF-EA33-4D97-769364D66D4C}"/>
                    </a:ext>
                  </a:extLst>
                </p14:cNvPr>
                <p14:cNvContentPartPr/>
                <p14:nvPr/>
              </p14:nvContentPartPr>
              <p14:xfrm>
                <a:off x="1835417" y="3169646"/>
                <a:ext cx="221040" cy="2199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11B24A48-41DF-EA33-4D97-769364D66D4C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1826417" y="3161006"/>
                  <a:ext cx="23868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24FBC733-7D4D-4885-EA42-8B03E40976A3}"/>
                    </a:ext>
                  </a:extLst>
                </p14:cNvPr>
                <p14:cNvContentPartPr/>
                <p14:nvPr/>
              </p14:nvContentPartPr>
              <p14:xfrm>
                <a:off x="1166537" y="4378166"/>
                <a:ext cx="425520" cy="1080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24FBC733-7D4D-4885-EA42-8B03E40976A3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1157897" y="4369166"/>
                  <a:ext cx="44316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9CD70DE8-984A-4410-3C52-F4D83B6D69C8}"/>
                    </a:ext>
                  </a:extLst>
                </p14:cNvPr>
                <p14:cNvContentPartPr/>
                <p14:nvPr/>
              </p14:nvContentPartPr>
              <p14:xfrm>
                <a:off x="1825697" y="4204646"/>
                <a:ext cx="162360" cy="1868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9CD70DE8-984A-4410-3C52-F4D83B6D69C8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1817057" y="4196006"/>
                  <a:ext cx="18000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A427CE63-EC39-77A1-128A-6C48EA4BAAA8}"/>
                    </a:ext>
                  </a:extLst>
                </p14:cNvPr>
                <p14:cNvContentPartPr/>
                <p14:nvPr/>
              </p14:nvContentPartPr>
              <p14:xfrm>
                <a:off x="2385497" y="3343886"/>
                <a:ext cx="3449160" cy="78516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A427CE63-EC39-77A1-128A-6C48EA4BAAA8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2376857" y="3334886"/>
                  <a:ext cx="3466800" cy="80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44E5347D-46A5-85E6-4D03-F31DD2390F6C}"/>
                    </a:ext>
                  </a:extLst>
                </p14:cNvPr>
                <p14:cNvContentPartPr/>
                <p14:nvPr/>
              </p14:nvContentPartPr>
              <p14:xfrm>
                <a:off x="2265617" y="3939326"/>
                <a:ext cx="287640" cy="35604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44E5347D-46A5-85E6-4D03-F31DD2390F6C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2256977" y="3930326"/>
                  <a:ext cx="305280" cy="37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1D4905B7-5AC2-9E20-82C5-7BE8FB3A068F}"/>
                    </a:ext>
                  </a:extLst>
                </p14:cNvPr>
                <p14:cNvContentPartPr/>
                <p14:nvPr/>
              </p14:nvContentPartPr>
              <p14:xfrm>
                <a:off x="5424977" y="1906766"/>
                <a:ext cx="360" cy="36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1D4905B7-5AC2-9E20-82C5-7BE8FB3A068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416337" y="189776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63B88C6E-261A-DD3A-90F3-529DE4E3A4BA}"/>
                    </a:ext>
                  </a:extLst>
                </p14:cNvPr>
                <p14:cNvContentPartPr/>
                <p14:nvPr/>
              </p14:nvContentPartPr>
              <p14:xfrm>
                <a:off x="1227377" y="3552686"/>
                <a:ext cx="360" cy="36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63B88C6E-261A-DD3A-90F3-529DE4E3A4B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218737" y="354404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4BBB6305-A209-C306-4573-B2FD1B6DBCA5}"/>
                    </a:ext>
                  </a:extLst>
                </p14:cNvPr>
                <p14:cNvContentPartPr/>
                <p14:nvPr/>
              </p14:nvContentPartPr>
              <p14:xfrm>
                <a:off x="3335177" y="4841846"/>
                <a:ext cx="360" cy="36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4BBB6305-A209-C306-4573-B2FD1B6DBCA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326177" y="483284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31DE7DF4-CA11-0890-B328-ED510D6DFADC}"/>
                    </a:ext>
                  </a:extLst>
                </p14:cNvPr>
                <p14:cNvContentPartPr/>
                <p14:nvPr/>
              </p14:nvContentPartPr>
              <p14:xfrm>
                <a:off x="3186857" y="4759766"/>
                <a:ext cx="2337120" cy="2988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31DE7DF4-CA11-0890-B328-ED510D6DFADC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3178217" y="4751126"/>
                  <a:ext cx="235476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1ADE3F5B-54FD-E10D-1FE6-EC66DB606E64}"/>
                    </a:ext>
                  </a:extLst>
                </p14:cNvPr>
                <p14:cNvContentPartPr/>
                <p14:nvPr/>
              </p14:nvContentPartPr>
              <p14:xfrm>
                <a:off x="3219977" y="4761926"/>
                <a:ext cx="2469240" cy="163512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1ADE3F5B-54FD-E10D-1FE6-EC66DB606E64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3211337" y="4752926"/>
                  <a:ext cx="2486880" cy="165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8EC576D7-054B-A605-0BFC-D69DE6230CD4}"/>
                    </a:ext>
                  </a:extLst>
                </p14:cNvPr>
                <p14:cNvContentPartPr/>
                <p14:nvPr/>
              </p14:nvContentPartPr>
              <p14:xfrm>
                <a:off x="442577" y="1700126"/>
                <a:ext cx="2892960" cy="399528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8EC576D7-054B-A605-0BFC-D69DE6230CD4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433937" y="1691486"/>
                  <a:ext cx="2910600" cy="401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4B21DDE2-CA58-2998-A81E-0A00102E060D}"/>
                    </a:ext>
                  </a:extLst>
                </p14:cNvPr>
                <p14:cNvContentPartPr/>
                <p14:nvPr/>
              </p14:nvContentPartPr>
              <p14:xfrm>
                <a:off x="1175177" y="1537766"/>
                <a:ext cx="305640" cy="33804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4B21DDE2-CA58-2998-A81E-0A00102E060D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166537" y="1529126"/>
                  <a:ext cx="323280" cy="35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53D0F6AB-CE5C-CB6A-AB49-2A4BB50CED35}"/>
                    </a:ext>
                  </a:extLst>
                </p14:cNvPr>
                <p14:cNvContentPartPr/>
                <p14:nvPr/>
              </p14:nvContentPartPr>
              <p14:xfrm>
                <a:off x="3343457" y="5024366"/>
                <a:ext cx="1783800" cy="7128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53D0F6AB-CE5C-CB6A-AB49-2A4BB50CED35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3334817" y="5015726"/>
                  <a:ext cx="180144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75AF58F3-0EAB-479D-ED14-3A60158DDEFB}"/>
                    </a:ext>
                  </a:extLst>
                </p14:cNvPr>
                <p14:cNvContentPartPr/>
                <p14:nvPr/>
              </p14:nvContentPartPr>
              <p14:xfrm>
                <a:off x="3526697" y="5442326"/>
                <a:ext cx="1022760" cy="36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75AF58F3-0EAB-479D-ED14-3A60158DDEFB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3517697" y="5433686"/>
                  <a:ext cx="10404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42E1AF00-B815-E369-7E17-901FA92AC731}"/>
                    </a:ext>
                  </a:extLst>
                </p14:cNvPr>
                <p14:cNvContentPartPr/>
                <p14:nvPr/>
              </p14:nvContentPartPr>
              <p14:xfrm>
                <a:off x="3448217" y="5755886"/>
                <a:ext cx="1616400" cy="36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42E1AF00-B815-E369-7E17-901FA92AC731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3439577" y="5747246"/>
                  <a:ext cx="16340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F438E470-5356-DD72-BB1B-FEBE1A4D7D91}"/>
                    </a:ext>
                  </a:extLst>
                </p14:cNvPr>
                <p14:cNvContentPartPr/>
                <p14:nvPr/>
              </p14:nvContentPartPr>
              <p14:xfrm>
                <a:off x="442217" y="1722086"/>
                <a:ext cx="2875680" cy="396468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F438E470-5356-DD72-BB1B-FEBE1A4D7D91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433577" y="1713086"/>
                  <a:ext cx="2893320" cy="398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6D59D087-AC70-09BE-DCFB-9FB196E6467B}"/>
                    </a:ext>
                  </a:extLst>
                </p14:cNvPr>
                <p14:cNvContentPartPr/>
                <p14:nvPr/>
              </p14:nvContentPartPr>
              <p14:xfrm>
                <a:off x="1210097" y="1627766"/>
                <a:ext cx="277200" cy="26352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6D59D087-AC70-09BE-DCFB-9FB196E6467B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201097" y="1618766"/>
                  <a:ext cx="29484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D82388B4-619D-121B-5A20-5DE346E12800}"/>
                    </a:ext>
                  </a:extLst>
                </p14:cNvPr>
                <p14:cNvContentPartPr/>
                <p14:nvPr/>
              </p14:nvContentPartPr>
              <p14:xfrm>
                <a:off x="9237377" y="2732966"/>
                <a:ext cx="2675520" cy="42264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D82388B4-619D-121B-5A20-5DE346E12800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9228737" y="2723966"/>
                  <a:ext cx="2693160" cy="44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04455025-DBC7-A9CF-E691-E619A26F4EE3}"/>
                    </a:ext>
                  </a:extLst>
                </p14:cNvPr>
                <p14:cNvContentPartPr/>
                <p14:nvPr/>
              </p14:nvContentPartPr>
              <p14:xfrm>
                <a:off x="9248177" y="3143366"/>
                <a:ext cx="360" cy="211716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04455025-DBC7-A9CF-E691-E619A26F4EE3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9239177" y="3134366"/>
                  <a:ext cx="18000" cy="213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9B8C26C5-98CA-D2F6-EA5E-BF69BCD67DC3}"/>
                    </a:ext>
                  </a:extLst>
                </p14:cNvPr>
                <p14:cNvContentPartPr/>
                <p14:nvPr/>
              </p14:nvContentPartPr>
              <p14:xfrm>
                <a:off x="9239537" y="3018446"/>
                <a:ext cx="2744640" cy="239940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9B8C26C5-98CA-D2F6-EA5E-BF69BCD67DC3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9230537" y="3009806"/>
                  <a:ext cx="2762280" cy="2417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123359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B43798-2640-7181-070F-A30FDE96C2EA}"/>
              </a:ext>
            </a:extLst>
          </p:cNvPr>
          <p:cNvSpPr/>
          <p:nvPr/>
        </p:nvSpPr>
        <p:spPr>
          <a:xfrm>
            <a:off x="2544764" y="54731"/>
            <a:ext cx="1253415" cy="2024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Users</a:t>
            </a:r>
          </a:p>
          <a:p>
            <a:r>
              <a:rPr lang="en-US" sz="1200" dirty="0"/>
              <a:t>Name</a:t>
            </a:r>
          </a:p>
          <a:p>
            <a:r>
              <a:rPr lang="en-US" sz="1200" dirty="0"/>
              <a:t>Email</a:t>
            </a:r>
          </a:p>
          <a:p>
            <a:r>
              <a:rPr lang="en-US" sz="1200" dirty="0" err="1"/>
              <a:t>MobileNo</a:t>
            </a:r>
            <a:endParaRPr lang="en-US" sz="1200" dirty="0"/>
          </a:p>
          <a:p>
            <a:r>
              <a:rPr lang="en-US" sz="1200" dirty="0"/>
              <a:t>Address</a:t>
            </a:r>
          </a:p>
          <a:p>
            <a:r>
              <a:rPr lang="en-US" sz="1200" dirty="0"/>
              <a:t>Username</a:t>
            </a:r>
          </a:p>
          <a:p>
            <a:r>
              <a:rPr lang="en-US" sz="1200" dirty="0"/>
              <a:t>Password</a:t>
            </a:r>
          </a:p>
          <a:p>
            <a:r>
              <a:rPr lang="en-US" sz="1200" dirty="0"/>
              <a:t>Role</a:t>
            </a:r>
          </a:p>
          <a:p>
            <a:r>
              <a:rPr lang="en-US" sz="1200" dirty="0" err="1"/>
              <a:t>IsActive</a:t>
            </a:r>
            <a:endParaRPr lang="en-US" sz="1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3D7659F-BB3D-BE16-BC1F-0148A08A19CB}"/>
              </a:ext>
            </a:extLst>
          </p:cNvPr>
          <p:cNvSpPr/>
          <p:nvPr/>
        </p:nvSpPr>
        <p:spPr>
          <a:xfrm>
            <a:off x="121331" y="5307947"/>
            <a:ext cx="1253415" cy="14144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err="1">
                <a:solidFill>
                  <a:schemeClr val="tx1"/>
                </a:solidFill>
              </a:rPr>
              <a:t>UsersQueries</a:t>
            </a:r>
            <a:endParaRPr lang="en-US" sz="1200" b="1" dirty="0">
              <a:solidFill>
                <a:schemeClr val="tx1"/>
              </a:solidFill>
            </a:endParaRPr>
          </a:p>
          <a:p>
            <a:r>
              <a:rPr lang="en-US" sz="1200" dirty="0"/>
              <a:t>Name</a:t>
            </a:r>
          </a:p>
          <a:p>
            <a:r>
              <a:rPr lang="en-US" sz="1200" dirty="0"/>
              <a:t>Email</a:t>
            </a:r>
          </a:p>
          <a:p>
            <a:r>
              <a:rPr lang="en-US" sz="1200" dirty="0"/>
              <a:t>Phone</a:t>
            </a:r>
          </a:p>
          <a:p>
            <a:r>
              <a:rPr lang="en-US" sz="1200" dirty="0"/>
              <a:t>Country</a:t>
            </a:r>
          </a:p>
          <a:p>
            <a:r>
              <a:rPr lang="en-US" sz="1200" dirty="0"/>
              <a:t>Subject </a:t>
            </a:r>
          </a:p>
          <a:p>
            <a:r>
              <a:rPr lang="en-US" sz="1200" dirty="0"/>
              <a:t>Message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F11455-3B49-A403-4729-939D78DD6009}"/>
              </a:ext>
            </a:extLst>
          </p:cNvPr>
          <p:cNvSpPr/>
          <p:nvPr/>
        </p:nvSpPr>
        <p:spPr>
          <a:xfrm>
            <a:off x="8929588" y="837774"/>
            <a:ext cx="1558020" cy="2024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</a:rPr>
              <a:t>Packages</a:t>
            </a:r>
          </a:p>
          <a:p>
            <a:r>
              <a:rPr lang="en-US" sz="1200" dirty="0" err="1"/>
              <a:t>HotelId</a:t>
            </a:r>
            <a:endParaRPr lang="en-US" sz="1200" dirty="0"/>
          </a:p>
          <a:p>
            <a:r>
              <a:rPr lang="en-US" sz="1200" dirty="0"/>
              <a:t>Duration</a:t>
            </a:r>
          </a:p>
          <a:p>
            <a:r>
              <a:rPr lang="en-US" sz="1200" dirty="0" err="1"/>
              <a:t>AdultPerPersonCost</a:t>
            </a:r>
            <a:endParaRPr lang="en-US" sz="1200" dirty="0"/>
          </a:p>
          <a:p>
            <a:r>
              <a:rPr lang="en-US" sz="1200" dirty="0" err="1"/>
              <a:t>ChildPerPersonCost</a:t>
            </a:r>
            <a:endParaRPr lang="en-US" sz="1200" dirty="0"/>
          </a:p>
          <a:p>
            <a:r>
              <a:rPr lang="en-US" sz="1200" dirty="0"/>
              <a:t>Facilities </a:t>
            </a:r>
          </a:p>
          <a:p>
            <a:r>
              <a:rPr lang="en-US" sz="1200" dirty="0"/>
              <a:t>Discount</a:t>
            </a:r>
          </a:p>
          <a:p>
            <a:r>
              <a:rPr lang="en-US" sz="1200" dirty="0"/>
              <a:t>Type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8F3A1E-CE1E-335E-2124-D8B3B1F8B0BC}"/>
              </a:ext>
            </a:extLst>
          </p:cNvPr>
          <p:cNvSpPr/>
          <p:nvPr/>
        </p:nvSpPr>
        <p:spPr>
          <a:xfrm>
            <a:off x="7502724" y="2514949"/>
            <a:ext cx="1253415" cy="1874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</a:rPr>
              <a:t>Hotels</a:t>
            </a:r>
          </a:p>
          <a:p>
            <a:r>
              <a:rPr lang="en-US" sz="1200" dirty="0"/>
              <a:t>Name</a:t>
            </a:r>
          </a:p>
          <a:p>
            <a:r>
              <a:rPr lang="en-US" sz="1200" dirty="0"/>
              <a:t>Description</a:t>
            </a:r>
          </a:p>
          <a:p>
            <a:r>
              <a:rPr lang="en-US" sz="1200" dirty="0"/>
              <a:t>Country</a:t>
            </a:r>
          </a:p>
          <a:p>
            <a:r>
              <a:rPr lang="en-US" sz="1200" dirty="0"/>
              <a:t>City</a:t>
            </a:r>
          </a:p>
          <a:p>
            <a:r>
              <a:rPr lang="en-US" sz="1200" dirty="0"/>
              <a:t>Street</a:t>
            </a:r>
          </a:p>
          <a:p>
            <a:r>
              <a:rPr lang="en-US" sz="1200" dirty="0"/>
              <a:t> Zip</a:t>
            </a:r>
          </a:p>
          <a:p>
            <a:endParaRPr lang="en-US" sz="1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D0660B-7C64-56DF-283E-7CB5C30AA124}"/>
              </a:ext>
            </a:extLst>
          </p:cNvPr>
          <p:cNvSpPr/>
          <p:nvPr/>
        </p:nvSpPr>
        <p:spPr>
          <a:xfrm>
            <a:off x="1640530" y="2410440"/>
            <a:ext cx="1253415" cy="17920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err="1">
                <a:solidFill>
                  <a:schemeClr val="tx1"/>
                </a:solidFill>
              </a:rPr>
              <a:t>TourReviews</a:t>
            </a:r>
            <a:endParaRPr lang="en-US" sz="1200" b="1" dirty="0">
              <a:solidFill>
                <a:schemeClr val="tx1"/>
              </a:solidFill>
            </a:endParaRPr>
          </a:p>
          <a:p>
            <a:r>
              <a:rPr lang="en-US" sz="1200" dirty="0"/>
              <a:t>Username</a:t>
            </a:r>
          </a:p>
          <a:p>
            <a:r>
              <a:rPr lang="en-US" sz="1200" dirty="0" err="1"/>
              <a:t>BookingId</a:t>
            </a:r>
            <a:endParaRPr lang="en-US" sz="1200" dirty="0"/>
          </a:p>
          <a:p>
            <a:r>
              <a:rPr lang="en-US" sz="1200" dirty="0"/>
              <a:t>Rating</a:t>
            </a:r>
          </a:p>
          <a:p>
            <a:r>
              <a:rPr lang="en-US" sz="1200" dirty="0"/>
              <a:t>Comment</a:t>
            </a:r>
          </a:p>
          <a:p>
            <a:r>
              <a:rPr lang="en-US" sz="1200" dirty="0"/>
              <a:t> </a:t>
            </a:r>
          </a:p>
          <a:p>
            <a:endParaRPr lang="en-US" sz="1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0FECB11-CB37-709B-7299-76DFCF295A53}"/>
              </a:ext>
            </a:extLst>
          </p:cNvPr>
          <p:cNvSpPr/>
          <p:nvPr/>
        </p:nvSpPr>
        <p:spPr>
          <a:xfrm>
            <a:off x="6138215" y="409993"/>
            <a:ext cx="1253415" cy="2000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</a:rPr>
              <a:t>Bookings</a:t>
            </a:r>
          </a:p>
          <a:p>
            <a:r>
              <a:rPr lang="en-US" sz="1200" dirty="0"/>
              <a:t>Username</a:t>
            </a:r>
          </a:p>
          <a:p>
            <a:r>
              <a:rPr lang="en-US" sz="1200" dirty="0" err="1"/>
              <a:t>PackageId</a:t>
            </a:r>
            <a:endParaRPr lang="en-US" sz="1200" dirty="0"/>
          </a:p>
          <a:p>
            <a:r>
              <a:rPr lang="en-US" sz="1200" dirty="0" err="1"/>
              <a:t>NoOfAdults</a:t>
            </a:r>
            <a:endParaRPr lang="en-US" sz="1200" dirty="0"/>
          </a:p>
          <a:p>
            <a:r>
              <a:rPr lang="en-US" sz="1200" dirty="0" err="1"/>
              <a:t>NoOfChilds</a:t>
            </a:r>
            <a:endParaRPr lang="en-US" sz="1200" dirty="0"/>
          </a:p>
          <a:p>
            <a:r>
              <a:rPr lang="en-US" sz="1200" dirty="0" err="1"/>
              <a:t>ArrivalDate</a:t>
            </a:r>
            <a:endParaRPr lang="en-US" sz="1200" dirty="0"/>
          </a:p>
          <a:p>
            <a:r>
              <a:rPr lang="en-US" sz="1200" dirty="0" err="1"/>
              <a:t>ReturnDate</a:t>
            </a:r>
            <a:endParaRPr lang="en-US" sz="1200" dirty="0"/>
          </a:p>
          <a:p>
            <a:r>
              <a:rPr lang="en-US" sz="1200" dirty="0" err="1"/>
              <a:t>WithTransport</a:t>
            </a:r>
            <a:endParaRPr lang="en-US" sz="1200" dirty="0"/>
          </a:p>
          <a:p>
            <a:r>
              <a:rPr lang="en-US" sz="1200" dirty="0" err="1"/>
              <a:t>TransportId</a:t>
            </a:r>
            <a:endParaRPr lang="en-US" sz="1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C673F56-C4EB-7BE9-3BAE-F5D0490E432F}"/>
              </a:ext>
            </a:extLst>
          </p:cNvPr>
          <p:cNvSpPr/>
          <p:nvPr/>
        </p:nvSpPr>
        <p:spPr>
          <a:xfrm>
            <a:off x="10347841" y="3665034"/>
            <a:ext cx="1253415" cy="21131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err="1">
                <a:solidFill>
                  <a:schemeClr val="tx1"/>
                </a:solidFill>
              </a:rPr>
              <a:t>HotelRooms</a:t>
            </a:r>
            <a:endParaRPr lang="en-US" sz="1200" b="1" dirty="0">
              <a:solidFill>
                <a:schemeClr val="tx1"/>
              </a:solidFill>
            </a:endParaRPr>
          </a:p>
          <a:p>
            <a:r>
              <a:rPr lang="en-US" sz="1200" dirty="0" err="1"/>
              <a:t>PackageId</a:t>
            </a:r>
            <a:endParaRPr lang="en-US" sz="1200" dirty="0"/>
          </a:p>
          <a:p>
            <a:r>
              <a:rPr lang="en-US" sz="1200" dirty="0"/>
              <a:t>Size</a:t>
            </a:r>
          </a:p>
          <a:p>
            <a:r>
              <a:rPr lang="en-US" sz="1200" dirty="0"/>
              <a:t>Type</a:t>
            </a:r>
          </a:p>
          <a:p>
            <a:r>
              <a:rPr lang="en-US" sz="1200" dirty="0" err="1"/>
              <a:t>RoomView</a:t>
            </a:r>
            <a:endParaRPr lang="en-US" sz="1200" dirty="0"/>
          </a:p>
          <a:p>
            <a:r>
              <a:rPr lang="en-US" sz="1200" dirty="0" err="1"/>
              <a:t>ExtraFacilities</a:t>
            </a:r>
            <a:endParaRPr lang="en-US" sz="1200" dirty="0"/>
          </a:p>
          <a:p>
            <a:r>
              <a:rPr lang="en-US" sz="1200" dirty="0"/>
              <a:t>Beds</a:t>
            </a:r>
          </a:p>
          <a:p>
            <a:r>
              <a:rPr lang="en-US" sz="1200" dirty="0"/>
              <a:t>Images</a:t>
            </a:r>
          </a:p>
          <a:p>
            <a:r>
              <a:rPr lang="en-US" sz="1200" dirty="0" err="1"/>
              <a:t>IsAvailable</a:t>
            </a:r>
            <a:endParaRPr lang="en-US" sz="1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F95521-A15A-A2F9-DCE5-90E629C58C51}"/>
              </a:ext>
            </a:extLst>
          </p:cNvPr>
          <p:cNvSpPr/>
          <p:nvPr/>
        </p:nvSpPr>
        <p:spPr>
          <a:xfrm>
            <a:off x="4431902" y="2862585"/>
            <a:ext cx="1664098" cy="2018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</a:rPr>
              <a:t>Transports</a:t>
            </a:r>
          </a:p>
          <a:p>
            <a:r>
              <a:rPr lang="en-US" sz="1200" dirty="0"/>
              <a:t>Type(Air, Bus, Train)</a:t>
            </a:r>
          </a:p>
          <a:p>
            <a:r>
              <a:rPr lang="en-US" sz="1200" dirty="0" err="1"/>
              <a:t>VendorName</a:t>
            </a:r>
            <a:endParaRPr lang="en-US" sz="1200" dirty="0"/>
          </a:p>
          <a:p>
            <a:r>
              <a:rPr lang="en-US" sz="1200" dirty="0" err="1"/>
              <a:t>IsAcSeat</a:t>
            </a:r>
            <a:endParaRPr lang="en-US" sz="1200" dirty="0"/>
          </a:p>
          <a:p>
            <a:r>
              <a:rPr lang="en-US" sz="1200" dirty="0" err="1"/>
              <a:t>TicketPrice</a:t>
            </a:r>
            <a:endParaRPr lang="en-US" sz="1200" dirty="0"/>
          </a:p>
          <a:p>
            <a:r>
              <a:rPr lang="en-US" sz="1200" dirty="0" err="1"/>
              <a:t>StartingLocation</a:t>
            </a:r>
            <a:endParaRPr lang="en-US" sz="1200" dirty="0"/>
          </a:p>
          <a:p>
            <a:r>
              <a:rPr lang="en-US" sz="1200" dirty="0" err="1"/>
              <a:t>DestinationLocation</a:t>
            </a:r>
            <a:endParaRPr lang="en-US" sz="1200" dirty="0"/>
          </a:p>
          <a:p>
            <a:r>
              <a:rPr lang="en-US" sz="1200" dirty="0" err="1"/>
              <a:t>BoardingPoint</a:t>
            </a:r>
            <a:endParaRPr lang="en-US" sz="1200" dirty="0"/>
          </a:p>
          <a:p>
            <a:r>
              <a:rPr lang="en-US" sz="1200" dirty="0" err="1"/>
              <a:t>DroppingPoint</a:t>
            </a:r>
            <a:endParaRPr lang="en-US" sz="1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E05C67E-BEA0-DE32-6779-BF526007420E}"/>
              </a:ext>
            </a:extLst>
          </p:cNvPr>
          <p:cNvSpPr/>
          <p:nvPr/>
        </p:nvSpPr>
        <p:spPr>
          <a:xfrm>
            <a:off x="1713033" y="5307947"/>
            <a:ext cx="1253415" cy="1274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err="1">
                <a:solidFill>
                  <a:schemeClr val="tx1"/>
                </a:solidFill>
              </a:rPr>
              <a:t>TourLocations</a:t>
            </a:r>
            <a:endParaRPr lang="en-US" sz="1200" b="1" dirty="0">
              <a:solidFill>
                <a:schemeClr val="tx1"/>
              </a:solidFill>
            </a:endParaRPr>
          </a:p>
          <a:p>
            <a:r>
              <a:rPr lang="en-US" sz="1200" dirty="0"/>
              <a:t>Name</a:t>
            </a:r>
          </a:p>
          <a:p>
            <a:r>
              <a:rPr lang="en-US" sz="1200" dirty="0"/>
              <a:t>Country</a:t>
            </a:r>
          </a:p>
          <a:p>
            <a:r>
              <a:rPr lang="en-US" sz="1200" dirty="0"/>
              <a:t>City</a:t>
            </a:r>
          </a:p>
          <a:p>
            <a:r>
              <a:rPr lang="en-US" sz="1200" dirty="0"/>
              <a:t>Images</a:t>
            </a:r>
          </a:p>
          <a:p>
            <a:endParaRPr lang="en-US" sz="1200" dirty="0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AD095441-9325-EC4D-C7FA-6009388F7FB9}"/>
              </a:ext>
            </a:extLst>
          </p:cNvPr>
          <p:cNvCxnSpPr>
            <a:stCxn id="4" idx="3"/>
            <a:endCxn id="9" idx="1"/>
          </p:cNvCxnSpPr>
          <p:nvPr/>
        </p:nvCxnSpPr>
        <p:spPr>
          <a:xfrm>
            <a:off x="3798179" y="1067137"/>
            <a:ext cx="2340036" cy="3430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AF78442A-40CE-AE59-7C59-CDBF8AC668AC}"/>
              </a:ext>
            </a:extLst>
          </p:cNvPr>
          <p:cNvCxnSpPr>
            <a:cxnSpLocks/>
            <a:stCxn id="9" idx="3"/>
            <a:endCxn id="6" idx="1"/>
          </p:cNvCxnSpPr>
          <p:nvPr/>
        </p:nvCxnSpPr>
        <p:spPr>
          <a:xfrm>
            <a:off x="7391630" y="1410217"/>
            <a:ext cx="1537958" cy="43996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B72B9A87-6C8E-2FAE-D7E5-DDD238BBD593}"/>
              </a:ext>
            </a:extLst>
          </p:cNvPr>
          <p:cNvCxnSpPr>
            <a:stCxn id="6" idx="2"/>
            <a:endCxn id="7" idx="3"/>
          </p:cNvCxnSpPr>
          <p:nvPr/>
        </p:nvCxnSpPr>
        <p:spPr>
          <a:xfrm rot="5400000">
            <a:off x="8937664" y="2681061"/>
            <a:ext cx="589411" cy="95245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CBFFE4D2-43E2-37A3-6AE4-1B33B0B03400}"/>
              </a:ext>
            </a:extLst>
          </p:cNvPr>
          <p:cNvCxnSpPr>
            <a:stCxn id="9" idx="2"/>
            <a:endCxn id="11" idx="3"/>
          </p:cNvCxnSpPr>
          <p:nvPr/>
        </p:nvCxnSpPr>
        <p:spPr>
          <a:xfrm rot="5400000">
            <a:off x="5699709" y="2806732"/>
            <a:ext cx="1461506" cy="66892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B0626EB1-2D1C-0CAE-7723-26FCC52C287D}"/>
              </a:ext>
            </a:extLst>
          </p:cNvPr>
          <p:cNvCxnSpPr>
            <a:stCxn id="8" idx="3"/>
          </p:cNvCxnSpPr>
          <p:nvPr/>
        </p:nvCxnSpPr>
        <p:spPr>
          <a:xfrm flipV="1">
            <a:off x="2893945" y="1996751"/>
            <a:ext cx="3278709" cy="1309738"/>
          </a:xfrm>
          <a:prstGeom prst="bentConnector3">
            <a:avLst>
              <a:gd name="adj1" fmla="val 3747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B71E75D6-5381-58CB-0D51-73DB7F5AD0A0}"/>
              </a:ext>
            </a:extLst>
          </p:cNvPr>
          <p:cNvCxnSpPr>
            <a:stCxn id="6" idx="3"/>
            <a:endCxn id="10" idx="0"/>
          </p:cNvCxnSpPr>
          <p:nvPr/>
        </p:nvCxnSpPr>
        <p:spPr>
          <a:xfrm>
            <a:off x="10487608" y="1850180"/>
            <a:ext cx="486941" cy="181485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6968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5D8C171-932D-B446-A9B4-F6A9982351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1191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86D19AD-CD9A-8199-0434-1C0EDA094C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3650" y="0"/>
            <a:ext cx="5848350" cy="13811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754E134-8F17-60FB-32D3-24A05C70BAB3}"/>
              </a:ext>
            </a:extLst>
          </p:cNvPr>
          <p:cNvSpPr txBox="1"/>
          <p:nvPr/>
        </p:nvSpPr>
        <p:spPr>
          <a:xfrm>
            <a:off x="2408464" y="5162823"/>
            <a:ext cx="11897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Home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C3D148-B2FD-F5B9-89F2-025C48D13A82}"/>
              </a:ext>
            </a:extLst>
          </p:cNvPr>
          <p:cNvSpPr txBox="1"/>
          <p:nvPr/>
        </p:nvSpPr>
        <p:spPr>
          <a:xfrm>
            <a:off x="4084864" y="5162823"/>
            <a:ext cx="17251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About Us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DEB3E3-D058-4269-6D67-7AA0B9AC6258}"/>
              </a:ext>
            </a:extLst>
          </p:cNvPr>
          <p:cNvSpPr txBox="1"/>
          <p:nvPr/>
        </p:nvSpPr>
        <p:spPr>
          <a:xfrm>
            <a:off x="6096000" y="5162823"/>
            <a:ext cx="15413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Services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F3A77B-2F9A-9FAF-4952-F937A065D73E}"/>
              </a:ext>
            </a:extLst>
          </p:cNvPr>
          <p:cNvSpPr txBox="1"/>
          <p:nvPr/>
        </p:nvSpPr>
        <p:spPr>
          <a:xfrm>
            <a:off x="7923368" y="5162823"/>
            <a:ext cx="14743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Contact</a:t>
            </a:r>
          </a:p>
        </p:txBody>
      </p:sp>
    </p:spTree>
    <p:extLst>
      <p:ext uri="{BB962C8B-B14F-4D97-AF65-F5344CB8AC3E}">
        <p14:creationId xmlns:p14="http://schemas.microsoft.com/office/powerpoint/2010/main" val="1132650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</TotalTime>
  <Words>100</Words>
  <Application>Microsoft Office PowerPoint</Application>
  <PresentationFormat>Widescreen</PresentationFormat>
  <Paragraphs>81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 Amanul Huque</dc:creator>
  <cp:lastModifiedBy>Md Amanul Huque</cp:lastModifiedBy>
  <cp:revision>5</cp:revision>
  <dcterms:created xsi:type="dcterms:W3CDTF">2022-12-31T10:02:39Z</dcterms:created>
  <dcterms:modified xsi:type="dcterms:W3CDTF">2023-01-08T17:58:29Z</dcterms:modified>
</cp:coreProperties>
</file>