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Nunito"/>
      <p:regular r:id="rId44"/>
      <p:bold r:id="rId45"/>
      <p:italic r:id="rId46"/>
      <p:boldItalic r:id="rId47"/>
    </p:embeddedFont>
    <p:embeddedFont>
      <p:font typeface="Maven Pro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Nunito-regular.fntdata"/><Relationship Id="rId43" Type="http://schemas.openxmlformats.org/officeDocument/2006/relationships/slide" Target="slides/slide38.xml"/><Relationship Id="rId46" Type="http://schemas.openxmlformats.org/officeDocument/2006/relationships/font" Target="fonts/Nunito-italic.fntdata"/><Relationship Id="rId45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avenPro-regular.fntdata"/><Relationship Id="rId47" Type="http://schemas.openxmlformats.org/officeDocument/2006/relationships/font" Target="fonts/Nunito-boldItalic.fntdata"/><Relationship Id="rId49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15ba4ee3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15ba4ee3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5ba4ee3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15ba4ee3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15ba4ee31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15ba4ee31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140b048c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140b048c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f49b75c67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f49b75c67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15ba4ee31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15ba4ee31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15ca41f5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15ca41f5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15ca41f52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15ca41f5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15ca41f5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15ca41f5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15ca41f52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15ca41f52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5decc8b9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5decc8b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15ca41f5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15ca41f5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15ca41f52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15ca41f52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15ca41f52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15ca41f52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15ca41f52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15ca41f52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15ca41f52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15ca41f52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15ca41f52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15ca41f52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15ca41f52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15ca41f52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15ca41f52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15ca41f52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15ca41f52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15ca41f52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15ca41f52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15ca41f52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f5decc8b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f5decc8b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15ca41f52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15ca41f52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15ca41f52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15ca41f52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15ca41f52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15ca41f52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15ca41f52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15ca41f52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15ca41f52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15ca41f52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15ca41f52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15ca41f52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15ca41f52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15ca41f52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15ca41f52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15ca41f52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15ca41f5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15ca41f5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f5decc8b9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f5decc8b9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f5decc8b9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f5decc8b9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f5decc8b9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f5decc8b9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15ca41f52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15ca41f52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5ca41f52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5ca41f52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f5decc8b9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f5decc8b9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784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Welcome to 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Moodle Training Program</a:t>
            </a:r>
            <a:endParaRPr sz="32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Day: 1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Laptop</a:t>
            </a:r>
            <a:endParaRPr/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1990050"/>
            <a:ext cx="4656900" cy="17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I. Laptop configuration.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II. How to check laptop configuration?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Laptop configuration</a:t>
            </a:r>
            <a:endParaRPr/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1528500" y="1823925"/>
            <a:ext cx="60870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Name: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ASUS TUF GAMING F15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Processor: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INTEL 12TH GEN CORE i7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Ram: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32GB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Storage: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1TB M.2 NVME PCIE G3 SSD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Graphics: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NVIDIA GeForce RTX3050 4GB VRAM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OS: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WIN11 Pro. /Office Business 2021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check laptop configuration</a:t>
            </a:r>
            <a:endParaRPr/>
          </a:p>
        </p:txBody>
      </p:sp>
      <p:sp>
        <p:nvSpPr>
          <p:cNvPr id="345" name="Google Shape;345;p24"/>
          <p:cNvSpPr txBox="1"/>
          <p:nvPr>
            <p:ph idx="1" type="body"/>
          </p:nvPr>
        </p:nvSpPr>
        <p:spPr>
          <a:xfrm>
            <a:off x="1303800" y="1990050"/>
            <a:ext cx="4656900" cy="17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 Settings &gt; System &gt; About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title"/>
          </p:nvPr>
        </p:nvSpPr>
        <p:spPr>
          <a:xfrm>
            <a:off x="1155150" y="1640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Moodle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Moodle Training Outline</a:t>
            </a:r>
            <a:endParaRPr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login/logout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Cognitio Basic </a:t>
            </a:r>
            <a:r>
              <a:rPr lang="en"/>
              <a:t>Theme S</a:t>
            </a:r>
            <a:r>
              <a:rPr lang="en"/>
              <a:t>etting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Upload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Password reset by single student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Course and Category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Upload Course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</a:t>
            </a:r>
            <a:r>
              <a:rPr lang="en"/>
              <a:t>ssignments and Quizzes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Customizing Moodle Themes and Appearance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login/logout</a:t>
            </a:r>
            <a:endParaRPr/>
          </a:p>
        </p:txBody>
      </p:sp>
      <p:sp>
        <p:nvSpPr>
          <p:cNvPr id="362" name="Google Shape;362;p27"/>
          <p:cNvSpPr txBox="1"/>
          <p:nvPr>
            <p:ph idx="1" type="body"/>
          </p:nvPr>
        </p:nvSpPr>
        <p:spPr>
          <a:xfrm>
            <a:off x="3340050" y="1108300"/>
            <a:ext cx="24639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Url: </a:t>
            </a:r>
            <a:r>
              <a:rPr lang="en"/>
              <a:t>lms.bsmrmu.edu.bd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797" y="1647475"/>
            <a:ext cx="7461728" cy="349602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7"/>
          <p:cNvSpPr/>
          <p:nvPr/>
        </p:nvSpPr>
        <p:spPr>
          <a:xfrm>
            <a:off x="7845650" y="1704725"/>
            <a:ext cx="808200" cy="238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Cognitio Basic Theme Setting</a:t>
            </a:r>
            <a:endParaRPr/>
          </a:p>
        </p:txBody>
      </p:sp>
      <p:sp>
        <p:nvSpPr>
          <p:cNvPr id="370" name="Google Shape;370;p28"/>
          <p:cNvSpPr txBox="1"/>
          <p:nvPr>
            <p:ph idx="1" type="body"/>
          </p:nvPr>
        </p:nvSpPr>
        <p:spPr>
          <a:xfrm>
            <a:off x="759150" y="1803725"/>
            <a:ext cx="7625700" cy="26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How to change site logo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Site email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Phone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Footer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Site menu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Main menu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Social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Colors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hange Site Logo</a:t>
            </a:r>
            <a:endParaRPr/>
          </a:p>
        </p:txBody>
      </p:sp>
      <p:sp>
        <p:nvSpPr>
          <p:cNvPr id="376" name="Google Shape;376;p29"/>
          <p:cNvSpPr txBox="1"/>
          <p:nvPr>
            <p:ph idx="1" type="body"/>
          </p:nvPr>
        </p:nvSpPr>
        <p:spPr>
          <a:xfrm>
            <a:off x="569025" y="1254300"/>
            <a:ext cx="76257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Setting → Site administration → Appearance → Themes → Cognitio → Logo Image</a:t>
            </a:r>
            <a:endParaRPr/>
          </a:p>
        </p:txBody>
      </p:sp>
      <p:pic>
        <p:nvPicPr>
          <p:cNvPr id="377" name="Google Shape;3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588" y="1737600"/>
            <a:ext cx="7336834" cy="319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Site Logo</a:t>
            </a:r>
            <a:endParaRPr/>
          </a:p>
        </p:txBody>
      </p:sp>
      <p:sp>
        <p:nvSpPr>
          <p:cNvPr id="383" name="Google Shape;383;p30"/>
          <p:cNvSpPr txBox="1"/>
          <p:nvPr>
            <p:ph idx="1" type="body"/>
          </p:nvPr>
        </p:nvSpPr>
        <p:spPr>
          <a:xfrm>
            <a:off x="569025" y="1254300"/>
            <a:ext cx="76257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Setting → Site administration → Appearance → Themes → Cognitio → Logo Image</a:t>
            </a:r>
            <a:endParaRPr/>
          </a:p>
        </p:txBody>
      </p:sp>
      <p:pic>
        <p:nvPicPr>
          <p:cNvPr id="384" name="Google Shape;3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900" y="1737600"/>
            <a:ext cx="6941950" cy="31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Email</a:t>
            </a:r>
            <a:endParaRPr/>
          </a:p>
        </p:txBody>
      </p:sp>
      <p:sp>
        <p:nvSpPr>
          <p:cNvPr id="390" name="Google Shape;390;p31"/>
          <p:cNvSpPr txBox="1"/>
          <p:nvPr>
            <p:ph idx="1" type="body"/>
          </p:nvPr>
        </p:nvSpPr>
        <p:spPr>
          <a:xfrm>
            <a:off x="569025" y="1254300"/>
            <a:ext cx="76257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Setting → Site administration → Appearance → Themes → Cognitio → Site Email</a:t>
            </a:r>
            <a:endParaRPr/>
          </a:p>
        </p:txBody>
      </p:sp>
      <p:pic>
        <p:nvPicPr>
          <p:cNvPr id="391" name="Google Shape;3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866" y="1788975"/>
            <a:ext cx="5434374" cy="310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155150" y="1640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</a:t>
            </a:r>
            <a:endParaRPr/>
          </a:p>
        </p:txBody>
      </p:sp>
      <p:sp>
        <p:nvSpPr>
          <p:cNvPr id="397" name="Google Shape;397;p32"/>
          <p:cNvSpPr txBox="1"/>
          <p:nvPr>
            <p:ph idx="1" type="body"/>
          </p:nvPr>
        </p:nvSpPr>
        <p:spPr>
          <a:xfrm>
            <a:off x="569025" y="1254300"/>
            <a:ext cx="76257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Setting → Site administration → Appearance → Themes → Cognitio → Phone</a:t>
            </a:r>
            <a:endParaRPr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125" y="1880825"/>
            <a:ext cx="7183501" cy="31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</p:txBody>
      </p:sp>
      <p:sp>
        <p:nvSpPr>
          <p:cNvPr id="404" name="Google Shape;404;p33"/>
          <p:cNvSpPr txBox="1"/>
          <p:nvPr>
            <p:ph idx="1" type="body"/>
          </p:nvPr>
        </p:nvSpPr>
        <p:spPr>
          <a:xfrm>
            <a:off x="569025" y="1254300"/>
            <a:ext cx="76257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Setting → Site administration → Appearance → Themes → Cognitio → Location</a:t>
            </a:r>
            <a:endParaRPr/>
          </a:p>
        </p:txBody>
      </p:sp>
      <p:pic>
        <p:nvPicPr>
          <p:cNvPr id="405" name="Google Shape;4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838" y="1899175"/>
            <a:ext cx="6328330" cy="310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Footer</a:t>
            </a:r>
            <a:endParaRPr/>
          </a:p>
        </p:txBody>
      </p:sp>
      <p:sp>
        <p:nvSpPr>
          <p:cNvPr id="411" name="Google Shape;411;p34"/>
          <p:cNvSpPr txBox="1"/>
          <p:nvPr>
            <p:ph idx="1" type="body"/>
          </p:nvPr>
        </p:nvSpPr>
        <p:spPr>
          <a:xfrm>
            <a:off x="569025" y="1254300"/>
            <a:ext cx="76257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Setting → Site administration → Appearance → Themes → Cognitio → Footer</a:t>
            </a:r>
            <a:endParaRPr/>
          </a:p>
        </p:txBody>
      </p:sp>
      <p:pic>
        <p:nvPicPr>
          <p:cNvPr id="412" name="Google Shape;4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63" y="1853275"/>
            <a:ext cx="7737886" cy="310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Menu</a:t>
            </a:r>
            <a:endParaRPr/>
          </a:p>
        </p:txBody>
      </p:sp>
      <p:sp>
        <p:nvSpPr>
          <p:cNvPr id="418" name="Google Shape;418;p35"/>
          <p:cNvSpPr txBox="1"/>
          <p:nvPr>
            <p:ph idx="1" type="body"/>
          </p:nvPr>
        </p:nvSpPr>
        <p:spPr>
          <a:xfrm>
            <a:off x="569025" y="1254300"/>
            <a:ext cx="76257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Setting → Site administration → Appearance → Themes → Cognitio → Site Menu</a:t>
            </a:r>
            <a:endParaRPr/>
          </a:p>
        </p:txBody>
      </p:sp>
      <p:pic>
        <p:nvPicPr>
          <p:cNvPr id="419" name="Google Shape;4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213" y="1807350"/>
            <a:ext cx="6993581" cy="310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</a:t>
            </a:r>
            <a:endParaRPr/>
          </a:p>
        </p:txBody>
      </p:sp>
      <p:sp>
        <p:nvSpPr>
          <p:cNvPr id="425" name="Google Shape;425;p36"/>
          <p:cNvSpPr txBox="1"/>
          <p:nvPr>
            <p:ph idx="1" type="body"/>
          </p:nvPr>
        </p:nvSpPr>
        <p:spPr>
          <a:xfrm>
            <a:off x="569025" y="1254300"/>
            <a:ext cx="76257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Setting → Site administration → Appearance → Themes </a:t>
            </a:r>
            <a:r>
              <a:rPr lang="en"/>
              <a:t>setting</a:t>
            </a:r>
            <a:endParaRPr/>
          </a:p>
        </p:txBody>
      </p:sp>
      <p:pic>
        <p:nvPicPr>
          <p:cNvPr id="426" name="Google Shape;4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050" y="1862425"/>
            <a:ext cx="6649893" cy="31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</a:t>
            </a:r>
            <a:endParaRPr/>
          </a:p>
        </p:txBody>
      </p:sp>
      <p:sp>
        <p:nvSpPr>
          <p:cNvPr id="432" name="Google Shape;432;p37"/>
          <p:cNvSpPr txBox="1"/>
          <p:nvPr>
            <p:ph idx="1" type="body"/>
          </p:nvPr>
        </p:nvSpPr>
        <p:spPr>
          <a:xfrm>
            <a:off x="569025" y="1254300"/>
            <a:ext cx="76257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Setting → Site administration → Appearance → Themes setting</a:t>
            </a:r>
            <a:endParaRPr/>
          </a:p>
        </p:txBody>
      </p:sp>
      <p:pic>
        <p:nvPicPr>
          <p:cNvPr id="433" name="Google Shape;4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138" y="1890000"/>
            <a:ext cx="6527463" cy="3101099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7"/>
          <p:cNvSpPr/>
          <p:nvPr/>
        </p:nvSpPr>
        <p:spPr>
          <a:xfrm>
            <a:off x="1035500" y="2502900"/>
            <a:ext cx="4500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7"/>
          <p:cNvSpPr txBox="1"/>
          <p:nvPr/>
        </p:nvSpPr>
        <p:spPr>
          <a:xfrm>
            <a:off x="417875" y="2329275"/>
            <a:ext cx="6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Menu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Upload and Export</a:t>
            </a:r>
            <a:endParaRPr/>
          </a:p>
        </p:txBody>
      </p:sp>
      <p:sp>
        <p:nvSpPr>
          <p:cNvPr id="441" name="Google Shape;441;p38"/>
          <p:cNvSpPr txBox="1"/>
          <p:nvPr>
            <p:ph idx="1" type="body"/>
          </p:nvPr>
        </p:nvSpPr>
        <p:spPr>
          <a:xfrm>
            <a:off x="759150" y="1803725"/>
            <a:ext cx="7625700" cy="26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CSV file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B</a:t>
            </a:r>
            <a:r>
              <a:rPr lang="en"/>
              <a:t>ulk user upload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Single user upload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Single user update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User export/download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User Roles Assign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file format</a:t>
            </a:r>
            <a:endParaRPr/>
          </a:p>
        </p:txBody>
      </p:sp>
      <p:sp>
        <p:nvSpPr>
          <p:cNvPr id="447" name="Google Shape;447;p39"/>
          <p:cNvSpPr txBox="1"/>
          <p:nvPr>
            <p:ph idx="1" type="body"/>
          </p:nvPr>
        </p:nvSpPr>
        <p:spPr>
          <a:xfrm>
            <a:off x="1303800" y="1755075"/>
            <a:ext cx="76257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username,firstname,lastname,email,password</a:t>
            </a:r>
            <a:endParaRPr/>
          </a:p>
        </p:txBody>
      </p:sp>
      <p:sp>
        <p:nvSpPr>
          <p:cNvPr id="448" name="Google Shape;448;p39"/>
          <p:cNvSpPr txBox="1"/>
          <p:nvPr/>
        </p:nvSpPr>
        <p:spPr>
          <a:xfrm>
            <a:off x="1223425" y="2448675"/>
            <a:ext cx="724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URL : https://github.com/nazmulkhanliton/MaritimeUniversity/blob/main/Users.txt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Bulk user upload</a:t>
            </a:r>
            <a:endParaRPr/>
          </a:p>
        </p:txBody>
      </p:sp>
      <p:sp>
        <p:nvSpPr>
          <p:cNvPr id="454" name="Google Shape;454;p40"/>
          <p:cNvSpPr txBox="1"/>
          <p:nvPr>
            <p:ph idx="1" type="body"/>
          </p:nvPr>
        </p:nvSpPr>
        <p:spPr>
          <a:xfrm>
            <a:off x="759150" y="1316925"/>
            <a:ext cx="76257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5" name="Google Shape;4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925" y="1875450"/>
            <a:ext cx="5306152" cy="309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user upload</a:t>
            </a:r>
            <a:endParaRPr/>
          </a:p>
        </p:txBody>
      </p:sp>
      <p:sp>
        <p:nvSpPr>
          <p:cNvPr id="461" name="Google Shape;461;p41"/>
          <p:cNvSpPr txBox="1"/>
          <p:nvPr>
            <p:ph idx="1" type="body"/>
          </p:nvPr>
        </p:nvSpPr>
        <p:spPr>
          <a:xfrm>
            <a:off x="759150" y="1316925"/>
            <a:ext cx="76257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Site administration → Users → Accounts → Add a new user</a:t>
            </a:r>
            <a:endParaRPr/>
          </a:p>
        </p:txBody>
      </p:sp>
      <p:pic>
        <p:nvPicPr>
          <p:cNvPr id="462" name="Google Shape;4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850" y="1741425"/>
            <a:ext cx="5522299" cy="309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4656900" cy="17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I. Server login and remote access.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II. How to check server configuration?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III. How to check OS version?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user upload</a:t>
            </a:r>
            <a:endParaRPr/>
          </a:p>
        </p:txBody>
      </p:sp>
      <p:sp>
        <p:nvSpPr>
          <p:cNvPr id="468" name="Google Shape;468;p42"/>
          <p:cNvSpPr txBox="1"/>
          <p:nvPr>
            <p:ph idx="1" type="body"/>
          </p:nvPr>
        </p:nvSpPr>
        <p:spPr>
          <a:xfrm>
            <a:off x="759150" y="1316925"/>
            <a:ext cx="76257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Site administration → Users → Accounts → Add a new user</a:t>
            </a:r>
            <a:endParaRPr/>
          </a:p>
        </p:txBody>
      </p:sp>
      <p:pic>
        <p:nvPicPr>
          <p:cNvPr id="469" name="Google Shape;4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925" y="1741425"/>
            <a:ext cx="7313915" cy="30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user update</a:t>
            </a:r>
            <a:endParaRPr/>
          </a:p>
        </p:txBody>
      </p:sp>
      <p:sp>
        <p:nvSpPr>
          <p:cNvPr id="475" name="Google Shape;475;p43"/>
          <p:cNvSpPr txBox="1"/>
          <p:nvPr>
            <p:ph idx="1" type="body"/>
          </p:nvPr>
        </p:nvSpPr>
        <p:spPr>
          <a:xfrm>
            <a:off x="759150" y="1316925"/>
            <a:ext cx="76257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Site administration → Users → Accounts → Browse list of users</a:t>
            </a:r>
            <a:endParaRPr/>
          </a:p>
        </p:txBody>
      </p:sp>
      <p:pic>
        <p:nvPicPr>
          <p:cNvPr id="476" name="Google Shape;4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425" y="1783600"/>
            <a:ext cx="4758647" cy="309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</a:t>
            </a:r>
            <a:r>
              <a:rPr lang="en"/>
              <a:t>user</a:t>
            </a:r>
            <a:endParaRPr/>
          </a:p>
        </p:txBody>
      </p:sp>
      <p:sp>
        <p:nvSpPr>
          <p:cNvPr id="482" name="Google Shape;482;p44"/>
          <p:cNvSpPr txBox="1"/>
          <p:nvPr>
            <p:ph idx="1" type="body"/>
          </p:nvPr>
        </p:nvSpPr>
        <p:spPr>
          <a:xfrm>
            <a:off x="759150" y="1316925"/>
            <a:ext cx="76257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Site administration → Users → Accounts → Browse list of users</a:t>
            </a:r>
            <a:endParaRPr/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438" y="1741425"/>
            <a:ext cx="5981125" cy="30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InActive</a:t>
            </a:r>
            <a:r>
              <a:rPr lang="en"/>
              <a:t> user</a:t>
            </a:r>
            <a:endParaRPr/>
          </a:p>
        </p:txBody>
      </p:sp>
      <p:sp>
        <p:nvSpPr>
          <p:cNvPr id="489" name="Google Shape;489;p45"/>
          <p:cNvSpPr txBox="1"/>
          <p:nvPr>
            <p:ph idx="1" type="body"/>
          </p:nvPr>
        </p:nvSpPr>
        <p:spPr>
          <a:xfrm>
            <a:off x="759150" y="1316925"/>
            <a:ext cx="76257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Site administration → Users → Accounts → Browse list of users</a:t>
            </a:r>
            <a:endParaRPr/>
          </a:p>
        </p:txBody>
      </p:sp>
      <p:pic>
        <p:nvPicPr>
          <p:cNvPr id="490" name="Google Shape;4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450" y="1958125"/>
            <a:ext cx="6127105" cy="30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export</a:t>
            </a:r>
            <a:endParaRPr/>
          </a:p>
        </p:txBody>
      </p:sp>
      <p:sp>
        <p:nvSpPr>
          <p:cNvPr id="496" name="Google Shape;496;p46"/>
          <p:cNvSpPr txBox="1"/>
          <p:nvPr>
            <p:ph idx="1" type="body"/>
          </p:nvPr>
        </p:nvSpPr>
        <p:spPr>
          <a:xfrm>
            <a:off x="759150" y="1316925"/>
            <a:ext cx="76257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Site administration → Users → Accounts → Bulk user action</a:t>
            </a:r>
            <a:r>
              <a:rPr lang="en"/>
              <a:t>s</a:t>
            </a:r>
            <a:endParaRPr/>
          </a:p>
        </p:txBody>
      </p:sp>
      <p:pic>
        <p:nvPicPr>
          <p:cNvPr id="497" name="Google Shape;4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700" y="1847900"/>
            <a:ext cx="4896601" cy="309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export</a:t>
            </a:r>
            <a:endParaRPr/>
          </a:p>
        </p:txBody>
      </p:sp>
      <p:sp>
        <p:nvSpPr>
          <p:cNvPr id="503" name="Google Shape;503;p47"/>
          <p:cNvSpPr txBox="1"/>
          <p:nvPr>
            <p:ph idx="1" type="body"/>
          </p:nvPr>
        </p:nvSpPr>
        <p:spPr>
          <a:xfrm>
            <a:off x="759150" y="1316925"/>
            <a:ext cx="76257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Site administration → Users → Accounts → Bulk user actions</a:t>
            </a:r>
            <a:endParaRPr/>
          </a:p>
        </p:txBody>
      </p:sp>
      <p:sp>
        <p:nvSpPr>
          <p:cNvPr id="504" name="Google Shape;504;p47"/>
          <p:cNvSpPr txBox="1"/>
          <p:nvPr>
            <p:ph idx="1" type="body"/>
          </p:nvPr>
        </p:nvSpPr>
        <p:spPr>
          <a:xfrm>
            <a:off x="911550" y="2155125"/>
            <a:ext cx="7625700" cy="20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Add 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2: Select download option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3: 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4: Select file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Step 5: Download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Roles Assign</a:t>
            </a:r>
            <a:endParaRPr/>
          </a:p>
        </p:txBody>
      </p:sp>
      <p:sp>
        <p:nvSpPr>
          <p:cNvPr id="510" name="Google Shape;510;p48"/>
          <p:cNvSpPr txBox="1"/>
          <p:nvPr>
            <p:ph idx="1" type="body"/>
          </p:nvPr>
        </p:nvSpPr>
        <p:spPr>
          <a:xfrm>
            <a:off x="759150" y="1316925"/>
            <a:ext cx="76257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Site administration → Users → Accounts → Bulk user actions</a:t>
            </a:r>
            <a:endParaRPr/>
          </a:p>
        </p:txBody>
      </p:sp>
      <p:sp>
        <p:nvSpPr>
          <p:cNvPr id="511" name="Google Shape;511;p48"/>
          <p:cNvSpPr txBox="1"/>
          <p:nvPr>
            <p:ph idx="1" type="body"/>
          </p:nvPr>
        </p:nvSpPr>
        <p:spPr>
          <a:xfrm>
            <a:off x="911550" y="2155125"/>
            <a:ext cx="7625700" cy="20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Add 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2: Select download option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3: 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4: Select file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Step 5: Download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 txBox="1"/>
          <p:nvPr>
            <p:ph type="title"/>
          </p:nvPr>
        </p:nvSpPr>
        <p:spPr>
          <a:xfrm>
            <a:off x="1558775" y="8830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Moodle Training Outline</a:t>
            </a:r>
            <a:endParaRPr/>
          </a:p>
        </p:txBody>
      </p:sp>
      <p:sp>
        <p:nvSpPr>
          <p:cNvPr id="522" name="Google Shape;522;p5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login/logout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Theme Setting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Upload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Course and Category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Upload Course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Password reset by single student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Assignments and Quizzes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Customizing Moodle Themes and Appearance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login and remote access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4656900" cy="17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Download AnyDesk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Remote Address = 821676090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Pass: OS password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heck Server Configuration 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528500" y="1823925"/>
            <a:ext cx="60870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to View Linux System Information? =&gt; $ </a:t>
            </a:r>
            <a:r>
              <a:rPr lang="en">
                <a:solidFill>
                  <a:srgbClr val="FFFF00"/>
                </a:solidFill>
                <a:highlight>
                  <a:srgbClr val="212529"/>
                </a:highlight>
                <a:latin typeface="Courier New"/>
                <a:ea typeface="Courier New"/>
                <a:cs typeface="Courier New"/>
                <a:sym typeface="Courier New"/>
              </a:rPr>
              <a:t>uname</a:t>
            </a:r>
            <a:endParaRPr>
              <a:solidFill>
                <a:srgbClr val="FFFF00"/>
              </a:solidFill>
              <a:highlight>
                <a:srgbClr val="21252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to View Linux System Hardware Information? =&gt; $ </a:t>
            </a:r>
            <a:r>
              <a:rPr lang="en">
                <a:solidFill>
                  <a:srgbClr val="FFFF00"/>
                </a:solidFill>
                <a:highlight>
                  <a:srgbClr val="212529"/>
                </a:highlight>
                <a:latin typeface="Arial"/>
                <a:ea typeface="Arial"/>
                <a:cs typeface="Arial"/>
                <a:sym typeface="Arial"/>
              </a:rPr>
              <a:t>sudo lshw -short</a:t>
            </a:r>
            <a:endParaRPr>
              <a:solidFill>
                <a:srgbClr val="FFFF00"/>
              </a:solidFill>
              <a:highlight>
                <a:srgbClr val="21252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to check OS version? =&gt; $ </a:t>
            </a:r>
            <a:r>
              <a:rPr lang="en">
                <a:solidFill>
                  <a:srgbClr val="FFFF00"/>
                </a:solidFill>
                <a:highlight>
                  <a:srgbClr val="212529"/>
                </a:highlight>
                <a:latin typeface="Courier New"/>
                <a:ea typeface="Courier New"/>
                <a:cs typeface="Courier New"/>
                <a:sym typeface="Courier New"/>
              </a:rPr>
              <a:t>uname -a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OS Version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528500" y="1823925"/>
            <a:ext cx="60870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to check OS version? =&gt; $ </a:t>
            </a:r>
            <a:r>
              <a:rPr lang="en">
                <a:solidFill>
                  <a:srgbClr val="FFFF00"/>
                </a:solidFill>
                <a:highlight>
                  <a:srgbClr val="212529"/>
                </a:highlight>
                <a:latin typeface="Courier New"/>
                <a:ea typeface="Courier New"/>
                <a:cs typeface="Courier New"/>
                <a:sym typeface="Courier New"/>
              </a:rPr>
              <a:t>uname -a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155150" y="1640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check SPSS Version?</a:t>
            </a:r>
            <a:endParaRPr/>
          </a:p>
        </p:txBody>
      </p:sp>
      <p:pic>
        <p:nvPicPr>
          <p:cNvPr id="318" name="Google Shape;3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238" y="1527625"/>
            <a:ext cx="3949525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0"/>
          <p:cNvSpPr txBox="1"/>
          <p:nvPr/>
        </p:nvSpPr>
        <p:spPr>
          <a:xfrm>
            <a:off x="2681050" y="1495900"/>
            <a:ext cx="7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20"/>
          <p:cNvSpPr txBox="1"/>
          <p:nvPr/>
        </p:nvSpPr>
        <p:spPr>
          <a:xfrm>
            <a:off x="2307200" y="1646250"/>
            <a:ext cx="125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SPSS Version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20"/>
          <p:cNvSpPr txBox="1"/>
          <p:nvPr/>
        </p:nvSpPr>
        <p:spPr>
          <a:xfrm>
            <a:off x="1084425" y="3049675"/>
            <a:ext cx="21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Click: Help → About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22" name="Google Shape;322;p20"/>
          <p:cNvCxnSpPr>
            <a:stCxn id="320" idx="3"/>
          </p:cNvCxnSpPr>
          <p:nvPr/>
        </p:nvCxnSpPr>
        <p:spPr>
          <a:xfrm flipH="1" rot="10800000">
            <a:off x="3560900" y="1806600"/>
            <a:ext cx="1059600" cy="2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155150" y="1640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Laptop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