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1828800"/>
          </a:xfrm>
        </p:spPr>
        <p:txBody>
          <a:bodyPr/>
          <a:lstStyle/>
          <a:p>
            <a:pPr algn="l"/>
            <a:r>
              <a:rPr lang="en-US" dirty="0" smtClean="0">
                <a:latin typeface="Arial Narrow" pitchFamily="34" charset="0"/>
              </a:rPr>
              <a:t>JavaScript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90800"/>
            <a:ext cx="7854696" cy="30480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mtClean="0"/>
              <a:t>Auto Complete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Date Picker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Accordion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Tabs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Wow </a:t>
            </a:r>
            <a:r>
              <a:rPr lang="en-US" dirty="0" smtClean="0"/>
              <a:t>J</a:t>
            </a:r>
            <a:r>
              <a:rPr lang="en-US" dirty="0"/>
              <a:t>S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Mix it up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Parallax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2359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165</TotalTime>
  <Words>13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Constantia</vt:lpstr>
      <vt:lpstr>Wingdings 2</vt:lpstr>
      <vt:lpstr>Flow</vt:lpstr>
      <vt:lpstr>JavaScript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Istehsun Noor</dc:creator>
  <cp:lastModifiedBy>Nazmul-Sharif</cp:lastModifiedBy>
  <cp:revision>16</cp:revision>
  <dcterms:created xsi:type="dcterms:W3CDTF">2006-08-16T00:00:00Z</dcterms:created>
  <dcterms:modified xsi:type="dcterms:W3CDTF">2020-09-27T03:12:58Z</dcterms:modified>
</cp:coreProperties>
</file>