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309" r:id="rId4"/>
    <p:sldId id="283" r:id="rId5"/>
    <p:sldId id="314" r:id="rId6"/>
    <p:sldId id="315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83"/>
            <p14:sldId id="284"/>
            <p14:sldId id="262"/>
            <p14:sldId id="287"/>
          </p14:sldIdLst>
        </p14:section>
        <p14:section name="Topic 1" id="{6D9936A3-3945-4757-BC8B-B5C252D8E036}">
          <p14:sldIdLst>
            <p14:sldId id="286"/>
            <p14:sldId id="267"/>
          </p14:sldIdLst>
        </p14:section>
        <p14:section name="Sample Slides for Visuals" id="{BAB3A466-96C9-4230-9978-795378D75699}">
          <p14:sldIdLst>
            <p14:sldId id="268"/>
            <p14:sldId id="269"/>
            <p14:sldId id="270"/>
          </p14:sldIdLst>
        </p14:section>
        <p14:section name="Case Study" id="{8C0305C9-B152-4FBA-A789-FE1976D53990}">
          <p14:sldIdLst>
            <p14:sldId id="272"/>
            <p14:sldId id="274"/>
          </p14:sldIdLst>
        </p14:section>
        <p14:section name="Conclusion and Summary" id="{790CEF5B-569A-4C2F-BED5-750B08C0E5AD}">
          <p14:sldIdLst>
            <p14:sldId id="275"/>
            <p14:sldId id="276"/>
            <p14:sldId id="277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FF"/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74" autoAdjust="0"/>
    <p:restoredTop sz="83977" autoAdjust="0"/>
  </p:normalViewPr>
  <p:slideViewPr>
    <p:cSldViewPr>
      <p:cViewPr>
        <p:scale>
          <a:sx n="90" d="100"/>
          <a:sy n="90" d="100"/>
        </p:scale>
        <p:origin x="-90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5400" y="2286000"/>
            <a:ext cx="7475624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: </a:t>
            </a:r>
            <a:r>
              <a:rPr smtClean="0"/>
              <a:t>CSS</a:t>
            </a:r>
            <a:r>
              <a:rPr lang="en-US" dirty="0" smtClean="0"/>
              <a:t> – </a:t>
            </a:r>
            <a:r>
              <a:rPr smtClean="0"/>
              <a:t>Reponsive Web design</a:t>
            </a:r>
            <a:r>
              <a:rPr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 :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>
                <a:latin typeface="+mn-lt"/>
              </a:rPr>
              <a:t>by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Arunava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Sarkar</a:t>
            </a:r>
            <a:endParaRPr lang="en-US" sz="2400" dirty="0" smtClean="0">
              <a:latin typeface="+mn-lt"/>
            </a:endParaRPr>
          </a:p>
          <a:p>
            <a:fld id="{EB7AA09F-4E67-4CBD-ACC6-C5F90D63A13C}" type="datetime2">
              <a:rPr lang="en-US" sz="2400" smtClean="0">
                <a:latin typeface="+mn-lt"/>
              </a:rPr>
              <a:pPr/>
              <a:t>Thursday, August 24, 2017</a:t>
            </a:fld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b="1" smtClean="0">
                <a:solidFill>
                  <a:srgbClr val="669900"/>
                </a:solidFill>
              </a:rPr>
              <a:t>Topics</a:t>
            </a:r>
            <a:endParaRPr b="1">
              <a:solidFill>
                <a:srgbClr val="6699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pPr marL="338138" lvl="0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  <a:cs typeface="Segoe UI Semibold" pitchFamily="34" charset="0"/>
              </a:rPr>
              <a:t>CSS – </a:t>
            </a: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  <a:cs typeface="Segoe UI Semibold" pitchFamily="34" charset="0"/>
              </a:rPr>
              <a:t>Responsive Web Design</a:t>
            </a:r>
            <a:endParaRPr lang="en-US" dirty="0" smtClean="0">
              <a:solidFill>
                <a:srgbClr val="00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  <a:cs typeface="Segoe UI Semibold" pitchFamily="34" charset="0"/>
              </a:rPr>
              <a:t>RWD</a:t>
            </a: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  <a:cs typeface="Segoe UI Semibold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  <a:cs typeface="Segoe UI Semibold" pitchFamily="34" charset="0"/>
              </a:rPr>
              <a:t>– </a:t>
            </a: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  <a:cs typeface="Segoe UI Semibold" pitchFamily="34" charset="0"/>
              </a:rPr>
              <a:t>Overview.</a:t>
            </a: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  <a:cs typeface="Segoe UI Semibold" pitchFamily="34" charset="0"/>
              </a:rPr>
              <a:t>RWD – Viewport.</a:t>
            </a: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bold" pitchFamily="34" charset="0"/>
                <a:cs typeface="Segoe UI Semibold" pitchFamily="34" charset="0"/>
              </a:rPr>
              <a:t>RWD – Media Queries.</a:t>
            </a: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mtClean="0">
                <a:solidFill>
                  <a:srgbClr val="000000"/>
                </a:solidFill>
                <a:latin typeface="Segoe UI Semibold" pitchFamily="34" charset="0"/>
                <a:cs typeface="Segoe UI Semibold" pitchFamily="34" charset="0"/>
              </a:rPr>
              <a:t>CSS – Overflow.</a:t>
            </a:r>
            <a:endParaRPr lang="en-US" dirty="0" smtClean="0">
              <a:solidFill>
                <a:srgbClr val="00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738188" lvl="1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596413"/>
            <a:ext cx="8610600" cy="5261587"/>
          </a:xfrm>
        </p:spPr>
        <p:txBody>
          <a:bodyPr>
            <a:normAutofit/>
          </a:bodyPr>
          <a:lstStyle/>
          <a:p>
            <a:pPr marL="338138" lvl="0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RWD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–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makes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web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page look good on all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devices. uses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only HTML and CSS...</a:t>
            </a:r>
            <a:endParaRPr lang="en-US" sz="3000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Layout</a:t>
            </a: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…</a:t>
            </a: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2800" dirty="0" smtClean="0">
                <a:latin typeface="Segoe UI Semilight" pitchFamily="34" charset="0"/>
                <a:cs typeface="Segoe UI Semilight" pitchFamily="34" charset="0"/>
              </a:rPr>
              <a:t>Desktop			Tablet		Mobile</a:t>
            </a:r>
            <a:endParaRPr lang="en-US" sz="2800" dirty="0" smtClean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269632"/>
            <a:ext cx="8077200" cy="1143000"/>
          </a:xfrm>
        </p:spPr>
        <p:txBody>
          <a:bodyPr/>
          <a:lstStyle/>
          <a:p>
            <a:r>
              <a:rPr b="1" smtClean="0">
                <a:solidFill>
                  <a:srgbClr val="669900"/>
                </a:solidFill>
              </a:rPr>
              <a:t>CSS </a:t>
            </a:r>
            <a:r>
              <a:rPr lang="en-US" b="1" dirty="0" smtClean="0">
                <a:solidFill>
                  <a:srgbClr val="669900"/>
                </a:solidFill>
              </a:rPr>
              <a:t>–</a:t>
            </a:r>
            <a:r>
              <a:rPr b="1" smtClean="0">
                <a:solidFill>
                  <a:srgbClr val="669900"/>
                </a:solidFill>
              </a:rPr>
              <a:t> </a:t>
            </a:r>
            <a:r>
              <a:rPr b="1" smtClean="0">
                <a:solidFill>
                  <a:srgbClr val="669900"/>
                </a:solidFill>
              </a:rPr>
              <a:t>Responsive Web Design</a:t>
            </a:r>
            <a:r>
              <a:rPr lang="en-US" b="1" dirty="0" smtClean="0">
                <a:solidFill>
                  <a:srgbClr val="669900"/>
                </a:solidFill>
              </a:rPr>
              <a:t>…</a:t>
            </a:r>
            <a:endParaRPr lang="en-US" dirty="0"/>
          </a:p>
        </p:txBody>
      </p:sp>
      <p:pic>
        <p:nvPicPr>
          <p:cNvPr id="15362" name="Picture 2" descr="https://www.w3schools.com/css/rwd_deskto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4143375"/>
            <a:ext cx="2857500" cy="187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366" name="Picture 6" descr="https://www.w3schools.com/css/rwd_table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4119880"/>
            <a:ext cx="1295400" cy="189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368" name="Picture 8" descr="https://www.w3schools.com/css/rwd_phon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0" y="4114800"/>
            <a:ext cx="1066800" cy="1859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69632"/>
            <a:ext cx="8077200" cy="1143000"/>
          </a:xfrm>
        </p:spPr>
        <p:txBody>
          <a:bodyPr/>
          <a:lstStyle/>
          <a:p>
            <a:r>
              <a:rPr b="1" smtClean="0">
                <a:solidFill>
                  <a:srgbClr val="669900"/>
                </a:solidFill>
              </a:rPr>
              <a:t>CSS - </a:t>
            </a:r>
            <a:r>
              <a:rPr b="1" smtClean="0">
                <a:solidFill>
                  <a:srgbClr val="669900"/>
                </a:solidFill>
              </a:rPr>
              <a:t>Viewport</a:t>
            </a:r>
            <a:r>
              <a:rPr lang="en-US" b="1" dirty="0" smtClean="0">
                <a:solidFill>
                  <a:srgbClr val="669900"/>
                </a:solidFill>
              </a:rPr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596413"/>
            <a:ext cx="8610600" cy="5261587"/>
          </a:xfrm>
        </p:spPr>
        <p:txBody>
          <a:bodyPr>
            <a:normAutofit lnSpcReduction="10000"/>
          </a:bodyPr>
          <a:lstStyle/>
          <a:p>
            <a:pPr marL="338138" lvl="0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viewport is the user's visible area of a web page...</a:t>
            </a:r>
            <a:endParaRPr lang="en-US" sz="3000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Viewport</a:t>
            </a: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- </a:t>
            </a: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features</a:t>
            </a:r>
            <a:r>
              <a:rPr lang="en-US" sz="2800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…</a:t>
            </a:r>
            <a:endParaRPr lang="en-US" sz="2800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viewport varies with the device</a:t>
            </a:r>
          </a:p>
          <a:p>
            <a:pPr marL="1208088" lvl="2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Different size viewport for different size device.</a:t>
            </a: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Setting The Viewport…</a:t>
            </a:r>
            <a:endParaRPr lang="en-US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&lt;meta name="viewport" content="width=device-width, 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initial-scale=1.0“&gt;</a:t>
            </a:r>
            <a:endParaRPr lang="en-US" dirty="0" smtClean="0">
              <a:solidFill>
                <a:srgbClr val="FF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&lt;meta&gt; viewport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-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control the page's dimensions and scaling.</a:t>
            </a: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width=device-width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-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sets the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page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width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screen-width of Device.</a:t>
            </a: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initial-scale=1.0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-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sets the initial zoom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level on first load of page.</a:t>
            </a: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69632"/>
            <a:ext cx="8077200" cy="1143000"/>
          </a:xfrm>
        </p:spPr>
        <p:txBody>
          <a:bodyPr/>
          <a:lstStyle/>
          <a:p>
            <a:r>
              <a:rPr b="1" smtClean="0">
                <a:solidFill>
                  <a:srgbClr val="669900"/>
                </a:solidFill>
              </a:rPr>
              <a:t>CSS - </a:t>
            </a:r>
            <a:r>
              <a:rPr b="1" smtClean="0">
                <a:solidFill>
                  <a:srgbClr val="669900"/>
                </a:solidFill>
              </a:rPr>
              <a:t>Media Queries…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596413"/>
            <a:ext cx="8610600" cy="5261587"/>
          </a:xfrm>
        </p:spPr>
        <p:txBody>
          <a:bodyPr>
            <a:normAutofit fontScale="70000" lnSpcReduction="20000"/>
          </a:bodyPr>
          <a:lstStyle/>
          <a:p>
            <a:pPr marL="338138" lvl="0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Media Query is used to apply CSS properties based on device orientation...</a:t>
            </a:r>
            <a:endParaRPr lang="en-US" sz="3000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syntax</a:t>
            </a: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 – </a:t>
            </a: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CSS Media Queries</a:t>
            </a:r>
            <a:r>
              <a:rPr lang="en-US" sz="2800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…</a:t>
            </a:r>
            <a:endParaRPr lang="en-US" sz="2800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	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@media 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only 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screen | 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print 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and (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max-width: 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500px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 and 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min-width: 300px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) 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and (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orientation: landscape | Portrait 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) {</a:t>
            </a: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   body {</a:t>
            </a: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       background-color: </a:t>
            </a:r>
            <a:r>
              <a:rPr lang="en-US" dirty="0" err="1" smtClean="0">
                <a:latin typeface="Segoe UI Semilight" pitchFamily="34" charset="0"/>
                <a:cs typeface="Segoe UI Semilight" pitchFamily="34" charset="0"/>
              </a:rPr>
              <a:t>lightblue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;</a:t>
            </a: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    </a:t>
            </a: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			}</a:t>
            </a:r>
            <a:endParaRPr lang="en-US" dirty="0" smtClean="0"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latin typeface="Segoe UI Semilight" pitchFamily="34" charset="0"/>
                <a:cs typeface="Segoe UI Semilight" pitchFamily="34" charset="0"/>
              </a:rPr>
              <a:t>				}</a:t>
            </a: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syntax – External CSS Queries…</a:t>
            </a:r>
            <a:endParaRPr lang="en-US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link </a:t>
            </a:r>
            <a:r>
              <a:rPr lang="en-US" dirty="0" err="1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rel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="</a:t>
            </a:r>
            <a:r>
              <a:rPr lang="en-US" dirty="0" err="1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stylesheet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" media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="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 screen | print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and|not|only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 (</a:t>
            </a:r>
            <a:r>
              <a:rPr lang="en-US" dirty="0" smtClean="0">
                <a:solidFill>
                  <a:srgbClr val="FF0000"/>
                </a:solidFill>
                <a:latin typeface="Segoe UI Semilight" pitchFamily="34" charset="0"/>
                <a:cs typeface="Segoe UI Semilight" pitchFamily="34" charset="0"/>
              </a:rPr>
              <a:t>media feature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)" </a:t>
            </a:r>
            <a:r>
              <a:rPr lang="en-US" dirty="0" err="1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href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="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mystylesheet.css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 /&gt;</a:t>
            </a: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876800"/>
          <a:ext cx="73914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8280"/>
                <a:gridCol w="5913120"/>
              </a:tblGrid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Value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all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Used for all media type devices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print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Used for printers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screen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Used for computer screens, tablets, smart-phones etc.</a:t>
                      </a:r>
                    </a:p>
                  </a:txBody>
                  <a:tcPr marL="76200" marR="76200" marT="76200" marB="7620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/>
                        <a:t>speech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Used for </a:t>
                      </a:r>
                      <a:r>
                        <a:rPr lang="en-US" sz="1600" dirty="0" err="1"/>
                        <a:t>screenreaders</a:t>
                      </a:r>
                      <a:r>
                        <a:rPr lang="en-US" sz="1600" dirty="0"/>
                        <a:t> that "reads" the page out loud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596413"/>
            <a:ext cx="8610600" cy="5261587"/>
          </a:xfrm>
        </p:spPr>
        <p:txBody>
          <a:bodyPr>
            <a:normAutofit fontScale="85000" lnSpcReduction="20000"/>
          </a:bodyPr>
          <a:lstStyle/>
          <a:p>
            <a:pPr marL="338138" lvl="0" indent="-338138" fontAlgn="base">
              <a:spcAft>
                <a:spcPct val="0"/>
              </a:spcAft>
              <a:buFont typeface="Wingdings" pitchFamily="2" charset="2"/>
              <a:buChar char="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CSS Overflow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–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specifies whether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to clip content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or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add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scrollbars </a:t>
            </a:r>
            <a:r>
              <a:rPr lang="en-US" sz="30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for large content...</a:t>
            </a:r>
            <a:endParaRPr lang="en-US" sz="3000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Overflow</a:t>
            </a: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- </a:t>
            </a:r>
            <a:r>
              <a:rPr lang="en-US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type</a:t>
            </a:r>
            <a:r>
              <a:rPr lang="en-US" sz="2800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…</a:t>
            </a:r>
            <a:endParaRPr lang="en-US" sz="2800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				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visible - Default.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not clipped. Renders outside box.</a:t>
            </a: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				hidden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-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overflow clipped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rest content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will be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invisible.</a:t>
            </a: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				scroll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-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overflow clipped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scrollbar added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see content.</a:t>
            </a: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				auto – if overflow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clipped, scrollbar added to see content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Font typeface="Wingdings" pitchFamily="2" charset="2"/>
              <a:buChar char="Ø"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808038" lvl="1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						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	The auto value is similar to scroll, only it add scrollbars when </a:t>
            </a:r>
            <a:r>
              <a:rPr lang="en-US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necessary.</a:t>
            </a: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1208088" lvl="2" indent="-350838" fontAlgn="base">
              <a:spcAft>
                <a:spcPct val="0"/>
              </a:spcAft>
              <a:buNone/>
              <a:tabLst>
                <a:tab pos="914400" algn="l"/>
                <a:tab pos="969963" algn="l"/>
                <a:tab pos="1082675" algn="l"/>
                <a:tab pos="1195388" algn="l"/>
              </a:tabLst>
            </a:pPr>
            <a:endParaRPr lang="en-US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4343400"/>
            <a:ext cx="2514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Output :hidden</a:t>
            </a: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269632"/>
            <a:ext cx="8077200" cy="1143000"/>
          </a:xfrm>
        </p:spPr>
        <p:txBody>
          <a:bodyPr/>
          <a:lstStyle/>
          <a:p>
            <a:r>
              <a:rPr b="1" smtClean="0">
                <a:solidFill>
                  <a:srgbClr val="669900"/>
                </a:solidFill>
              </a:rPr>
              <a:t>CSS - </a:t>
            </a:r>
            <a:r>
              <a:rPr b="1" smtClean="0">
                <a:solidFill>
                  <a:srgbClr val="669900"/>
                </a:solidFill>
              </a:rPr>
              <a:t>Overflow</a:t>
            </a:r>
            <a:r>
              <a:rPr lang="en-US" b="1" dirty="0" smtClean="0">
                <a:solidFill>
                  <a:srgbClr val="669900"/>
                </a:solidFill>
              </a:rPr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894653"/>
            <a:ext cx="2362200" cy="2277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Output :visible</a:t>
            </a: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Wingdings" pitchFamily="2" charset="2"/>
              <a:buChar char="q"/>
            </a:pPr>
            <a:endParaRPr lang="es-ES" sz="2200" dirty="0" smtClean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6"/>
          <a:srcRect l="16398" t="38542" r="67204" b="36458"/>
          <a:stretch>
            <a:fillRect/>
          </a:stretch>
        </p:blipFill>
        <p:spPr bwMode="auto">
          <a:xfrm>
            <a:off x="827567" y="4267200"/>
            <a:ext cx="213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/>
          <a:srcRect l="16398" t="44792" r="67204" b="39583"/>
          <a:stretch>
            <a:fillRect/>
          </a:stretch>
        </p:blipFill>
        <p:spPr bwMode="auto">
          <a:xfrm>
            <a:off x="3352800" y="4724400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4343400"/>
            <a:ext cx="31242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990099"/>
                </a:solidFill>
                <a:latin typeface="Segoe UI Semilight" pitchFamily="34" charset="0"/>
                <a:cs typeface="Segoe UI Semilight" pitchFamily="34" charset="0"/>
              </a:rPr>
              <a:t>Output :scroll | auto</a:t>
            </a: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rgbClr val="990099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/>
          <a:srcRect l="16398" t="54167" r="67204" b="30208"/>
          <a:stretch>
            <a:fillRect/>
          </a:stretch>
        </p:blipFill>
        <p:spPr bwMode="auto">
          <a:xfrm>
            <a:off x="6019800" y="4724400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End Of Session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689</Words>
  <Application>Microsoft Office PowerPoint</Application>
  <PresentationFormat>On-screen Show (4:3)</PresentationFormat>
  <Paragraphs>117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Training</vt:lpstr>
      <vt:lpstr>Topic : CSS – Reponsive Web design. Session : 3</vt:lpstr>
      <vt:lpstr>Topics</vt:lpstr>
      <vt:lpstr>CSS – Responsive Web Design…</vt:lpstr>
      <vt:lpstr>CSS - Viewport…</vt:lpstr>
      <vt:lpstr>CSS - Media Queries…</vt:lpstr>
      <vt:lpstr>CSS - Overflow…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2016-09-17T08:07:12Z</dcterms:created>
  <dcterms:modified xsi:type="dcterms:W3CDTF">2017-08-24T07:25:12Z</dcterms:modified>
</cp:coreProperties>
</file>