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0:4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3:0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24575,'0'5'0,"0"6"0,0 6 0,0 5 0,0 4 0,0 2 0,0 1 0,0 0 0,5-4 0,1-2 0,0 0 0,-1 0 0,-1 2 0,3-3 0,1-1 0,-2 0 0,-1-2-8191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3:0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24575,'0'5'0,"0"6"0,0 6 0,0 5 0,0 4 0,0 2 0,0 1 0,0 0 0,0 1 0,0-1 0,0 0 0,0 0 0,0-1 0,0 1 0,0-1 0,0-5-8191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3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24575,'0'5'0,"0"6"0,0 6 0,0 5 0,0 4 0,0 2 0,0 1 0,0 0 0,0 0 0,0 1 0,0-1 0,0-1 0,0 1 0,0-1 0,0-4-8191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3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24575,'5'5'0,"1"6"0,0 6 0,-1 5 0,-1 3 0,-2 3 0,-1 1 0,-1 1 0,0-1 0,0 0 0,0 0 0,0 0 0,-1-5-8191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1:4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0,0 4 0,0 2 0,0 0 0,0 1 0,0 0 0,0 0 0,0 0 0,0-1 0,0 0 0,0 0 0,0 0 0,0-4-8191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1:4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24575,'9'11'0,"-1"0"0,0 0 0,0 0 0,-1 1 0,9 20 0,-9-16 0,2 0 0,17 24 0,-18-26-151,-1 0-1,0 0 0,-1 0 0,0 1 1,-1 0-1,-1 0 0,0 1 1,2 23-1,-3-20-6674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1:4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24575,'-2'0'0,"1"1"0,-1-1 0,0 0 0,1 1 0,-1 0 0,0-1 0,1 1 0,-1 0 0,0 0 0,1 0 0,-1 0 0,1 0 0,0 0 0,-1 0 0,1 1 0,0-1 0,-2 2 0,-19 30 0,12-18 0,-7 8 0,4-6 0,0 1 0,1 0 0,-17 34 0,26-43-227,1 0-1,0 0 1,0 0-1,1 0 1,-1 11-1,1 2-6598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1:5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24575,'0'4'0,"0"7"0,0 4 0,0 6 0,0 2 0,0 3 0,0 0 0,0 1 0,0 0 0,0 0 0,0 0 0,0-1 0,0 1 0,0-1 0,0-1 0,0 1 0,0 0 0,0-4-8191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2:0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6 0,0 4 0,0 4 0,0 1 0,0 2 0,0 0 0,0-4 0,0-7-8191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2:1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5 0,0 2 0,0 3 0,0 0 0,0 1 0,0 0 0,0 0 0,0 0 0,0-1 0,0 1 0,0-6-8191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2:1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24575,'0'4'0,"0"7"0,0 5 0,0 4 0,0 4 0,0 1 0,0 2 0,0 0 0,0 0 0,0 0 0,0 0 0,0-1 0,0 0 0,0-5-8191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6:12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24575,'3'1'0,"0"0"0,1 1 0,-1-1 0,0 1 0,0 0 0,0 0 0,0 0 0,-1 0 0,1 0 0,-1 0 0,1 1 0,-1 0 0,0-1 0,0 1 0,0 0 0,2 4 0,14 14 0,-14-18 0,-1 0 0,0 1 0,0-1 0,0 1 0,-1-1 0,1 1 0,-1 0 0,0 0 0,0 0 0,0 0 0,-1 0 0,3 8 0,-3-1 0,1 0 0,-1 0 0,-1 17 0,0-18 0,0-1 0,0 1 0,1 0 0,0-1 0,5 18 0,-5-24 0,0-1 0,0 0 0,1 0 0,-1 0 0,0 1 0,1-2 0,0 1 0,-1 0 0,1 0 0,0 0 0,0-1 0,0 1 0,0-1 0,0 0 0,0 1 0,1-1 0,-1 0 0,0 0 0,0 0 0,1-1 0,-1 1 0,1-1 0,-1 1 0,1-1 0,-1 0 0,5 0 0,-5 0 0,1 0 0,0 0 0,-1 0 0,1 0 0,0-1 0,0 1 0,-1-1 0,1 0 0,-1 0 0,1 0 0,-1 0 0,1 0 0,-1-1 0,1 1 0,-1-1 0,0 0 0,0 1 0,0-1 0,0 0 0,0 0 0,0 0 0,-1-1 0,3-3 0,0-2 0,-2 0 0,1 0 0,-1 0 0,-1 0 0,1 0 0,-1-1 0,-1-8 0,-3-65 0,0 31 0,2 41 0,2-19 0,-1 28 0,0 1 0,0 0 0,0 0 0,0 0 0,0-1 0,0 1 0,1 0 0,-1 0 0,0 0 0,0 0 0,0-1 0,0 1 0,0 0 0,0 0 0,0 0 0,1 0 0,-1 0 0,0-1 0,0 1 0,0 0 0,0 0 0,1 0 0,-1 0 0,0 0 0,0 0 0,0 0 0,1 0 0,-1 0 0,0 0 0,0 0 0,0 0 0,1 0 0,-1 0 0,0 0 0,0 0 0,0 0 0,0 0 0,1 0 0,12 11 0,-8-3 0,0 0 0,-1 0 0,0 0 0,0 1 0,3 11 0,-3-9 0,0-1 0,0 1 0,8 11 0,-10-20-38,6 11-183,0-1 0,0 1 0,-2 1-1,1-1 1,7 25 0,-11-20-6605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38E0-EF38-470B-95C1-A0DF388FF1F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37BF-AA85-4DC3-8F93-C90272F0EE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Database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 DB Schema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518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Branch Details</a:t>
            </a:r>
          </a:p>
          <a:p>
            <a:r>
              <a:rPr lang="en-US" dirty="0"/>
              <a:t>Add Customer Details</a:t>
            </a:r>
          </a:p>
          <a:p>
            <a:r>
              <a:rPr lang="en-US" dirty="0"/>
              <a:t>Create account for registered customers</a:t>
            </a:r>
          </a:p>
          <a:p>
            <a:r>
              <a:rPr lang="en-US" dirty="0"/>
              <a:t>Add Loan Details</a:t>
            </a:r>
          </a:p>
          <a:p>
            <a:r>
              <a:rPr lang="en-US" dirty="0"/>
              <a:t>Create Loan Account</a:t>
            </a:r>
          </a:p>
          <a:p>
            <a:r>
              <a:rPr lang="en-US" dirty="0"/>
              <a:t>Perform operations like credit or debit</a:t>
            </a:r>
          </a:p>
          <a:p>
            <a:r>
              <a:rPr lang="en-US" dirty="0"/>
              <a:t>View Account details</a:t>
            </a:r>
          </a:p>
          <a:p>
            <a:r>
              <a:rPr lang="en-US" dirty="0"/>
              <a:t>View Transaction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6493"/>
            <a:ext cx="8229600" cy="1143000"/>
          </a:xfrm>
        </p:spPr>
        <p:txBody>
          <a:bodyPr/>
          <a:lstStyle/>
          <a:p>
            <a:r>
              <a:rPr lang="en-US" dirty="0"/>
              <a:t>Use case for Admin/Clerk</a:t>
            </a:r>
          </a:p>
        </p:txBody>
      </p:sp>
      <p:sp>
        <p:nvSpPr>
          <p:cNvPr id="4" name="Smiley Face 3"/>
          <p:cNvSpPr/>
          <p:nvPr/>
        </p:nvSpPr>
        <p:spPr>
          <a:xfrm>
            <a:off x="1447800" y="2514600"/>
            <a:ext cx="5334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048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Admin/Clerk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09800" y="1828800"/>
            <a:ext cx="2438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09800" y="2590800"/>
            <a:ext cx="2438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2743200"/>
            <a:ext cx="2438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2895600"/>
            <a:ext cx="2438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00600" y="1324897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Branch</a:t>
            </a:r>
          </a:p>
        </p:txBody>
      </p:sp>
      <p:sp>
        <p:nvSpPr>
          <p:cNvPr id="20" name="Oval 19"/>
          <p:cNvSpPr/>
          <p:nvPr/>
        </p:nvSpPr>
        <p:spPr>
          <a:xfrm>
            <a:off x="4800600" y="22098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Customer</a:t>
            </a:r>
          </a:p>
        </p:txBody>
      </p:sp>
      <p:sp>
        <p:nvSpPr>
          <p:cNvPr id="21" name="Oval 20"/>
          <p:cNvSpPr/>
          <p:nvPr/>
        </p:nvSpPr>
        <p:spPr>
          <a:xfrm>
            <a:off x="4800600" y="31242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Account</a:t>
            </a:r>
          </a:p>
        </p:txBody>
      </p:sp>
      <p:sp>
        <p:nvSpPr>
          <p:cNvPr id="22" name="Oval 21"/>
          <p:cNvSpPr/>
          <p:nvPr/>
        </p:nvSpPr>
        <p:spPr>
          <a:xfrm>
            <a:off x="4800600" y="40386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Loan </a:t>
            </a:r>
          </a:p>
        </p:txBody>
      </p:sp>
      <p:sp>
        <p:nvSpPr>
          <p:cNvPr id="23" name="Oval 22"/>
          <p:cNvSpPr/>
          <p:nvPr/>
        </p:nvSpPr>
        <p:spPr>
          <a:xfrm>
            <a:off x="4800600" y="50292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Details</a:t>
            </a:r>
          </a:p>
        </p:txBody>
      </p:sp>
      <p:sp>
        <p:nvSpPr>
          <p:cNvPr id="24" name="Oval 23"/>
          <p:cNvSpPr/>
          <p:nvPr/>
        </p:nvSpPr>
        <p:spPr>
          <a:xfrm>
            <a:off x="4876800" y="5943600"/>
            <a:ext cx="2590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Reports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9800" y="3124200"/>
            <a:ext cx="24384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981200" y="3505200"/>
            <a:ext cx="28956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AEFFF-4FA1-40FB-8CD8-F44565AA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53496"/>
            <a:ext cx="6038850" cy="4895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9B4542-E921-4D84-9A2E-DEE9905D776B}"/>
                  </a:ext>
                </a:extLst>
              </p14:cNvPr>
              <p14:cNvContentPartPr/>
              <p14:nvPr/>
            </p14:nvContentPartPr>
            <p14:xfrm>
              <a:off x="3362210" y="250702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9B4542-E921-4D84-9A2E-DEE9905D77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3570" y="249802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3221CBC-F6B1-42A8-90F8-AF13D2BEAAE8}"/>
              </a:ext>
            </a:extLst>
          </p:cNvPr>
          <p:cNvGrpSpPr/>
          <p:nvPr/>
        </p:nvGrpSpPr>
        <p:grpSpPr>
          <a:xfrm>
            <a:off x="3256222" y="2491193"/>
            <a:ext cx="112320" cy="138960"/>
            <a:chOff x="3256222" y="2491193"/>
            <a:chExt cx="11232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1F7DF3-7271-46FF-842B-8BAEF68447D7}"/>
                    </a:ext>
                  </a:extLst>
                </p14:cNvPr>
                <p14:cNvContentPartPr/>
                <p14:nvPr/>
              </p14:nvContentPartPr>
              <p14:xfrm>
                <a:off x="3256222" y="2500193"/>
                <a:ext cx="360" cy="12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1F7DF3-7271-46FF-842B-8BAEF68447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47222" y="2491553"/>
                  <a:ext cx="18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DA3BD7-0E5F-4720-AEB6-303A34F5CD47}"/>
                    </a:ext>
                  </a:extLst>
                </p14:cNvPr>
                <p14:cNvContentPartPr/>
                <p14:nvPr/>
              </p14:nvContentPartPr>
              <p14:xfrm>
                <a:off x="3274582" y="2491193"/>
                <a:ext cx="56160" cy="12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0DA3BD7-0E5F-4720-AEB6-303A34F5CD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65942" y="2482193"/>
                  <a:ext cx="73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9E2DCD-1CB5-4243-912D-FCA14815A84C}"/>
                    </a:ext>
                  </a:extLst>
                </p14:cNvPr>
                <p14:cNvContentPartPr/>
                <p14:nvPr/>
              </p14:nvContentPartPr>
              <p14:xfrm>
                <a:off x="3311302" y="2491193"/>
                <a:ext cx="57240" cy="10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9E2DCD-1CB5-4243-912D-FCA14815A84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2302" y="2482193"/>
                  <a:ext cx="7488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60A78C-8212-4F48-80C1-F4FB85BE2A00}"/>
                  </a:ext>
                </a:extLst>
              </p14:cNvPr>
              <p14:cNvContentPartPr/>
              <p14:nvPr/>
            </p14:nvContentPartPr>
            <p14:xfrm>
              <a:off x="3395902" y="2491193"/>
              <a:ext cx="360" cy="148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60A78C-8212-4F48-80C1-F4FB85BE2A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6902" y="2482193"/>
                <a:ext cx="180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48DEC6-D056-4E69-8C1F-8977F83BA663}"/>
                  </a:ext>
                </a:extLst>
              </p14:cNvPr>
              <p14:cNvContentPartPr/>
              <p14:nvPr/>
            </p14:nvContentPartPr>
            <p14:xfrm>
              <a:off x="5644462" y="2537633"/>
              <a:ext cx="360" cy="69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48DEC6-D056-4E69-8C1F-8977F83BA66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5822" y="2528993"/>
                <a:ext cx="180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4940D36-5293-433F-B0EE-7539963932A8}"/>
                  </a:ext>
                </a:extLst>
              </p14:cNvPr>
              <p14:cNvContentPartPr/>
              <p14:nvPr/>
            </p14:nvContentPartPr>
            <p14:xfrm>
              <a:off x="6447262" y="3059993"/>
              <a:ext cx="360" cy="111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4940D36-5293-433F-B0EE-7539963932A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38262" y="3051353"/>
                <a:ext cx="18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F22038E-CF64-4E8C-8101-DB9CD927A884}"/>
                  </a:ext>
                </a:extLst>
              </p14:cNvPr>
              <p14:cNvContentPartPr/>
              <p14:nvPr/>
            </p14:nvContentPartPr>
            <p14:xfrm>
              <a:off x="6400462" y="4590353"/>
              <a:ext cx="360" cy="111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F22038E-CF64-4E8C-8101-DB9CD927A8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91822" y="4581353"/>
                <a:ext cx="18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B59151-73D5-4533-AF25-EBC73E41E4BB}"/>
                  </a:ext>
                </a:extLst>
              </p14:cNvPr>
              <p14:cNvContentPartPr/>
              <p14:nvPr/>
            </p14:nvContentPartPr>
            <p14:xfrm>
              <a:off x="6418822" y="4562273"/>
              <a:ext cx="131040" cy="104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B59151-73D5-4533-AF25-EBC73E41E4B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10182" y="4553633"/>
                <a:ext cx="1486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716C83A-D545-4004-8A38-A64B15BB6BD4}"/>
                  </a:ext>
                </a:extLst>
              </p14:cNvPr>
              <p14:cNvContentPartPr/>
              <p14:nvPr/>
            </p14:nvContentPartPr>
            <p14:xfrm>
              <a:off x="2742800" y="4531200"/>
              <a:ext cx="19080" cy="132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716C83A-D545-4004-8A38-A64B15BB6BD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33800" y="4522200"/>
                <a:ext cx="36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7A4658-4A8D-4AC9-AF43-E5E712C74B95}"/>
                  </a:ext>
                </a:extLst>
              </p14:cNvPr>
              <p14:cNvContentPartPr/>
              <p14:nvPr/>
            </p14:nvContentPartPr>
            <p14:xfrm>
              <a:off x="2763320" y="3068160"/>
              <a:ext cx="360" cy="14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7A4658-4A8D-4AC9-AF43-E5E712C74B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54680" y="3059160"/>
                <a:ext cx="180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FAE858-C781-4977-8A86-BDAECA6C76E0}"/>
                  </a:ext>
                </a:extLst>
              </p14:cNvPr>
              <p14:cNvContentPartPr/>
              <p14:nvPr/>
            </p14:nvContentPartPr>
            <p14:xfrm>
              <a:off x="3281360" y="4795080"/>
              <a:ext cx="360" cy="131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FAE858-C781-4977-8A86-BDAECA6C76E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72360" y="4786440"/>
                <a:ext cx="180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8D8CDF-FDE2-4615-A6C6-102CA54EDF22}"/>
                  </a:ext>
                </a:extLst>
              </p14:cNvPr>
              <p14:cNvContentPartPr/>
              <p14:nvPr/>
            </p14:nvContentPartPr>
            <p14:xfrm>
              <a:off x="5658800" y="4785000"/>
              <a:ext cx="10800" cy="110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8D8CDF-FDE2-4615-A6C6-102CA54EDF2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49800" y="4776360"/>
                <a:ext cx="28440" cy="12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Banking Database Application</vt:lpstr>
      <vt:lpstr>Banking DB Schema</vt:lpstr>
      <vt:lpstr>Functionalities</vt:lpstr>
      <vt:lpstr>Use case for Admin/Clerk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Database Application</dc:title>
  <dc:creator>pc</dc:creator>
  <cp:lastModifiedBy>Ambika</cp:lastModifiedBy>
  <cp:revision>7</cp:revision>
  <dcterms:created xsi:type="dcterms:W3CDTF">2021-01-01T11:37:31Z</dcterms:created>
  <dcterms:modified xsi:type="dcterms:W3CDTF">2022-02-01T18:12:19Z</dcterms:modified>
</cp:coreProperties>
</file>