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7"/>
  </p:notesMasterIdLst>
  <p:handoutMasterIdLst>
    <p:handoutMasterId r:id="rId8"/>
  </p:handoutMasterIdLst>
  <p:sldIdLst>
    <p:sldId id="300" r:id="rId2"/>
    <p:sldId id="306" r:id="rId3"/>
    <p:sldId id="301" r:id="rId4"/>
    <p:sldId id="304" r:id="rId5"/>
    <p:sldId id="305" r:id="rId6"/>
  </p:sldIdLst>
  <p:sldSz cx="9144000" cy="6858000" type="screen4x3"/>
  <p:notesSz cx="6858000" cy="9144000"/>
  <p:custDataLst>
    <p:tags r:id="rId9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3FA"/>
    <a:srgbClr val="745CCE"/>
    <a:srgbClr val="4DB6D7"/>
    <a:srgbClr val="3C96E0"/>
    <a:srgbClr val="FF3300"/>
    <a:srgbClr val="FF0000"/>
    <a:srgbClr val="000000"/>
    <a:srgbClr val="F97D01"/>
    <a:srgbClr val="4192F5"/>
    <a:srgbClr val="8841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684" autoAdjust="0"/>
    <p:restoredTop sz="96437" autoAdjust="0"/>
  </p:normalViewPr>
  <p:slideViewPr>
    <p:cSldViewPr>
      <p:cViewPr varScale="1">
        <p:scale>
          <a:sx n="74" d="100"/>
          <a:sy n="74" d="100"/>
        </p:scale>
        <p:origin x="76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E8582-4310-4A39-A0F7-3DD3E92C1DFA}" type="datetimeFigureOut">
              <a:rPr lang="ru-RU" smtClean="0"/>
              <a:t>08.06.2017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31E5D-1A90-43A6-95AF-4B652793B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437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AE96856-4849-44D9-826C-A20BE328CDAB}" type="datetimeFigureOut">
              <a:rPr lang="ru-RU"/>
              <a:pPr>
                <a:defRPr/>
              </a:pPr>
              <a:t>08.06.2017</a:t>
            </a:fld>
            <a:endParaRPr lang="ru-RU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1BED4CD-DBDE-41AB-BDB7-B3A991673FC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47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  <p:sp>
        <p:nvSpPr>
          <p:cNvPr id="3789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FECE6E-AEB6-4690-BDEA-0F2D83B75E04}" type="slidenum">
              <a:rPr lang="ru-RU" smtClean="0"/>
              <a:pPr/>
              <a:t>1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02373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  <p:sp>
        <p:nvSpPr>
          <p:cNvPr id="3789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FECE6E-AEB6-4690-BDEA-0F2D83B75E04}" type="slidenum">
              <a:rPr lang="ru-RU" smtClean="0"/>
              <a:pPr/>
              <a:t>2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46673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  <p:sp>
        <p:nvSpPr>
          <p:cNvPr id="3789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FECE6E-AEB6-4690-BDEA-0F2D83B75E04}" type="slidenum">
              <a:rPr lang="ru-RU" smtClean="0"/>
              <a:pPr/>
              <a:t>3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24240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  <p:sp>
        <p:nvSpPr>
          <p:cNvPr id="3891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E112C5-4392-4CFA-B4C9-6320D1B4C66E}" type="slidenum">
              <a:rPr lang="ru-RU" smtClean="0"/>
              <a:pPr/>
              <a:t>4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53957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  <p:sp>
        <p:nvSpPr>
          <p:cNvPr id="3891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E112C5-4392-4CFA-B4C9-6320D1B4C66E}" type="slidenum">
              <a:rPr lang="ru-RU" smtClean="0"/>
              <a:pPr/>
              <a:t>5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54488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0C7349-E0BF-4D54-88DA-EC292C240EB0}" type="datetimeFigureOut">
              <a:rPr lang="ru-RU" smtClean="0"/>
              <a:pPr>
                <a:defRPr/>
              </a:pPr>
              <a:t>08.06.2017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659A0-4DB1-4F19-BCA6-881182550C8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86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0C7349-E0BF-4D54-88DA-EC292C240EB0}" type="datetimeFigureOut">
              <a:rPr lang="ru-RU" smtClean="0"/>
              <a:pPr>
                <a:defRPr/>
              </a:pPr>
              <a:t>08.06.2017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659A0-4DB1-4F19-BCA6-881182550C8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59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0C7349-E0BF-4D54-88DA-EC292C240EB0}" type="datetimeFigureOut">
              <a:rPr lang="ru-RU" smtClean="0"/>
              <a:pPr>
                <a:defRPr/>
              </a:pPr>
              <a:t>08.06.2017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659A0-4DB1-4F19-BCA6-881182550C8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87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0C7349-E0BF-4D54-88DA-EC292C240EB0}" type="datetimeFigureOut">
              <a:rPr lang="ru-RU" smtClean="0"/>
              <a:pPr>
                <a:defRPr/>
              </a:pPr>
              <a:t>08.06.2017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659A0-4DB1-4F19-BCA6-881182550C8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60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0C7349-E0BF-4D54-88DA-EC292C240EB0}" type="datetimeFigureOut">
              <a:rPr lang="ru-RU" smtClean="0"/>
              <a:pPr>
                <a:defRPr/>
              </a:pPr>
              <a:t>08.06.2017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659A0-4DB1-4F19-BCA6-881182550C8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34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0C7349-E0BF-4D54-88DA-EC292C240EB0}" type="datetimeFigureOut">
              <a:rPr lang="ru-RU" smtClean="0"/>
              <a:pPr>
                <a:defRPr/>
              </a:pPr>
              <a:t>08.06.2017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659A0-4DB1-4F19-BCA6-881182550C8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57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0C7349-E0BF-4D54-88DA-EC292C240EB0}" type="datetimeFigureOut">
              <a:rPr lang="ru-RU" smtClean="0"/>
              <a:pPr>
                <a:defRPr/>
              </a:pPr>
              <a:t>08.06.2017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659A0-4DB1-4F19-BCA6-881182550C8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77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0C7349-E0BF-4D54-88DA-EC292C240EB0}" type="datetimeFigureOut">
              <a:rPr lang="ru-RU" smtClean="0"/>
              <a:pPr>
                <a:defRPr/>
              </a:pPr>
              <a:t>08.06.2017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659A0-4DB1-4F19-BCA6-881182550C8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91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0C7349-E0BF-4D54-88DA-EC292C240EB0}" type="datetimeFigureOut">
              <a:rPr lang="ru-RU" smtClean="0"/>
              <a:pPr>
                <a:defRPr/>
              </a:pPr>
              <a:t>08.06.2017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659A0-4DB1-4F19-BCA6-881182550C8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41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0C7349-E0BF-4D54-88DA-EC292C240EB0}" type="datetimeFigureOut">
              <a:rPr lang="ru-RU" smtClean="0"/>
              <a:pPr>
                <a:defRPr/>
              </a:pPr>
              <a:t>08.06.2017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659A0-4DB1-4F19-BCA6-881182550C8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7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0C7349-E0BF-4D54-88DA-EC292C240EB0}" type="datetimeFigureOut">
              <a:rPr lang="ru-RU" smtClean="0"/>
              <a:pPr>
                <a:defRPr/>
              </a:pPr>
              <a:t>08.06.2017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659A0-4DB1-4F19-BCA6-881182550C8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62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70C7349-E0BF-4D54-88DA-EC292C240EB0}" type="datetimeFigureOut">
              <a:rPr lang="ru-RU" smtClean="0"/>
              <a:pPr>
                <a:defRPr/>
              </a:pPr>
              <a:t>08.06.2017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31659A0-4DB1-4F19-BCA6-881182550C8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8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8.xml"/><Relationship Id="rId7" Type="http://schemas.openxmlformats.org/officeDocument/2006/relationships/image" Target="../media/image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3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1.xml"/><Relationship Id="rId7" Type="http://schemas.openxmlformats.org/officeDocument/2006/relationships/image" Target="../media/image8.gif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5.xml"/><Relationship Id="rId7" Type="http://schemas.openxmlformats.org/officeDocument/2006/relationships/hyperlink" Target="https://www.ispringsolutions.com/ispring-cloud/get-free-trial.html" TargetMode="Externa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>
          <a:xfrm>
            <a:off x="457200" y="2362201"/>
            <a:ext cx="4572000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iSpring Cloud</a:t>
            </a:r>
            <a:endParaRPr lang="ru-RU" sz="4000" b="1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Subtitle 2"/>
          <p:cNvSpPr txBox="1">
            <a:spLocks/>
          </p:cNvSpPr>
          <p:nvPr/>
        </p:nvSpPr>
        <p:spPr>
          <a:xfrm>
            <a:off x="457200" y="3048000"/>
            <a:ext cx="7427168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Only Service that Preserves All PowerPoint Effects</a:t>
            </a:r>
          </a:p>
        </p:txBody>
      </p:sp>
      <p:pic>
        <p:nvPicPr>
          <p:cNvPr id="1029" name="Picture 5" descr="C:\Users\ilya.karcev\Desktop\cloudPPT_Begi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357"/>
            <a:ext cx="9144000" cy="686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9283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>
            <p:custDataLst>
              <p:tags r:id="rId2"/>
            </p:custDataLst>
          </p:nvPr>
        </p:nvSpPr>
        <p:spPr>
          <a:xfrm>
            <a:off x="0" y="-47659"/>
            <a:ext cx="9144000" cy="9563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t" rotWithShape="0">
              <a:prstClr val="black">
                <a:alpha val="61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24"/>
          <p:cNvSpPr/>
          <p:nvPr/>
        </p:nvSpPr>
        <p:spPr>
          <a:xfrm>
            <a:off x="1541707" y="2073222"/>
            <a:ext cx="1995314" cy="1094400"/>
          </a:xfrm>
          <a:prstGeom prst="roundRect">
            <a:avLst/>
          </a:prstGeom>
          <a:solidFill>
            <a:srgbClr val="E4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Faded </a:t>
            </a:r>
            <a:r>
              <a:rPr lang="en-US" sz="20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Swivel</a:t>
            </a:r>
            <a:endParaRPr lang="ru-RU" sz="2000" dirty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Скругленный прямоугольник 29"/>
          <p:cNvSpPr/>
          <p:nvPr/>
        </p:nvSpPr>
        <p:spPr>
          <a:xfrm>
            <a:off x="1541707" y="3245567"/>
            <a:ext cx="1995314" cy="1094400"/>
          </a:xfrm>
          <a:prstGeom prst="roundRect">
            <a:avLst/>
          </a:prstGeom>
          <a:solidFill>
            <a:srgbClr val="ADE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Compress</a:t>
            </a:r>
            <a:endParaRPr lang="ru-RU" sz="2000" dirty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Скругленный прямоугольник 32"/>
          <p:cNvSpPr/>
          <p:nvPr/>
        </p:nvSpPr>
        <p:spPr>
          <a:xfrm>
            <a:off x="1541707" y="4419725"/>
            <a:ext cx="1995314" cy="1094400"/>
          </a:xfrm>
          <a:prstGeom prst="roundRect">
            <a:avLst/>
          </a:prstGeom>
          <a:solidFill>
            <a:srgbClr val="3C9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Grow &amp; </a:t>
            </a:r>
            <a:r>
              <a:rPr lang="en-US" sz="20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Turn</a:t>
            </a:r>
            <a:endParaRPr lang="ru-RU" sz="2000" dirty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Скругленный прямоугольник 34"/>
          <p:cNvSpPr/>
          <p:nvPr/>
        </p:nvSpPr>
        <p:spPr>
          <a:xfrm>
            <a:off x="3621927" y="2073222"/>
            <a:ext cx="1995314" cy="1094400"/>
          </a:xfrm>
          <a:prstGeom prst="roundRect">
            <a:avLst/>
          </a:prstGeom>
          <a:solidFill>
            <a:srgbClr val="E9A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Spinner</a:t>
            </a:r>
            <a:endParaRPr lang="ru-RU" sz="2000" dirty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Скругленный прямоугольник 35"/>
          <p:cNvSpPr/>
          <p:nvPr/>
        </p:nvSpPr>
        <p:spPr>
          <a:xfrm>
            <a:off x="3621927" y="3245567"/>
            <a:ext cx="1995314" cy="1094400"/>
          </a:xfrm>
          <a:prstGeom prst="roundRect">
            <a:avLst/>
          </a:prstGeom>
          <a:solidFill>
            <a:srgbClr val="3AD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Stretch</a:t>
            </a:r>
            <a:endParaRPr lang="ru-RU" sz="200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Скругленный прямоугольник 45"/>
          <p:cNvSpPr/>
          <p:nvPr/>
        </p:nvSpPr>
        <p:spPr>
          <a:xfrm>
            <a:off x="3621927" y="4419725"/>
            <a:ext cx="1995314" cy="1094400"/>
          </a:xfrm>
          <a:prstGeom prst="roundRect">
            <a:avLst/>
          </a:prstGeom>
          <a:solidFill>
            <a:srgbClr val="745C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Glide</a:t>
            </a:r>
            <a:endParaRPr lang="ru-RU" sz="200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Скругленный прямоугольник 48"/>
          <p:cNvSpPr/>
          <p:nvPr/>
        </p:nvSpPr>
        <p:spPr>
          <a:xfrm>
            <a:off x="5685404" y="2073222"/>
            <a:ext cx="1995314" cy="1094400"/>
          </a:xfrm>
          <a:prstGeom prst="roundRect">
            <a:avLst/>
          </a:prstGeom>
          <a:solidFill>
            <a:srgbClr val="EFD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Pinwheel</a:t>
            </a:r>
            <a:endParaRPr lang="ru-RU" sz="2000" dirty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Скругленный прямоугольник 51"/>
          <p:cNvSpPr/>
          <p:nvPr/>
        </p:nvSpPr>
        <p:spPr>
          <a:xfrm>
            <a:off x="5685404" y="3245567"/>
            <a:ext cx="1995314" cy="1094400"/>
          </a:xfrm>
          <a:prstGeom prst="roundRect">
            <a:avLst/>
          </a:prstGeom>
          <a:solidFill>
            <a:srgbClr val="4DB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Swish</a:t>
            </a:r>
            <a:endParaRPr lang="ru-RU" sz="2000" dirty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Скругленный прямоугольник 52"/>
          <p:cNvSpPr/>
          <p:nvPr/>
        </p:nvSpPr>
        <p:spPr>
          <a:xfrm>
            <a:off x="5685404" y="4419725"/>
            <a:ext cx="1995314" cy="1094400"/>
          </a:xfrm>
          <a:prstGeom prst="roundRect">
            <a:avLst/>
          </a:prstGeom>
          <a:solidFill>
            <a:srgbClr val="BE6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Swivel</a:t>
            </a:r>
            <a:endParaRPr lang="ru-RU" sz="2000" dirty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" y="-27384"/>
            <a:ext cx="1391212" cy="600318"/>
          </a:xfrm>
          <a:prstGeom prst="rect">
            <a:avLst/>
          </a:prstGeom>
        </p:spPr>
      </p:pic>
      <p:sp>
        <p:nvSpPr>
          <p:cNvPr id="9" name="Заголовок 1"/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Tahoma" pitchFamily="34" charset="0"/>
                <a:cs typeface="Segoe UI Semibold" panose="020B0702040204020203" pitchFamily="34" charset="0"/>
              </a:rPr>
              <a:t>Reproduces all animations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ea typeface="Tahoma" pitchFamily="34" charset="0"/>
              <a:cs typeface="Segoe UI Semibold" panose="020B07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516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4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400"/>
                            </p:stCondLst>
                            <p:childTnLst>
                              <p:par>
                                <p:cTn id="3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400"/>
                            </p:stCondLst>
                            <p:childTnLst>
                              <p:par>
                                <p:cTn id="36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400"/>
                            </p:stCondLst>
                            <p:childTnLst>
                              <p:par>
                                <p:cTn id="44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400"/>
                            </p:stCondLst>
                            <p:childTnLst>
                              <p:par>
                                <p:cTn id="5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3" dur="4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56" fill="hold">
                                          <p:stCondLst>
                                            <p:cond delay="4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6" decel="50000" autoRev="1" fill="hold">
                                          <p:stCondLst>
                                            <p:cond delay="4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400"/>
                            </p:stCondLst>
                            <p:childTnLst>
                              <p:par>
                                <p:cTn id="5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>
            <p:custDataLst>
              <p:tags r:id="rId2"/>
            </p:custDataLst>
          </p:nvPr>
        </p:nvSpPr>
        <p:spPr>
          <a:xfrm>
            <a:off x="0" y="-47659"/>
            <a:ext cx="9144000" cy="9563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t" rotWithShape="0">
              <a:prstClr val="black">
                <a:alpha val="61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Picture 12" descr="shadow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76663" y="4522788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9" descr="ball_small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6350" y="1714500"/>
            <a:ext cx="1223963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790950" y="1717675"/>
            <a:ext cx="1273175" cy="1262063"/>
            <a:chOff x="1956" y="1322"/>
            <a:chExt cx="809" cy="809"/>
          </a:xfrm>
        </p:grpSpPr>
        <p:pic>
          <p:nvPicPr>
            <p:cNvPr id="14342" name="Picture 11" descr="dark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973" y="1335"/>
              <a:ext cx="771" cy="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3" name="Picture 14" descr="blick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956" y="1322"/>
              <a:ext cx="809" cy="8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" y="-27384"/>
            <a:ext cx="1391212" cy="600318"/>
          </a:xfrm>
          <a:prstGeom prst="rect">
            <a:avLst/>
          </a:prstGeom>
        </p:spPr>
      </p:pic>
      <p:sp>
        <p:nvSpPr>
          <p:cNvPr id="9" name="Заголовок 1"/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Tahoma" pitchFamily="34" charset="0"/>
                <a:cs typeface="Segoe UI Semibold" panose="020B0702040204020203" pitchFamily="34" charset="0"/>
              </a:rPr>
              <a:t>Reproduces even advanced animations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ea typeface="Tahoma" pitchFamily="34" charset="0"/>
              <a:cs typeface="Segoe UI Semibold" panose="020B07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020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38889E-6 -3.7037E-7 L -1.38889E-6 0.33333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6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38889E-6 -1.11111E-6 L -1.38889E-6 0.33333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64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3331 L -1.38889E-6 -0.00023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6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33287 L -1.38889E-6 -0.0004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6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7037E-7 L -1.38889E-6 0.33333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6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11111E-6 L -1.38889E-6 0.33333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67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800000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64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3331 L -1.38889E-6 -0.00023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67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33287 L -1.38889E-6 -0.0004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67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7037E-7 L -1.38889E-6 0.33333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67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11111E-6 L -1.38889E-6 0.33333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6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400000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64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3331 L -1.38889E-6 -0.00023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67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800000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64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3331 L -1.38889E-6 -0.00023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67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>
            <p:custDataLst>
              <p:tags r:id="rId2"/>
            </p:custDataLst>
          </p:nvPr>
        </p:nvSpPr>
        <p:spPr>
          <a:xfrm>
            <a:off x="0" y="-47659"/>
            <a:ext cx="9144000" cy="9563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t" rotWithShape="0">
              <a:prstClr val="black">
                <a:alpha val="61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867" name="Rectangle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357298"/>
            <a:ext cx="8229600" cy="45259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Regular Texts</a:t>
            </a:r>
          </a:p>
          <a:p>
            <a:pPr marL="0" indent="0">
              <a:buNone/>
              <a:defRPr/>
            </a:pP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Bold Texts</a:t>
            </a:r>
          </a:p>
          <a:p>
            <a:pPr marL="0" indent="0">
              <a:buNone/>
              <a:defRPr/>
            </a:pPr>
            <a:r>
              <a:rPr lang="en-US" sz="18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Underlined texts</a:t>
            </a:r>
          </a:p>
          <a:p>
            <a:pPr marL="0" indent="0">
              <a:buNone/>
              <a:defRPr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Shadowed texts</a:t>
            </a:r>
          </a:p>
          <a:p>
            <a:pPr marL="0" indent="0">
              <a:buNone/>
              <a:defRPr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Texts 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of </a:t>
            </a:r>
            <a:r>
              <a:rPr lang="en-US" sz="2400" b="1" i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multiple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style</a:t>
            </a:r>
            <a:r>
              <a:rPr lang="en-US" sz="24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fonts,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6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z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es and 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lors</a:t>
            </a:r>
          </a:p>
          <a:p>
            <a:pPr marL="0" indent="0">
              <a:buNone/>
              <a:defRPr/>
            </a:pP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Various styles of bullets</a:t>
            </a:r>
          </a:p>
          <a:p>
            <a:pPr lvl="1">
              <a:buFont typeface="Arial" charset="0"/>
              <a:buBlip>
                <a:blip r:embed="rId7"/>
              </a:buBlip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 Picture bullets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Numbered bullets</a:t>
            </a:r>
          </a:p>
          <a:p>
            <a:pPr marL="914400" lvl="1" indent="-457200">
              <a:buFont typeface="Wingdings" pitchFamily="2" charset="2"/>
              <a:buChar char="v"/>
              <a:defRPr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Character bullets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" y="-27384"/>
            <a:ext cx="1391212" cy="600318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Tahoma" pitchFamily="34" charset="0"/>
                <a:cs typeface="Segoe UI Semibold" panose="020B0702040204020203" pitchFamily="34" charset="0"/>
              </a:rPr>
              <a:t>Advanced Text Formatting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506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>
            <p:custDataLst>
              <p:tags r:id="rId2"/>
            </p:custDataLst>
          </p:nvPr>
        </p:nvSpPr>
        <p:spPr>
          <a:xfrm>
            <a:off x="0" y="-47659"/>
            <a:ext cx="9144000" cy="9563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t" rotWithShape="0">
              <a:prstClr val="black">
                <a:alpha val="61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" y="-27384"/>
            <a:ext cx="1391212" cy="600318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Tahoma" pitchFamily="34" charset="0"/>
                <a:cs typeface="Segoe UI Semibold" panose="020B0702040204020203" pitchFamily="34" charset="0"/>
              </a:rPr>
              <a:t>Join iSpring!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17824" y="6381328"/>
            <a:ext cx="37337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</a:t>
            </a:r>
            <a:r>
              <a:rPr lang="en-US" sz="1050" dirty="0" smtClean="0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 </a:t>
            </a:r>
            <a:r>
              <a:rPr lang="en-US" sz="1050" dirty="0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iSpring Solutions, Inc. All rights reserved.</a:t>
            </a:r>
            <a:endParaRPr lang="ru-RU" sz="1050" dirty="0">
              <a:solidFill>
                <a:srgbClr val="3232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>
            <a:hlinkClick r:id="rId7"/>
          </p:cNvPr>
          <p:cNvSpPr/>
          <p:nvPr/>
        </p:nvSpPr>
        <p:spPr>
          <a:xfrm>
            <a:off x="2519772" y="2865512"/>
            <a:ext cx="4104456" cy="792088"/>
          </a:xfrm>
          <a:prstGeom prst="roundRect">
            <a:avLst>
              <a:gd name="adj" fmla="val 4438"/>
            </a:avLst>
          </a:prstGeom>
          <a:gradFill flip="none" rotWithShape="1">
            <a:gsLst>
              <a:gs pos="0">
                <a:srgbClr val="8DCD47"/>
              </a:gs>
              <a:gs pos="100000">
                <a:srgbClr val="44A820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Start Now for Free</a:t>
            </a:r>
            <a:endParaRPr lang="en-US" sz="24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2862" y="2195572"/>
            <a:ext cx="580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Enjoy </a:t>
            </a:r>
            <a:r>
              <a:rPr lang="en-US" sz="1800" dirty="0" smtClean="0">
                <a:latin typeface="+mn-lt"/>
              </a:rPr>
              <a:t>all </a:t>
            </a:r>
            <a:r>
              <a:rPr lang="en-US" sz="1800" dirty="0">
                <a:latin typeface="+mn-lt"/>
              </a:rPr>
              <a:t>the advanced </a:t>
            </a:r>
            <a:r>
              <a:rPr lang="en-US" sz="1800" dirty="0" smtClean="0">
                <a:latin typeface="+mn-lt"/>
              </a:rPr>
              <a:t>features of </a:t>
            </a:r>
            <a:r>
              <a:rPr lang="en-US" sz="1800" dirty="0">
                <a:latin typeface="+mn-lt"/>
              </a:rPr>
              <a:t>iSpring </a:t>
            </a:r>
            <a:r>
              <a:rPr lang="en-US" sz="1800" dirty="0" smtClean="0">
                <a:latin typeface="+mn-lt"/>
              </a:rPr>
              <a:t>Cloud for </a:t>
            </a:r>
            <a:r>
              <a:rPr lang="ru-RU" sz="1800" dirty="0" smtClean="0">
                <a:latin typeface="+mn-lt"/>
              </a:rPr>
              <a:t>30</a:t>
            </a:r>
            <a:r>
              <a:rPr lang="en-US" sz="1800" dirty="0" smtClean="0">
                <a:latin typeface="+mn-lt"/>
              </a:rPr>
              <a:t> days!</a:t>
            </a:r>
            <a:endParaRPr lang="ru-RU" sz="1800" dirty="0">
              <a:latin typeface="+mn-lt"/>
            </a:endParaRPr>
          </a:p>
        </p:txBody>
      </p:sp>
      <p:pic>
        <p:nvPicPr>
          <p:cNvPr id="1027" name="Picture 3" descr="C:\Users\ilya.karcev\Desktop\cloudPPT_end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491" y="-47660"/>
            <a:ext cx="9201535" cy="690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ilya.karcev\Desktop\button.png">
            <a:hlinkClick r:id="rId7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285" y="3034615"/>
            <a:ext cx="3651985" cy="74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932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1"/>
  <p:tag name="ISPRING_ULTRA_SCORM_DURATION" val="3600"/>
  <p:tag name="MMPROD_NEXTUNIQUEID" val="10009"/>
  <p:tag name="GENSWF_MOVIE_ONCLICK_URL" val="http://"/>
  <p:tag name="GENSWF_MOVIE_ONCLICK_URL_TARGET" val="_self"/>
  <p:tag name="GENSWF_MOVIE_PRESENTATION_END_URL" val="http://"/>
  <p:tag name="GENSWF_MOVIE_PRESENTATION_END_URL_TARGET" val="_self"/>
  <p:tag name="FLASHSPRING_PRESENTATION_REFERENCES" val=""/>
  <p:tag name="ISPRING_ULTRA_SCORM_QUIZ_NUMBER" val="0"/>
  <p:tag name="ISPRING_ULTRA_SCORM_TRACKING_SLIDES" val="1"/>
  <p:tag name="ISPRING_SCORM_RATE_QUIZZES" val="0"/>
  <p:tag name="GENSWF_OUTPUT_FILE_NAME" val="PPTtoFlash_Excellence_full"/>
  <p:tag name="ISPRING_PRESENTER_PHOTO_0" val="jpg|/9j/4AAQSkZJRgABAQEAYABgAAD/2wBDAAEBAQEBAQEBAQEBAQEBAQEBAQEBAQEBAQEBAQEBAQEB&#10;AQEBAQEBAQEBAQEBAQEBAQEBAQEBAQEBAQEBAQEBAQH/2wBDAQEBAQEBAQEBAQEBAQEBAQEBAQEB&#10;AQEBAQEBAQEBAQEBAQEBAQEBAQEBAQEBAQEBAQEBAQEBAQEBAQEBAQEBAQH/wAARCADIAIYDASIA&#10;AhEBAxEB/8QAHwAAAQUBAQEBAQEAAAAAAAAAAAECAwQFBgcICQoL/8QAtRAAAgEDAwIEAwUFBAQA&#10;AAF9AQIDAAQRBRIhMUEGE1FhByJxFDKBkaEII0KxwRVS0fAkM2JyggkKFhcYGRolJicoKSo0NTY3&#10;ODk6Q0RFRkdISUpTVFVWV1hZWmNkZWZnaGlqc3R1dnd4eXqDhIWGh4iJipKTlJWWl5iZmqKjpKWm&#10;p6ipqrKztLW2t7i5usLDxMXGx8jJytLT1NXW19jZ2uHi4+Tl5ufo6erx8vP09fb3+Pn6/8QAHwEA&#10;AwEBAQEBAQEBAQAAAAAAAAECAwQFBgcICQoL/8QAtREAAgECBAQDBAcFBAQAAQJ3AAECAxEEBSEx&#10;BhJBUQdhcRMiMoEIFEKRobHBCSMzUvAVYnLRChYkNOEl8RcYGRomJygpKjU2Nzg5OkNERUZHSElK&#10;U1RVVldYWVpjZGVmZ2hpanN0dXZ3eHl6goOEhYaHiImKkpOUlZaXmJmaoqOkpaanqKmqsrO0tba3&#10;uLm6wsPExcbHyMnK0tPU1dbX2Nna4uPk5ebn6Onq8vP09fb3+Pn6/9oADAMBAAIRAxEAPwAk+Lt9&#10;8Qtb1bT5La10m3uIpHiS2Duyr5h3qy5ZAQNoBXIUsBxmvkj44fAPUp/C2p+MrDxguhTwzG5itXvV&#10;iYxu+2NfL3hi02WZUI5AyorvfBMgs/FVnM0mEkmmtnCnIfKttGBnO5kB9z07Vy37Y/wlt7ew03U5&#10;vidJp2n6mlqZtKgvio88qZGV4w+FVAMAEYB3A5IxXzeDnLFUKtWrzVPYKa5ot80HUUVTko6XcZKT&#10;sns31R41Sn9XxEKdJqKrSjfna1s48yu0k9Fot9Ufm54j/wCFh+GLCa5/4Tm2u3iQBIxPJ820nEhI&#10;fHyg4xj5iQO1dz+zrceMvFi3OqeJxPd6erzNBM8YMDojYLmckFUGzcEUhTzznr87fETwroEQg03w&#10;z4lvfEOryvk25vGaIICold3Z/JjgTzMNJMUjVvlyWcK3338HI9e8A/DOGw1aDRhr13aRpbRahNDH&#10;o+i2EeV/tK8imkhmvr2VQ39k6WhLuoM9zAyyrC3mcQcQ5dw3lOIxmPrqNRxUMNhoypuria05KFOl&#10;TjKpDRtvmelowm1orr6fJeHsw4hzDD4LL8PzpyVSvXk28PhaCUHUr1ZQUmlCM4OMYxvUlOEFZySl&#10;9MfED9pGz+CvhTS9Jn1qCx0uLSLRrOxhvoEvfE2tMjSPAfNmJs7CyULBNOtrLe3EyyGPyYgJh+d3&#10;jH9q6T4nap5LXGh308t3LJNoNpqcMVzeS+S+y4uYWZ7rU3sshY7dJ3MUYLrCqba8K+O3ijwQdQu7&#10;/UvFtv4n8U6kxRZ3hihmtplmMUdm0OryPqAiUBnFjpsUJMm1IrQqRXj1pPP4b0eHWLHRbbwx5qyy&#10;WN9eaDp9j4hvmKEG5tdOkuI7yws2kAY3GoQ27XCfvFi2spr8bxc8fxKoYvNsTjasatS+CwLnUw2X&#10;YWMIctOFGhJRlWqU4SvPE+zjUm5SrJ0ovkX7hlmX5Zw3F4PLMNhITp0lSxeYuFKvjcTNS5pznO8o&#10;0YznJtUVUcILkg3OcFUftU/jLxbfW8rh4rbTZ0e3/six8N2ptbiFpWLMrX1jdXc5WRd7TzRCGZgw&#10;aXbtYcb/AMJB4lMsmm3F9qFtpF/JE9xZX6WsFhcT2gZIHV7K5nntCkbFLVZEe2jLNGI1TKjyTw8n&#10;/CWztrvibxp4vvlkOP8AhG9N8iy00yvIVL3GoxS29vncCwF0900IOCkke1R7haaj4WhihtoND0xD&#10;ZqAiyXmparqEpA2sJbm2jgsYFzlin2lVMmSMLhRE6FDBSdOjBe0dP95KhR9nKN+VOMqk5UZuzfvW&#10;hyyk7xkvcT7oSqYtczknSjK6VRqoptW+KEKdSMfdu9JdVzrWSdHWdKXV9PudNsF+waitiZbG+vHl&#10;eGO8Qjy0FlJEdM1C0Zcxu9tLZzKWAKg5B8dv/Bt9pulS63pmh6dNdxwyHXNJhQXuiXd3FGWXVbDS&#10;J5JTZ6juDRXdvaS+RcRsZUCSLtPul/4rSwa3+yeD766hsyJIpNNlt5b+1ZuRPHYR3sF5cRY5nSN7&#10;pioB8pj8woSytqNqut6LHZXkt0JmktbhXsLnzEbdcwTWM6Qz2c6Ny5ED3KoS5uWU7h0ZdjsZh2rX&#10;glUjOE3K7jKMk1HmpTnKjeylB1ZqKqJaSTm58mYZbhazacoSUqclOkvaJOEklzOk1GNRp6TUaabi&#10;laSahFP+AH7R/gf4aa/8P/Hep/B/QNatvDviHTNVvV0CV9E16zewnTzXjjuXvrecJhss0kLxsn8I&#10;yR+3H7V/xs+G37Sy/C74k+AJ5LrTJ/D+pwS6fqUAj1jRryWSCR7S+hEtxGGKDclzbyyW10q74pn2&#10;uq/zl+ONL0zyz4h0Z7vTLq4lmtNY0hthtodRjjyZYoJcvBPKxjeORJJUuocXCSK4YDq/hx8VviB8&#10;KjpDLeDUNK1HyZI7WcPc6Vf2hCtPbJvIS1vHRZDHJE2XmCFlOQa/Scv4mzB4epha1VuhVq4ad5Qp&#10;0q1NUZSk4uVKMXUtGpNNzc78zkraI/LM34Ry6pXp4nC0Y0sZSjUSUJzlQruS5Uoxqcypp3UlyOEo&#10;tKM3JWP29vI5r74DSRr5iiGKcYMjDasU5KgID6DgdDgHPWvPP2Z0ntvijYyyGRhHbXEpMjPhSitK&#10;pBJIAJUDLdyPUV3fwy8Z6D8Qv2c7jX9EkBsriC/WWFiDPaXK/PPaTgZVHgdnQglWckyLlcGsL4BS&#10;Qt42knRSTbaZMzAY4DsqRnIzw67mUHhhkjIFezRlOpj8oqc7nejgo8zkpc/LiasG7ta2s4ra9knr&#10;c+HqQ9nhcxoyhyNTqwcX0lKFO6a2TvBNeWtz5/8A2vfE+tw/ELW7nTYpbllVRhWlAzudynynC8FS&#10;D1wAeRWJoz6/4k8F3N68MgmbR7KM4eUBRLG+/B6NswMuM49a9Y+KM1hqPjjxC00C3Li88oKQkmSF&#10;VQpU5Pr9cH047HwnbxnwZqZS1EYW1ijVVVFCrGGAwMdOcZ4/KuzLat8yxVWbUvaVa1Zaq3uYt1XN&#10;Rd07KHLqmnGzs2kTiEo4HD00l7qpQbstVKEU76X3e17Xt6L8ULCf4x+GrvX7YJcXFvNrt9LBIZLu&#10;RhCbicQIAGOFEYOD07d6K/UTTtA0+ZLmR9PSWRrgliY0J+Z5iDypyD6jI9DzRWNOpVjCEVJtRhBX&#10;cYXaSglvB6289G0tOnoxrRsv3VLTyknq09bSSb21t2+f6Dnww9ndRyjMbQzEuynDKpbDPjqWXqCO&#10;2emDXjP7UHwp+HNtp+jeIPFfjm51OSYxKuixXjSFFmj+UJFvIMnLRglQUb5Ry65+WrX/AIKF3Ezs&#10;NU0ZmjLbmCIjEhmbIBXn5Vy21STj26fafje1+GPi/wDZg0r49JpVxqV5Pa20tt9qST7La391I1sP&#10;PkcmFIoZnCuHICEMvDHC3h7YbD5hUnJKNDDvEzak4tQoSU5PdprkTUtmlflalqvPqU3UxeX0lGLn&#10;WrRoQU1e8qsqcIpdbtytHRWlaT0R8AXXh/wrFptx/wAK607wfFqunO19dHxB4h0vQ9W1a8sg0tho&#10;1lPrU9tZWVlCxjmkaRstO6tI6+WrV8pXXwh+L3xy8cpL8Sp7b4T+HNOG3Vru5vLO+vdUnVmAtPCu&#10;qG7vNGuYb5Hjt4JrbzR5rq8EF3sDCn8SV0/4n+JJtG0q1dY9IMUesAMJre4W0cnUntYYlmhiuGR1&#10;AjUvG7oSXQkAeMak/jLU9YlX7bqdlp8c83h3w/pFlJei18O+HVZoZxpcSM72N/d/M+p6mdmoSsst&#10;vFdRfbJJo/xWtiMdjMfUxlXMMJQxdSk1QxNfCuvUy+FVwcqeFi8S6M60+aXN7XDKVKnSpOEnalSl&#10;/SGWZVgsDgI4XD4bEVaFKpetRp1o01jqlJNQniHClGUKcY8s1Ck1zyrtbyqSf05daP8AA/wauoaV&#10;8MNS0HXtb8OpJFrMmoa/qXinWdJvIsiaDW/GuoWltb6ekbZBs9Bd/LdhDHCuMV8t+KtV0S41h/7f&#10;1/RLWykISDTPDR1XXtZuG4aRZZHlt7e1LMcRieGR2TBOCOfQtC+HniLxXZ6f4d0/Srvw54G0t8ad&#10;4fscW0mr3Sk+Zqev3jwtIdQ1CYNOJIykFmziJSXLs3svgr9mZJrtbtPBPh6w1GF1xdas17qc0oZv&#10;9a8iT3NrtUgb5FRMPklNwGYpY3AZaq06uMxOLnNP2tWtXpVsQ9UoSrVJTt7zUpKnGFV0OZ04VqnK&#10;5v1HleOzD2NKlg6FCCSVOjh6XscPG/LLlpxceaMFF2UpSp+0fvTpQnPkXmHhfULey06zsvCXhC+W&#10;2ndUa61i2tTdO74HmvFeK8wTncpiV0B6KvJr0CLRvEszl1Gp2StKsMnk3JkjR35VligjS2SMYwfN&#10;iVFB+8a+uvD37P40+czagnh60umVPm0y50+R3i28mO1voLW6VBgsdvm7SMIQT83tXhD4deHLa9MG&#10;rWepeK9IkVoWWCxuDJZyDLeZNGyxpPbx/wCtjNuWe3kQOVkX5a+JzTi7DUvazowhU1bkkvae0j8T&#10;cZtxjGcFdRi07pKSu7I/Qco4DxVSFP6z7mkeVKaioWSVpQ5E5Um1aVR2UL3bko8x+YXifSPGfh14&#10;NTtoZL60eSJrq2vkguo3eX/VyQNHIsSxzBTCkiophlHmFgFxRa6hp3jCBm1fSUkaFkka/sxc6b4l&#10;8OyxsI4/7Rt1kl+020MihU1CzeeGa3PmExYaOv1n8VfBE+KNHvpdKsLeZ41FrdQQyW7w3UCqJdNv&#10;rK4TEUUl1AoN2qhYZJ4nR0jmVhX54+LPhXc2+sX09tHc6bqdmksMaxym3uI5UV2eKKWPDLvA3KVz&#10;HdxlgXUpiuzI+KMHmqdKbhSxFCMeStFcsuVtKEnGL5bN2abjNSXs3KElekedxNwVi8qX1jDqpVw9&#10;Vy5oSTmlJQ1ioySd24zUoaNS5+R8zc34drmj6H4n0q9EcV7pviuwjuYpFdI0t9QktSBbyyrCQizT&#10;Kyzre2xaG/t5fOOHEkZ4nwu0Ws6RqHhfU4Bb3WnlruOGU+S9hdW//HykBVfMa2uo2DxyQqnlyh1K&#10;7XBHqGuaTra6NBcXaw3VzE0Yj1CGEWV+LVY2SHzWgIS5ls5XZWZgRJGw+YElK8tTy7bxbZ6wk7xm&#10;y0uBdRkbJ817mB7O7MsRA84SMivkBvLlJBwcV+lZfJyoVop3aTqYd8/P7OVCMZKnzOzlCSso6Raj&#10;aDjFxaPyPMKMY4ijOULR5o06sXHlUo1JJKVuk4y5lO1tU2l2+1v2EviV4e0m1+Jv7P8AquoSQ6/4&#10;kku/Fng/zJdtlqiQafJFq+j2zvlodRtxCt1bQopjuoo5ljLSKmfu79njw4ya9r83DSR6bHHlQSpL&#10;SsdqsecOV3DIyCOOM1/OLoPjDXtJ+LejeMdFkm0698H+IYtVsVkLeVG8momSFpNm2SSOSANbNG/7&#10;oxu5cbMiv6f/ANmjVrDxp4WHjXRbfzLLxRpsFzlHEaQXELyW1/ZkpndJZXyPA+CVKxK4/wBYuf0b&#10;JqdOrVwHtfdqUFG2js0qkq0XpppOSbXwp7dz8h4moPDVMTWpLnp4uUOe0rqFaMYRejSVqlOKlHTa&#10;E97a/Puq+Hg/i3X7iePezapdZVSHLeXI20Bj0yMheueQMjNdjbypYeHdSs2hEKyM0aBY2+6UZtzu&#10;RgIGwCScZPXgV7Inw4um1S8mljBae7mkG1CFClywILfMxP8AeAI69q7K/wDhrayaBOZocTBMqAPv&#10;KOu7157ex7ingafssUpuT/h1YyT6ucetnvdvS2+zerPHxUlPCxg7K8qTtHpy8rSV/Pfr1SPivw1p&#10;00lpMxtlb94g3FckgNP3YccEHAHv9SvqTQ/BEdvayoLQkeYmCoHPEnbBx05Pr7YorsvDZNWVl8D1&#10;ty7289PS/mY+2vst7aWbtolZeS/rdX/O34PfsG+CvjPojalonxRFheiOR5rF7m1bbtVjIqxyMXVV&#10;VGKOgLYVlIG7NftfpfwO0ez/AOCafiP9lPRr2PxX8SLaO8cSaFYR6ldHRYrmXVl1XV50KWWgwBRF&#10;I8t7eW93eRRvFZW9zLJ5bfG/xu/4J6eIfBPifVfFXwB8S6hpE0F9d3EWjRXMkVqdsjOsXlh9yrvG&#10;1gigMoZdx3YPI/BT9vL45fslWXiL4cfF34c3l1pOs3PmyarY6aBG0zgQyyXDxxb7hXCpIGupCip8&#10;rcYr+kMw4G4G48w+MxPhdmeCy+tjcHiKWO4ZziuqWOprE2hVwuWSr1fquJUU7p1HCVL3Y06WKcpu&#10;H41lvFvFnClbAw4+wWJx6weNoVMFnuUR9pg5qkpShiMzo0ofWqPJWjSThh41vbOU6kp4WEOaf5t/&#10;A34Qan4Y+LWk/DTUrK71DWtev59MOqw2s8NtdT3k/wBmWWzhvTDeNABzEkkKyMYN4QRnNft54T/4&#10;I/6tfzwajfy2fkX0aBntbh7YyRu+9l8oiRxM5ZSZGCIGVgzA9Pnv9i5LP40f8FANC8SswvNGtPCf&#10;iXxpYRKf9G/cSWNjpskqum5Hhe8aUDaNsxfae1f1v+D7GFrG3uDsXymVN7oAPLGAQAcMCOCcjqcn&#10;qCf8nvFHPMxwHEf9h4N1cNXgq7xcqjUqkVSx1bDezk1ywjUTpSbcFy2WmjTP9VfDPLMJX4befY2F&#10;OtCqsPSoUoxXsuetg6OJc4p3921eEE93yt2V2l+Uvhb/AIJU+HdA0HRLR2v7pLVUnuo5FghtbmSI&#10;mWPz44lLuYCoG8yCOU8kZ4rqIv2JPDumvceXZRQGIs3nQwCFWBB3J5O0l1A4JXhvY5x+0S31skMc&#10;T7WAhBRl24ZQp4ZQeNwHTHfAryfXBYyTSu6oVfzGbcQpAyTsAHIIBBPTj8CPic4qVZUMP/ttepJR&#10;aqRVWcW5OMLSfI7Ozuru7tK2m6+84dxyp168Y5fSpKoo8k1BSaXM7JOUVvFRTUWttXfb8wbH9l7Q&#10;NPcrBpekzIULOJdMtfN3FjgKZll2Y671IL9DwBnom+BPh+O2aBtG06Itt+WK0ggOOcYliSLaQRkt&#10;u2sMLhskV9kavChYzWdvbKoj/wBdGCXHqvZDgYxnO0jiuLdz8qXRijZ3Jjz88jheQowNq+u04xnj&#10;28OlSwzhFV+epUbvecqtRK7ezcpe8lrp1tY+4niMQ1enGEFGMb8sYqV7K6aSvdX7ra2uz/Ofxz+y&#10;94as7yTXtP0ceUs8Z1S20qV7E3trMyiZ/Lh8qF721I+1Qu+d7gxYIbNfn7+1V+zi+hRv410CyF5H&#10;DF9rufLh2yX1hwJTJCsavFexIBMCcKro6EfMc/vBr8ttK0iSxqsbP98kMxaMZAdBhex2jqTjvxXj&#10;vjPQtI8Q6NPp19DFPDJFKsbSxpsLMGIDjbkoo6A8Ekjpiu3DY2eX14VqVSSUGk05u8qaScqclLW3&#10;K20tWrJbJM4cfQ/tDDVKdaMJRlCU5XSunJ2g42VlKLTs0r2dm3qfx7+MLK/0iTV47pkNtHfC4tJS&#10;MIbS4IlUGPnMO1udmRGrOHwVGPmO7k00eIL+xfKq0GoRqyAiEqyK7soxvWONn8whyCqkunNfqh+2&#10;b8NNK8AeJfIssKNUv7y0tNNUqYU+0l5HkUff27yuxCNuPlj4Br8l9fhltb6e5niEd3LqU9vbpkgm&#10;BopLd3HT5VdQrM2UfzQATwB/TfB2ZLM8vhiqVSUfaU3ThzvlTairzV9rVFa2yel7an8scbZRPKcy&#10;eFnDmlGca7cVfdqUY7Xu7rS/xNtre3h7tdWdk2rxRi4k1BbiAmRVF00dvdSJDyg+4qMwhXBcptMh&#10;wQa/dH/gj98eNJs9b8Sfs4ePLW90nUvGVo3xL+D93rAhGn6/YRxSab4o0rRppSpluzd2Zu4YoyzS&#10;Nb3RKbwK/On4c/Be+8Tao3hG20OfUtU8ST2A0Ij94lvJLc2h1DU5gobZptpFly0fzMFZYgzHFf0K&#10;fAX9ifRP2bfH3w5vtR0+31vx7olnN4cOs6pZi7RLTVVuLi4PhaOWJv7KUyXd1KJIGWZo0jhYqQwb&#10;6+vxxgclrUJVKU8RN1Ki9nQknN4dpXmrPlXs5yUVGdnVhGp7O7T5eHJPBTNOPMBm0KGOw2XPDYGW&#10;Kw9bGqpDDvGYeM6lPDzcU6ijUowcZ1oxnCg68J1Wor3vpW50GL+0J3EYOZTl8DluFXA6fKqjO0bS&#10;W9K2ofBl7rtnLa6datPLGpL7QcKMFmJAGTwTuH4nGa7fUtKMd7cYUA72xzkqpZzGgD/OvBwcfKdm&#10;McV7n8DvDN/fXGszwWk00CWkkTyRRPKsbmMfMxVWVCOepB7Dk5r9QwVD22KUNozVRyaSjKKXvapt&#10;pNL4k27bH8oYvEONLSV+Vqz0/m5bXTd2lFXa0unZuNm/jrS/hPr1xa3LQWSTLFcxxOTlVVys528Z&#10;+YYYY9Bnvmiv0Rg8ETeG/Cpm0+X7XPfa8zXPmrkxsYLxtmAMgqQAf1yehXtQyag4wlUlNTkk2oqF&#10;RfFG3vcut1Zvtd6K1jy3mE7+7e17bpfyrbTXr30V9WeBXt2g1vVBhuL24Vs8gK0rMM8HcCPwAHXn&#10;Bt+GPhN4A+Luqa54c8WaHYXZ1LRrmC3vJLW3e7hYqwY20ksLpDMVYD7UyNJAgZ4137WHPalqaPrW&#10;qP5Bj/02XPBwcswGO2OAO35AV6J8ItZjtPHmkN90ztLDn7oJkGAuexKg+owT3Arx8FOrg8dSqU60&#10;6U41V79OcoSs5J20aV23bVXvZKzV111WqlNJwUlaLcZKLU2lTevMmtdErqybV7pa/l7+zd8Fbf8A&#10;ZX/4KP6d4IS+l1LQdW8B+JPDun3E8QibfqVpb6/pMdwXJMiT3elajYW3lkBJbcxlfO3A/wBGHh7W&#10;b1oo4beCR4gg8qMZJDPhmAYAq+G6ZyRjnGK/Fj/gpHpGp/Dzxb4T/aW8H2Msvib4Ma7p+uaylqG3&#10;6v4DmuI59WsZlAGILSeMz2s7bpYnnlU4jmfP7D/CPX7Hxb4O8N+MtJmkm0nxDomleJ9MnJ+WTT9Y&#10;sLe/tmxwFIjnAcbuoJHrX8WeNXDmKy3i2hj4rmw2KVelCcVzyhGWInioRqWtq3XxFNNJt/V7zd7N&#10;/wB/eBfFOEzzgueErRU8Zg5UlVhUvyVK8KFLCyq02nopQoYao4q0YrEpRSUmeyE38kIecvFtVQWc&#10;EPgY4IXqAM8jjPXvUf8AY73NvLNlWiZGzvI5B9G3ZBPfpkcdsVS1TxLbeQdzqptdhcA5YLjfsIBY&#10;liOQpHQ8DBrhNd+JGjaN4du9ZvJhY6XAPPaa4YRIxjLHyz52BhicBQGL5wvqPzaNGDnbmlVi04xt&#10;dS57QaSWt73aXVaOz6fqkKeKjBTjGlhrVFzWtyxgmpbppttLmWq01W50T6VYw253yxho1dmTcAZE&#10;X5gqgnAI/vd+ncV4Z8QfEPhjw0j6trur2miWSoWYyyIbjcilhF5YYsrSKAVyowDkZGDX5b/tLf8A&#10;BST4sTatceCf2efhLea/c25mgu/E+qvixSSMZMlrbIUiS3UZ2y3M4j3HLxrtyfzNHxw+J/juy8d+&#10;J/id4u8f/EHVfCMb634u8F/Bnwu2u6d4X0uORDJb6l4nvjb6SL+MsguYdP8AtwtLfdIzKilq+wy/&#10;hDE5hTpctODm4wcaEJ+2xUnKyi1RhedONrpzqKEbO60evFmHE2Fyz21XG1alGhSSVbG4i2GwNC7v&#10;yyxE0oynOy9kqam/eVN7u37T6x+058M9T1KCx0jUbm5jkumha4VPNXepIZdpAyD98OCey47V6noV&#10;9p3iyxa5tJftVtEjh2jjCyo23lJVPKsAQSrAbRyO1fir+zv+1LZePdStdI+GP7K3jCx0u4uYo73x&#10;l4g1uz1ndcToTczXBisFhs5Sq7ZRHNcCN2XbuUV+ynwumv4tN8uPSn0KGcEyWHkAuJJHzJ++C5l3&#10;EZDsxZuoVVwtcXEGSU8or/U6+GlCtCKc7zp1Z3fL8UKcpqLty3jzX+JSUW2l6WVZj/a2W0swy+qs&#10;XhsRKfsa8KNWMJRi/Ze0p+1VOc4txfLVUOVr+a6b/Jb9vf4Pavq/jfwrqej6cZTBZalqMlw6eZDC&#10;qQGCFyy5eW4jkcNbQhdscp3uwUHP4seG/wBn/VfFfxJh/tZRHaJrUVpBDcZjjm8maSR0MmcRG6nR&#10;iSwGNjBgAAa/sl8c/DvTPF9jLa3MUcmoQQ3X9m3DojSQT3ULqiBuBtyd0ivhFXnAOK/H7x9+zt4h&#10;0Dxx8OLPSNBujrLtJb6tZ2cYdBNb3N4r6l5yq0bJdWt19oUvudWDLjcFFejwhxJjMuo4jLXy0lKk&#10;4Yab1ajJVZy5nzJJtpRi42cVbeyT8TizhnBZlWwGY1Ic04OCrwk2oVFScIpSg9bKMZOT15uaTvoe&#10;Jfsz/A7xDN8SLD4weF7BI/DXgdxNYi8ljtE1+7tVLS29pDINtxbWEjBp7gBrOS6WGBnDErX7TX3x&#10;l8Df8K18FftF+O7JrTSPhX4ju9a8Qx5E5vdK0hc6jBcSKAtyUXeYhGWIkUx4DErVfR/gH4Xs7n4Q&#10;aNN4iOl+BPht4Xi0bWPC1np9w8vii6uJY7y6CajCAhGozl5NQE8fnbysasqgmvyu/wCC237X3wl8&#10;A6Z4W/Y2+Gmopa6v42ey1T4gWehi3srbwL4R0+WG803w/PHZ4itta8Q3UVtd3tpL/pH9i2k0txh7&#10;mJX+k4fo4vPOIcsWHlPEPDYnD4jEwak1HAYStOrXhVpyWs/Yp8zlJRrTr0oQ5lC7+m4izbIeDOCs&#10;XWU1Tx2IyvNoQxVGSipZjmGGr4CGDuk/bSqxxNGtTVOCjhKdKvUk1zuMv7k9G+Ef7MHxD8K+GfHO&#10;jeE/D2peHvGXh3RvFOiajBZxBL/SNc0+31CwuVwpAE1tNExXrG4KNg7hVnSfhb8KfBj3Nl4N8Nad&#10;Yw3wc3NulsmHz3yFDk4ONrZQnj3r88P+CPvxok+OX/BPb9n/AFvRvIu18C+FoPhTq8UF3DfzR6r4&#10;FRLJZphGiG1ju9Jn028gtpcyrDKGywyE/QzV73U9JE+r/wBmXTGBMFEhLHDc7iuAccZB/pX940J0&#10;Z06WIpRgo1qcakKihDmcasYzupKKdpRko8sr6bt2V/8AJPF0alDEV8LUioyw9apSlFXavSnKDafM&#10;7xbV7u997tNN+XeP/AfhKHTYIbbw9EqSaobhhEuz5jDdqTjBwCSewzgY6UV0mrePNLj0G31DxJYv&#10;plvLfQwQT3kax+bOYb2QxKHIJbYrucDCqADgkZK7qar1IRlSvyWsvdg07WTa00V7WS2033fmVKMZ&#10;Tk3OKbadnbT4e69PLfpc/nf1Wxv9Q1S4uVtTAkkrsUZdpXn0AyckgZx1zmt7wnY3WmeItGvWR0+z&#10;39sxO0g5Zwny5xg/M34Zr6Y13Q9Oj1C78u3R2E74XywoyHbgbVGBwR0HPrWfaeFIJ5IpXCx7JUky&#10;y/xKc8Adx6H6EV8b7CmptqSlJScl8W90/JO3bvsz1vaTatyytaz2V7pWfTy39Nzkf2hdAh1a+s4r&#10;zToNT07WtHm07ULO6hFzbXtrNH5U8FzbsrJNDLHIUaN+DuVhxh1/Gv8AaK+K37Z37MHw5Oi+CvGn&#10;hzwN8NrW+g8G+AtXu57m7vRYy7U0PQ9C0Wyhu9Tv9akhjSzsLGJRLGY3VZViyV/ow8Y6JYXmjaHe&#10;TQo/lCJRIyFmIMe3A4AGduOcAcY7181/Ej4JeFfihZ6bp+o20EN1p9413o+qraW91c6FfeQyLqFj&#10;HcI8SXYZY0E4CyxRBwjqGIb43jzh3B5tltfGV8PTxNfJ1XzHD05whKNSFKi6mIoWndOVSnGSpO9o&#10;1VGTjUXNGf6V4XcV4vh7P8PgoVqlHA5/Vw2VY2UJ1IyozxFaFPDYuLpOM37CtUjOvTXK61FTpqUa&#10;ip1Kf8vfhr/goH+2F8AfipF4Z+L+q+OL7UdLuNPTVLDxfpyWE8/9q29vqFta3+kJNdXdmk1rdLLB&#10;dTyyTpG0bshUuq/1ofDfV/CX7T37IngfxjJpyR2PjLSrm4vLd2xdQX0LvHcxO6nkRXEcjRtGQpG3&#10;CjkV8K+N/wBjLXfHfiuDxT4mtbLxj4ytbKy0aPx9rGg6cbtdCsGVbS3iSGHfdzi3AgW51DfKkahF&#10;dUVRX6bfDLwLF8PPgZofh24niMWh3Wo7ordY4YxNPLv8mNIgiFYlYKVAHPAGADX8ncT/AOr2aTVX&#10;h/BvDONKUq6vRtNLlc68KWHjGlFU5qCjOGklHmjpK5/ePDmAz7AYfAU+IMywWPxlbMafs1gaGO9n&#10;QouEoQw9atjXGriKlXnjJxcE6fKm3NWa/JT4i/BnS7Z5/DejSyeHbAC4/tGezSSW6u4GYxtA7xlZ&#10;MXIAiLBh+7Zs8Hjx34RfshRaJqWs41fxfNpfiRJo9Wh0nVTodpqlvdOBcWl3ptiIbX7CIgtvJAFz&#10;LCGWVpWYmv018T+GY7rVpNZ2iXzZ8NIf3MKR7yqo+5QrZ9eMc/MeMdP4b8P6uQWg0vTYrVpP3bJN&#10;bvLsGQX3LKcKSc88AjnpXj5TmU8DR+rQm6delFRdanKXPUknzqq37Nrn5nFxlJ6RSStpb9QeVYav&#10;hqv76hWoYmcHXw2Ko0pU4unJfu1Cpa8oSu4pRaWk0pTVzzT4e/B/wX4A0S20Lw7ottoWnAj/AEew&#10;tEJQbuFWRUAVsgtu6gHBJNe4R6fpml2y7YpHZMMsjRckHGDtxgn+8RXpdhpcdpAkd0lvvWPcAHRv&#10;mJG0kgFQc4zknA64q3qtnpmzzJXiicqhZMrsA24AUHA5YAjHGeh7HLGe1xUp1Z11UaTnJPWd5NXd&#10;STspNaXdr3StsZSq0MKo0oRk1dpSg1yOyi4xiuVe61ZWX2VZM8Umt4tt7elDvVDJGCu1XHQbVIGG&#10;xwT12gg15lBb2smtw6gYYGumkHlN5Su9uVcHZE7ZKOV++CQu3I9K9c8TzwCG4s0kzmH9wyjHJPTc&#10;vHQnv05PSvF7KSWC4kguNxEkxVJcqDG0nCsMYIBz17kjOBXj4OqsNjouS5o15whByd2rShfXpo2k&#10;3tufH55UliadSUZuDox9pypPlab0irWtdWvva+u1zJ8ca347sLTXL7Q9Vs7TTtUu54dPjtdNha8s&#10;tluqbo55CwjmMykpLggOM9iB/CN+1D4W17w/+1Z8VND8T2uqeMp9W8d3msvqeqi5v9TuW1ryr1mb&#10;UZH84kCWWOQHdBFEiJGixjFf3hkpqWh6tpsxRzZ314FJBJERUuBnjEhVnCnsxDdq/np/ad/Ym+N/&#10;xS/aF8b+Kfhto0WveFEn0GyfSbKxgtdeuPENvpskl0mm69Oxj0+O1gmt57qG4xHdRIwVwxUV+seD&#10;X9q5pxrneUZZhMRjq0sjxeMdGjTdSpF4LF4e1W0VzS/jRi4xvOaahF2fK/y/xgxeAw/B2V5jmmMo&#10;4bDU81wGHhUxFRUoSWJwlZTinJqPNJUY8z5WoxhzSqQjo/1N/wCDZn9obSPhXP8AHT4Ba7d3zHxm&#10;fDPxC8OnUblrey0KDw/aXGma1A9lITbG7uVvrULLaoHmhiU3UhMcIr+ym21fTNQtormKW3njmQSq&#10;zKgBRgCCQdxdX2Njc5UHgAnkfyV/8EkP+CVfxu8KQX/xi+MRh8HfbjqFj4V0TTrtL3W7vRLi6057&#10;671i7hRYbWG6k08QafYIZZZIWknmcZjQfsz+3J+0xof7Ef7Nvirx/qd79mvNN0e40vwxb3U4+0X+&#10;rSwtBaxxh3HmS+aVKhc7Wdm6Dj+xeG55hQymhHNKc6EqMVGnKaSqOhGTs5UtKseVO1GM4qdRKDcL&#10;yUT+GOKq2Br51iquVzhWoVeR1JQ96nKtyxi4Qmlyz9xKMpQlKHtXNKbs7fil/wAF7v8Agpp4j+Hn&#10;xG8Ffs+fAXW4LbWvCNxL4j8bXtvsCQPPaXljYadL5RI8+X7RLcOpOVSBMgbhRX8mXxS+JHiv4weP&#10;fFfxL8X3t3rPifxjrVzrOq3R8+7eOS4lmMdqjiObbb2sJjt4VGFxFkckiivr6eXUa0IVcYqvt6iU&#10;pRhj8RQhSjePJRUKNeEL0oxUJz5b1KinU0UrL5deyi2pew5r+86kIuTd463evLb4f7uvVn+iDqHh&#10;PTory5AWOR/Ok3u3Of3j4IOeAOfw/Ks5/CdnL8qskfDfMMYBI4P19Meldjq1t/pVx87rmWXv6OR1&#10;9T37Enp6ZkNrmRf3pA3DI5GRkDtn1/CvkuRy+GN7pN29bX0+9dn5Gznum1rvd/1/w3yM6b4d6pbw&#10;QXV9qZm07dG8UIkdgVwxTahOFC8A8D3qxB4fsISgjjO/B+UgYeRuAQe2B1B6jP4+ga/E8emWsRuM&#10;qI02jJyOAcEdfrxx3GM1xtus6lgsuTu+UEgg5/hJI4JHIIHrg81OKw6rU6mHqQvSrUZUZp80k4VY&#10;ezlq91abbXXZJ9dcNiZYavRxNGVq2HrU69J219rRnGpBrVNe9FWeyV27ao0r5LeHT41e5h0+3hiL&#10;XE+VUxiM7txOR5gAAyPQk8DmuSvbeHWPAMd9pWpG40u91E3to6Nj7ZG2EMqDJATK5Zxwc9egPm/x&#10;osvEX9ni0ilkXR9VlhtFvIJDtgSdhHcW9wVw0QWHzNsg4Zm4Py1yVhrPiGy8M2uheCEh1DQtDjax&#10;hit2Z5YY0UvI8Mw81PMBZwIZQu9Tt4INfwPjcqxnDOfY3K8dQdCtgoVsMuaNo1qM3B4evS52ozp4&#10;ilCM6U73anFNRako/wCpnCPEmV8QZLkuf5dmVN0cbXpYyo6kFKFCpSjJ4jC1UoVJxxtKu3RqN+5T&#10;p0+ZtwnGo9HxJ9hnht7HUZba3jSNhdSB1gW3h+bDSysRFGxY4DSkZ/hycCvkvXfEdiPF15peg64J&#10;9K0ywSG6u7CaWa3XUJX/AOPa3lVg0rxxkNLJADGGOxmzgUnjjQfGuq6nc3Vz4e1q6SzJktIrtLi2&#10;t4zKCAy2rSCK9uV3szTXLOEhYeSiqOM/wloPh/RXuP7almvrwR2wk0TQLb+0r+IzSxxR293LbfuN&#10;NjkmdYFllZcOdsjEnI6aWAp1pv2r5qTU+aFFRtLmjBxcpr4YweqlJ6ydlZ2v91PMqdDCNYGLxN4x&#10;lXrKDjRjJSUl7KU0ryfKoyklCiuZJVGtTodB8Y+IPDl9HANe1O7tJC2ba8kluHI3HAhMwEkcZBGc&#10;MVCgA8V7BpPxAj8RsLae4KXpXz4rOVfLdlQhS1swPlzNGTudTnCZ5r4X/aI8ZftAXPj+w+AvwG+H&#10;/hDw7461TVLay8ReJ/HF1J4kf4f+Fns1v5fGEuhWAXT2SO3cwWMF/cg3F8qIyMoJr6B+FPwlufBX&#10;iTw8fFvjPxB451Kw0y/N14h1qeG3k1a6e0EUs402zWOy06GSbc1tZW4xDB5cZZtpNefj8r+pYZKG&#10;I5J4ib+qUvae1qyimkpzjypUacm+WF5ucrSapKC5n4dTMKtdQxFb6r9WlSpzjOlWVW9OpKS56NWk&#10;6lGprHkly1W1JSpte1hVjD22HUDenUbd/wB5NY3ZhaYfdkEgBQspxswDyVO08DOOvGawrecJYwyP&#10;BKsUgG1QzL85bn7w46qCOOvWuhthAn9qzMQ8dzdFY2VvLURxIRE7HjPzL5Z5PHp0rgfEusw2kcpk&#10;uIUUJJLJJIx2xqpAZy+cbVUHcc4BGM5YV5FLBzr1KFNRvUvq73fOp8reml+ay3eju9E7fJYzGcv1&#10;mopSa5eRKet4uF3Z3V7xb0t5K9znE8R2GhWfizWNVuhDZ6bNLqN3MzKESC3t1diUYjduI2ENwd2O&#10;eh+k/wBmXwhJJ8NYfFOtaatprnjye78U3NtcR5nig1U+ZpkO0jO+PR4rBCBhjJKVYjLZ+FdI8NXX&#10;xZ8UaB4IzOuiazqsfi/xzkfN/wAIhpk8a2GizEf6oeI79IIFBwTYPPJg7Gr9kvD9rBaWNnpiQokd&#10;tCkUYRAER9m0JEFGFQZKKg4UJHt+6K/vr6Gfh5Ww0uKfE3GUrUs1lPhzh+Uovmq4LB4uFfNMbCW3&#10;sq+Lw+Ew9GcWnKeFxCUkrc38QfS345o1cNwx4d4SrzVsCo5/nyjpGlia1CWFyvBTbd1Uhh6mJxOI&#10;pNX9niMK3rUaXT+Bfjz49+ENjDp1vo+n+NPBlsz58P6hK1lq2mQj97M2janEp8sgsymzvUmt9zZi&#10;w6LXrOo6h+x3+3Bp+j+EvjJ4HguZre7F1pXh3xqbW60s6ginyxaalCRYzTr8xWOeOFiwxyzAN4Ne&#10;6bHvmVV+Uq5Yrg4WPZvLEnADyABmzkA5xxmvz6+KeoeJvhD4q1bXbG3XWvAbala3Wo29oWTVvCMt&#10;6qSPcSLAf9I0ua7aRjdAA2ZeKNwIxvH9o5lwDw/xI8TJ4d4LH14+1hicM1GM6u6dXC1FLC1pOryz&#10;uqcKtSSb9t7RqR/HOA4rzTKlQpzdPHYOjKEJYXFU7tU1JWdKvDlrU0otx1lOMeXSDVkfuVov/BN/&#10;9jXw3aSW+hfAvwJaRyNCCq6Hp8rFIlm2ne8BOJDJuznBCrjpRXwx8FP29fG2n+FBBoxsfGmmwfZo&#10;bez8R3Fy+oaOCs+6KO7hcTT2uY8RrKzhAwCMBgUV+WYvwz4wweIqYeh9UxFGm0qVaNfDUVOHu8rd&#10;KvCNSnJLSUJcyTT5Zzj70v0TDcY8G4ijTq16GJw9aSXtKMqNaq4SvC6VSk5QnF3Ti9Hyu0oxacTp&#10;tUF39puCU3gSyEAjp85J6HqTz+H50rISvMhaAgBhnGQOCCevX0x9fXAvXd7vnuCWDlpZSeRjO8kB&#10;vc9Af065bY3JNzHggDOTk8Agjt2JPIIPXAr8iV9XzWS07p2srpX326ddD3tNG00m1fRX6L8N0uhf&#10;8RzkwxKI3HAxjOV7H0yDnBx75rj4JSshyrcdSQR0IwM/Tg9OeK7fW7tHC552r9wqDjgc9fUev9Kw&#10;LeaDLPIqqqg5Z1UDGOc8nnn+tTKUm9JXtbZb7aO/X52t6sSgnJp3V2lo+9n289jD16Sz1KzksLyL&#10;zbeWPa8TqWVmx+7ZR/fR8upyMFdufmNfHfin9mLQvEWh+NLL4f8AxG+Ifwl+IMjvq+ia34H8QS2u&#10;6ZldxFfadd/aNOvbG6kbY9vLGhQYw4djX1tr2sxSSG00y2M0zgL5wXKKSQCVH3flGQST1+71Fdf8&#10;L/g1qXj/AFe8g02Zodas9Hv9WimCmS2a5toi9rpt0MhtmqOrW6tnETgPyRivzDxE4LnxNg6WPyuN&#10;OHEOUwqVMFNwi4Y+jHlqVctxEpJRlGpJc+HlJpwrScOZQq1T9n8H/EevwHndPCYqbq8P5pisOsXQ&#10;mlVhgsVCUIUsxhRqJxqRal7HHU429thIpNOVGlb8yvBvwq+L9r4T8r4h30/xTvtMsTo8+rav4zvv&#10;Bmp6zqrr5C6pf6NYo9qjrKfNmW0YQkR71+XKmXRfCXxWspdS0XTJfB/w80fUvD0nhPxLP4WS41LU&#10;/EGmi4+0LINY1EK9vfQTZVr62VrnPzIRha+3vGHgLV9asi1nrF1pDS53pAsE0kUkTmKRYrggO0cc&#10;6yJnkkDOQoFeIWnw01XSrqK61HxVdavLBNOmL1sIse7eNscQKl+QAR8xx+X83U+KKP1aMng4QxVF&#10;TjUjVScvaKPvtQUKbunLlipt8tkrWSt/ovGrlOZ0qteWR0cTKpKnOlTr5hm+PyvD2VKSdPLMTj8T&#10;llVJwcoqWFVNSkn7NypU2qnhvwX4a8E2yWmg2zz6nfwK/ifxJqEs17rWqx28aJAl5qlyXubqEkAE&#10;yPhRkBFJIrJ1m8S3l8xGZJ4WfyygV0kjB/elTgsEQEKMHAAznFek6np8Wi6eZbue3czAxW6O5BeK&#10;UbwVK8tl/lCsAVBJbng/P/i7V4rWPMksaiLbEq+YYViimOZJC45IjUZdWIXHJ7V89BYnM608filN&#10;ylO1GnZtxjG3LKEFdRinbljFW0Ssr2XzGb49U08NOq5SvFzq62vFRUKbv8KjFe7Be7CNoJe7zSr6&#10;tqbJG6xMqq2whG3KrRMWeV852ggZ56KeCepr5Q+InxEtL/ULyxgvBNoWjo0+rzQElr6aA5i0+2A4&#10;KySbYii586bHBFZfxL+K95qcL6LpF5LHZl2tpNRTarPEJPLdYWX5lRmAXd95h0zmsP4B+CW+JfjM&#10;Mlu03hDwJdwXmqXBQNb674rDiWz0uN+RcQ6Yh/tC9BJje68i3bgkV9dwLwNmfGnFeWcI5NKX9o5z&#10;iI0sZjIxlOjlGW07VcxxUp2UXVoYZSklGV5VOSkrymj4TjDizLeD+F8y4vzuMP7OyfD1KmGwrkoV&#10;c1x9RKnl2DpxavL6zinGCkrqnR9pWnyxptv9If2Tfh/caP4dk8T+JIAfEPiX7PrGrRSoEOn25hKa&#10;JokTgfLBp1iyF487Tdz3JYAgV9mW94kDBUuBHKFEpySVSQZEYXJHC5ILDkYxmuB8J28OlabFayoQ&#10;xMKygZcMXUPkgZHplegIAOK6W6jSM7gMuqAhdvU5ICqwJDZJJwM5Bzjiv9mOGuGMt4WyLKeHMooL&#10;C5Zk2Aw2X4OlGKVqeHpxi6k+VLmq1581atLlTnWqTnL3pa/4/wDE3EmYcUZ7mmf5tX9tmGcY6vjc&#10;TJuVlOrLSjSUnK1HDwUKNGmpONOlThCLskl3QuBcxIuwBmbyQ6ldz7QZJXAzhj5ZJXdlS45wFNfE&#10;ukx23jnxn4/8Y6VqcHiXw34l1S+8NwW5H2jT4NP8NJN4cvYFU/u5d2o2moi7Zhu3bjnKrXsnxF8c&#10;nwT4E1nV4HC6r9nj0jQ42OWuPEetyrp+kW8IPUm4uEk75QODxk1wvwN8Ead8PPBUPh61cvG09xeg&#10;yfK8tzcTtc6lexheovtRlurqRSB5nnlzliTX0MHLCQjUptRrVKyinbenGK55PmVmuaVK19E013R4&#10;EKarzqRmpSgqa0UmtZSWis9Jaab3W2pwPhr9n2fwimoR6Vraw29zco0cJYBYof3zRxxkbiY0yVQn&#10;kkMTxiivvPwv4ThnsZtRu4FjuLt4fLimQymG2AmKIFUgAnhi2TkFB1BopTzeak1U96a+J8iV3e/b&#10;+r+t5lh6Sk0nJpOy99dORWdqb2dvPfRGfc6VZtPPsmJ/ev1OMYdsZ59D271JZaMvmBvOx1bAPOPf&#10;HYYznPXFVSZUaYypgCWTcxB6K7ck8EHjbz2UZ9a5288cRWswsdNh+1XjfuwQcBCR/EcHIBDfhz61&#10;/EFqElKTTjo126Jqy8+q07tJn9BJzTim7ppWfr30btu3+C6m/r0H2TLSXakqAVjL5ZjzwBnIAHYj&#10;n+fHppuvavlYXMVoGBwQPnU5GS3O4DGfyB6Vp21pJczi/wBYmMkxIxCG/drgAhW5OSMjj69uK7Wz&#10;uYEQKoCqBhUXgYB7c8cYBPXvWHsJTs1eKsrJy1a9132V7ruturtrrzxjb7T6vttp126vft0OUh0i&#10;4skCrEpxtBnYDfIQQwA9M9cnHTtX6QfspeDH0TwfP4kvYNl94mmMtuzLiVNKtWMNsobAJinl33UZ&#10;BPysa+MdE0pvE2taRoNmHa51a/tLGLZ8xjM8q+ZN3+WCBZZm9FjJFfrRpGlWuiaVYaVZIsVrptlb&#10;2VtGoChUtowi7R23EMSOnOemK1o0nF3drJaLf3ra+u+/loj1ctp+0qTqvanZLS/vvfV9oLp/P5a/&#10;zrv8a9Lh1bx3o2tItrf+F/H/AIy8NzWd1IYU83Sdbu4mNrNlVVGidJVQkfKTwK821340aRLJcRW0&#10;0KsVi+yxIYirljwfNzsz6vu3Actxiu3/AGt/hx/wr/8AaR+KMK6faz23irxUPiHpcF3CZNMnHiaz&#10;S7kWeJVLPbjVYPLu1iG5UE6ghnwPwN/bC1T4lXyaZZ67EfB/jjT7O31DWofBKXGieEdc0/XZLn7P&#10;faRBbXLG3FlJHHZPE7siqCXKu5UfAcS/Raw+OxuI4k4e4nw+BynMPZZlTyfGYCdSthauOjDEV8Nh&#10;a9LEQp4mhCs5xpKrCjVjRjCjUlXqXqS/oDgT6UuNwGDwvC2d8Nzxeb5b7XAzzjC46MKOMo4JqhSx&#10;eKwtSjKWHrVIKEsRKnOpSc6sqsI0qUuSl+oPiv4u2ruUe8nufIka4jt7cvcESKR8iOimJo3ckFlc&#10;gY6181eMPG+t+LGkhYyabpYMjFEZVuLwE5YPL8zhuAuwgB0GDlRXw7+zF8f5NI0a8+Dfjj7RPqNu&#10;x1HwPrs5kuZryzkZn1Hw/cXDOXkns5N09qWkMkkDugBZRXvfijxXAunT3Ucs2BE3lqmII4okUlnZ&#10;eZfM5wCCBgEn1r+a+KuHc84SzfG8PYig6HsaqjQxlnL+0MFVUnhsZSnK/Iq0IyjUhBylSrUq2GnU&#10;qOk2/wCkeGs2y3i7LsJxFSrKv9Zi1iMK5x/4T8ZS5PrGEr04NN1KUpKcZPlVai44mMIxlaPD+IZt&#10;V8ReKtD+HPgtI73xV4pnFlbyFSttpNuQTe6heMMqo0+0Ek5dMIJFADBjX7E/Ab4Z6Z8MvCWh+HNP&#10;haSz0+JnuL9lzJql/J802q3DEbmuL+58ydlPCIqoMBFr46/Ya+CV7MupfHPxRbzfavFIbRPBNtNA&#10;B9j8MJMRe6okcn7yNtZuo9sEvRraJxnEnP6wW+ki2hXyImWPagdUQBUESlVQZ+YkqCzHoATgjmv9&#10;DPos+FVHhPhKHF+Y4RrP+KqdOpSnXTVTCZErVsHSjdc1N5hUl9dq2fLOk8ApWlTlA/z/APpUeKsu&#10;KOKo8GZPiYyyDhJ+yxDpSfJj+IJqMMbVnZuM6eXQUsBh0lGdOr/aE+aUK3vTRajCGtwQ8ZRGbeAT&#10;GCgJOUBILFscEYJwRWhDqKyh1Z0EbOjZ3FZmEeSzKMEIoDEBl53Lt6VmIioGP2Ztsp27imD5agZP&#10;pnOOeMYrNijUC8v5PLjtrRJZS0rsqRwxoZHlbBG0KFJPOMDtX9ZxpK0na2yXXVySs10/Xe2iP5Il&#10;UTlG0tm2rLayjLte+ivtquvT4s/aU8W3PiL47fAv4TaZctLZ6Lf6j8VfF6wTH7NIukWV5Y+GLGcL&#10;jPmXbXmolDjDWkHHC1+gPw90N9VFtujdFiitZHC7GBjeOIxor84TgucdGJBAxX5kfs4+HtS/aH+O&#10;/jz4oqsslg+uT2emXCxskMWiWsz6VplpC+cLE2m2sl8FB/em9WZwGINfuf4V8EW+hfZLSKLyw2mb&#10;QgGC7x7o9xYHjKkcnsOCa+fzjMYUMc8HTqNulRlGdldRlFRnOzV7auzVnqr+R72Cw0vqcavI7txa&#10;dleXM5eV3smne9tLFAWNxbRuIfNZM26iNn4jAScLtUAcEDqCegB55JXoFz4fvjA4guog3mWxKTAl&#10;1XyrgHBXr83BIOMgcZ5orihmNGSv7agtkuaMk3pT1fuPd26693dtcMsPWUnaFezd/dastY6X5lrf&#10;rb8kfN9z50puYUuAwleQFnPCgsxYkZ4GODn39a5y00PToJ5JlVBduzFpFK5yQRwCDt4yOOSAOfXd&#10;/saVWnH2k7POkG1TknDnjOct/Q+vNLDoS+YA8khJLZy2N4I5J54wO2Rnd9a/kRp3b9mtN9tdFt22&#10;3V338/3260XP5Kya7adL9fx1MqfR5WTda3TZOCcscg4OMDpgH9OlFtYanAAzyFs5BBYcE5AIHfpk&#10;/wAq3pbP7EQYfNds7R82RgE54z39OvXr3s/aVUK08ewKuCSOT0ySe+M5PXB7ZNSndNyjNLo1fTa9&#10;uu/3/lNnF2TTbf8Aw1+x9MfsleELvVfF+qeKdQj3WXhq0FvZOVyj6tqIKhlboHtLJZOna6HHev0U&#10;PQ9+OnrXj/wN8Jp4T+HmjRPD5N/q6f21qI2lZPPvlV4o5AcfNb23kw4PPyE9ensFawVopXb63er1&#10;+4+rwVH2GHhFq05Lnn35pJb+aVl8j8eP+Clfh4nxl8N9dihRTeeGtV0qSfGHebTtQW8QBxgsY4Zy&#10;xTsMEcmvw8/bI+F/hvxh8KIde1iWbStU8K3tsll4jQuY9OsdQmWG4i1SOIGWfRrmd45JHTc9jIft&#10;WxlEmP6Qf+Ch/hoaj8OPBniYRBk8O+Lvs11IANy2uvWMluctgsq+dbxngjnHcjH4s/Grw1D4n+BP&#10;xI0jYJZbjwrqbg4LHNnGt2jEAdEMZYDq4yD0wf3ngR4fMMqyvB4qEalCpOvl1eDSSSWKVSMlJK8Z&#10;wpV4yhPXllb+V3/J+KKmJyzPMZjsJVdGvT9hjaM7O0oyw8ITjJJpVIVJUpxqRlo0mla91/NN4w8C&#10;eINJ8UN4dvdOvLDxVo+opdC7tW+zx3VtDGLrSNW0+4XMcr3atE1rdWh8q7RiXyXbb9p/sXeEPFH7&#10;YvxKm+G+q6LcWGj+BxHqnxP8Q23nrZW+hQsiraRTqAltrnie5RrG3012aSM/aLhB9n+YfWmnfs1x&#10;fHnwn8KfG2la5YaBqtv4DsrDxLqWuYTQLTSvDqMi6lcXi7m0+a0TLSQSgi6QpBAPOYV+uv7F2i/s&#10;6+HvgbP4d+AMtpd3ljrF9e/FT7RZpp3jPVvGkYNrL4k163mjjvb3Sr2NY/7AljMmnwac8ccDR3Bl&#10;FeTxb4R8M8SYnD0uIMsqY2OVZrSqYfHRapVIw9vSm8DiakISVXL8fTwtTD4nDTS5pxpzpVKVafO/&#10;tOHvGriHhjL8XiOHsbTwmJzfK54XF4KtTeIw9LETpTpRzLDKpKPscfgKtVV8FXpbc/sq8KtBKkTW&#10;XhLTtBisNL0qygtLDS7aCw02yswvk2tjYxCC1tYoeDstoYo49yn55PMk6sa7KO2ltUUFQytEHcMp&#10;GySUjjDAsGCk5XkDOPTHUW+jy3d+IRFiMMzuHwPLdjvC7sHuNwRdo6BstzSX9k6uY/mb52fAZuYF&#10;UjCHkdM5I68jPSv3mj7KnTpYaChCnClDlpxjGEacF7sIwjGKjCMEkoxSSjHlUbKyP5vxE6tarUr1&#10;HOU51G5znKVSdSo3785zk3OVSUk5TlNuUm7yk5Xb4+8hWWUwRorkCOIkZSPDY68ZHXORzx9a+dP2&#10;svFsnw0/Z1+JOvWcajU7rRx4b0N04km13xLcRaJp8dsgIMjRy3fm7gDlEbjqR9YWkRBeRvnXdkMF&#10;BKuDmJCTnLqcZ4GRgd68P+Jfwpg+NXxP+Bfw91hHuPCOgeL5/i743hijZLe9sfA1sy+HNDmQnCpq&#10;niO+sPORQA8VvI3JBFaTxEcPCdeesMNSniJWtefsoe0UU09XUdoRT05pRsronD0vrFelSevtKkYv&#10;5tX7KyW62tZbM9u/Yq/Z+sfgt8Cvh/pFzYxx+JdR0PT9c8QM0aeb9u1O1huolnJUMpsbWW3t2Rjg&#10;mKRTzmvrK/UWhEcchkkiBCAYWaRmBLsGOf3GN3loOVwBx36qztIrXTPtd0h35BiiAwskucQW0IwN&#10;0KDAjTtsI64xZ0rwnNe3Qu9XOyMqzy2wGJyJcSLEpB+TA5J4wODw3H5DUzKEq+Ix+LquTnWrTlfW&#10;VWrKcpOMFZ3smlJySjFyjGTW6/RXgpexoYOhC8uWMWk9KVNe7GU29rv4bJ+7Gb1aSlwNzZh9OgmE&#10;7q7Sxhz50pJ3JOyjC8YUAgYGByO9FeqatpGkAEwRBSGtleCBzmMeXcFS6JkRkgcj+I884zRV0M45&#10;oJqFWzk2lKFNuKbi1G7mr8qejWmitojy8RlFSFWUeanPlaXNGpNKWkddYXTdndOzTsmtD4Ba0v45&#10;5d1xnMrhh0wd5IxjrzgHPcYzU4uprcjexLE4LcgNnGfm6EjOcd61ZLlFuJGnADNLIAuQeA5z8oI4&#10;z3JxXF654iaO8/s6wtlmmYrlyOIhg8nGcHBOPTGehr+deeKb3i0lo7vXTdX26PXofrihJpPeN9fw&#10;3t11/pXOrjmDqHkO5VBbd1PGBjGQerevSu/+G3huDxr4/wDDHh4Q+daXN4LvUgyFlTTdOAuLlpAO&#10;PLl2LaZPG+4TPSvLdPkLW4SZ43lIOQhG1WyufqBgjpgEE9Ov3H+yL4Nkgg8R+Or+KMNdSjw/or7e&#10;VtLdkn1CaJz1Wa5aK3cDo1mRjI4IKbcbvSykvm76bb/m9nY6sJRjWxFOCWl1KTutIw5W189I3Td3&#10;Lps/teNEjRI0VVSJVRFXoiKNqKPQBQB+FP8A8+tFFdB9UfPf7UHhV/GvwN+ImhQxJLfx6JJq+mlt&#10;xEd5o0keoh1wM7/s8FwoHq2B2r8GLNJNY0PWdGbIbUdNvbSSMhSFjvtPmQqynvvZQMdD171/SfrV&#10;rDd2lzaTqHguoJradCOHguUaCZCO4aORlI4BFfzieIQnhr4veN/CIKq+jeIbqyeOIhNiRXZZUyMY&#10;UW8iK64+YZHpX6h4d4ya+tYO11RxFHGwe8o+0i8LU0Wrj7T6s2u9ndH5vx3hYuWHxSSvVo1MJPZX&#10;dN+3pq9m1dTrRvZ2Xfp8t/s6odQ+BmoeArtljh0fxVf2FzB5akXsVjdTrHbXEqANJHDJieO1ZlSS&#10;TIrlPF0tr8MdVj8f6PquoeD/ABP4ciEMPijQtaurO2jstxeax1XTLkTWWo6eWjQz6RNHPbl2+WNW&#10;w49X+FGiPofjz4xeFCnlvbeIpNVsQFPkMl4GmG2Pgbd7rmUsgUZYEkEVB4i+Cx+MVst/45uTc67b&#10;+IfsMFnpSyx6Taae4CQtJYqWhuIoljxc3UjsNzGcDdk1/Q+NxscFUr1vqeIx+Gr4vCzlRwqh7SNP&#10;MvZKWIq8zUp4WnGS+sQhzTUNZU3TcmvxXC0fbKjTeIp4ecYV4qVXm5ZvCSbjShBae2qSb9k3y3nG&#10;STV7HQfs7/8ABR3wh481KTw18TtEvfB2tX9wtnofxJihKeEPETSHabnX9MJa78OTScGKUJJpcilE&#10;E9qzFa/TfSms5bYXjSwXNpfK/wBivbWUXFld2qqpku7SZSypDIzZUqSpzlTt6/ki/wCyrYeHvPWJ&#10;IZ/IVUtHiiCkA9NiAMkeCNrqVGWZe1fVnwr0rxb8J/D0GkaXfy3ljdpG13oV5JJcaZvvZC0sVj5p&#10;mlsGjhjzKbM+QXJBgBOR5dWtFNtRUYV6qUfZtu0LRkuTd06dODjaF7JOcUo83u9FXDU5/wC73ThB&#10;KUJSTUpaXbdn7zd7rRXbXr9X3NrbafayXSBlMlwYEAIbzBKQZSkWcO2zbsfs2Afbrvg14Na/8ReJ&#10;fHFwuIL+0svCmhpJ8zpY6XeyXmoXW7+F7rUXtoEXOB9jl9efmzxd4m1+50vToNE0XUhe6vqEFnDZ&#10;wRtdCO6v5o7WGWEgs8SISSZEKoIwS0SPgD9KvCfhm18M+HdC8P2h3f2Xp9pb3cwz/pF7AFa/uVbr&#10;IbnUHuJGd8kAoAeBXkcT5msLltKEK0alTMakqcXCSfJQw3sqs+a15Rm5xoxWq54upG7sjsyDL5Vs&#10;c5Tpypxw0FJqVknVrPkjJXveCp+0530tSk1K1jaW0+0XtpEV8q30s+c7DBCSMhCFUOFaRSzuJeRC&#10;FaTgqprxXSPGOr/GTX9a0rwTc3Gh/Cjwtq1xo2seNrUltR8deI7KQR6rpnha4b5Rpmmy/wCiahrW&#10;4wS3Uc1vbfcY1zf7SHi7xB5Phf4H/D+/ew+Jfxy1ZtFXVrZiZvBfw9toTL428YE/8sJ7XRY7mHTp&#10;HCqdRurYblLZHvHhjw/oHw78K+HvCXhm2h0nwv4X0e30fQbYcztb2cYRp4VPz3E19Kz3V3e3Q33F&#10;zLLLl3dmr4RUlgsBhcbOEauOzBTjlVGpHnjh8JSqOOIzSdKd41a1fFOvhsvU4OEVh8bilFTpYaU/&#10;ralWeJxNXDUZSVHDtTxtWDlFznKEfZYTnjyyhGFDlrYlRcZctWhTi0p1VLcTR9P0zT/s1vb/AGeB&#10;ZrcbGmaS6mcRXIE11dysHkYDOxclcOzLgAUVkXWoEwSPLgmSa2ZIi7s0aeXdZLSv94t8vyqQq9Md&#10;KK44YfEz5pSqVZScrykpN3k1BtuUp80ne927ttKztYic6UGotxjZK0UuVJaWtGMbJWSaWvm222fn&#10;3HbOl5c3d9NJJIZpSkQJ2x5kYqCc8nnHTjsPSc2lrcyvMIFR5OC5+VjtOCS2MnOGx6L0xxVxryCS&#10;abdbsCZZOoOAd7ZBGBjHbgfnVzdCYSAhTGeSwXaOox3xx349a/ElGCu1unu9n52atf8ALvoz9Au5&#10;PleitfTXtq/L7uhiDQXvJ4LXTXlN1dTRW8EUbfNLcTuI4kUckl5JFUDGCSK/Y74deE4PA/gnw54X&#10;gYOdL0yCK5lxtNxeyjzr25Ydd093JK56ctzzX50fs1eGbfxj8UrS4DG50/wjE+uX5KloftQcw6VA&#10;W4AdrpmuU6/8ebHHNfqbWsNVf5LXpo/T7j3MpotRqV5bzfJHS2is5O3nKyv15Qoooqz2DL1Efu5D&#10;jOFH07dfxAr+az9pRG8L/thfEm3mHkprmsyaij7SqM1/aRXcDAnruhUEd8jv3/pXvhmNu4IP6jAz&#10;+P59K/nl/wCCm2jSeFvjf4X8ZxII21zRNLvztAAuZfDdyNPu4mwT80ljKHdcZYRhj1r7PgXFOhnf&#10;sP8AoNwlfDrXT2kXTxFK/wD2/RSVtdfk/juNcM62VRrL/mFxNKq3ppCSnRqLzuqvbX5HlD2SWXxo&#10;ttThiYwfELwXGnmbv3cl7p0YEiggcMPLzjIJBI9j9MeAfDul/wBiXWtzxqbm/wBYj06CNThwYvll&#10;lDHBOMhT0A2jB7V81a9ffaPAfhDxtZDNz4I8T2Ul1IAcf2FqzqZXOG+RTE7fN6kA56H620F47fwV&#10;octmE+x3l22qRMqh98V1ei4Ry3f92QGGeDnucV/SUak8ThcDOE5R9pQWGqq7954WWi0WnNTjS91P&#10;WLb5uj/AqkI4eriKUop2rRq07r4fbuKb+T59/wAEdafBFtq5swI0Rp/JSeVU3b/KlIdiw5DllVWP&#10;Hv79dL8PbO5uIIhGSIIJHJKjcC48qNCfTy9zYycZwa6TwhGJrWeVY9zQXLCOMgLlZ/3hbsTy2fxx&#10;ivUNO05bi+tY2Tauws7ZDeWev1Hp7Yr4/EY6tTqyvJqOHhU5dHpOXLovLkSjbdLXXY9yhhoVIJcr&#10;c6s4a6fDZdd90rW9PMw/Bvw+sbPUbHVJbdQmk2/+h4QHZd+Z8kx6AbFLOP06V7LBcxW9pJdzbPIt&#10;Ip2nm3YVUg3MSScBFfY7OQDwOccVR1BorK3gih+WPGTjkPwVOeSMEZxn39K8i+Mmqa2nwo8X6Z4R&#10;jjm8U+I7ebw14WhcsLZNY1lPs0FzclMOtta+Y11dMnKQxs3QEV83GjWzbEYeE58scTiaNBVJtRjS&#10;pTq8s6kndKMYKTqSeiSg29Fde7GpTy+FVxSvQo1KrS1lKpGmlBJat+8kop/G3brY8I/Zx1Zfip8S&#10;PjX+05rg+0aWNdvfg58L4pH3efonhi5WXxJLpoIwLW81oW9pdSJw8WnNHznFfZVpb3U8Q1TV1IuZ&#10;svDbE820GFdMR8BcDZGEP3l5P3RXjv7Ovwt0b4afDfwT4CsH+3af8PtBtNDhvmJC6prFw0mqeKfE&#10;L5JEl5rmv3d/qDSt+8jhljgJ/cmvaryVm+17pMIiMy5Y5J5XbwAMbt+PcZ4zx6Of4ujis4xSwa5M&#10;PR9hg8J7rg6GWYSnSw+Cw9ODfuVKlKEK+LuryxFSpF6K8scqw9SngKUqzcp1Pa16vNLmdbG15uri&#10;K1WVruNOcpUaCVkqNOKlG+izL7MkLNCmf3sIxuyCNlxyeu0jjC56H24Kqa9qcWhaDBqN0jYu9Rgh&#10;Qk5Df6LeSZAXkECPnIx6GisMPh8RXhKdGk5wU5QUudauHLGW+uktNfy2MRUpwqtTnTUpKMrcvSSj&#10;a+u+qPi24nQTzgwjmWU5YAZw7Ec5BB578j+Gq0h8+CVHlESyxmNQhIZc8HnnJYnA569eK09XextE&#10;mmuJFWLzZd3K8Hc5OM9j+NV/AumL468S6P4e0xJWbU9St7JJCmQkTSgz3ABADJBAsk5PJKKefX+f&#10;Hadk5c15WW1+nRf1ufpEFJSVk+ZtRS3u24rfzu/yP0H/AGTPh7b+Dfh5JrTRFb/xhetqTSSjEw02&#10;23W+mxFiclHUTXiDOP8ASjwK+p6oaZp9tpWnWOl2UaQ2en2lvZW0SDCpDbRLDGqjsAqLj8av1vFK&#10;KUUrJbH11Gn7KlTp/wAkEm+8re8/nK7+YUUUUzUrXKkoSPT+X9eeOa/DX/gsVpF3ZeC/hd43s7Yz&#10;nw74tvYtRAUu50iWzWW7RerNmOSZhFwHKjj5ST+5s/8Aqz/n1r8sv+CpOn+d+zpe6gIBM+l+J9FY&#10;IVyGjvTNbyk9/LYLsc5JKkj2r1shxDwuc5bXWvJi6V9baSfI+q196681fok/Jzyh9ZyvGUf5qMmv&#10;WEoz3s7XUWr9mz8vPhHcW3iTwDqfh25lM9teaS9gdhEkc1pNbi40q8ZD/rD5MkTBhgI0T7c4NfSH&#10;wYGpX3wh8N2t9cF7+zbUdJaKWUs6/wBlXssCgk8kyR7GBHIVlGew+CPgH4tsdLs9OxIYLfT5Y/D2&#10;sQTODJa2GoSsdFvWycpBZ3bPp8j4/dwyR96+r7HUvEelOmn6ERO8/iMwppaLdNetcXqpJLPCqIyL&#10;aKIldmYYO4SDHOf6lyatTeHrRnUp0aNKbxUatV2hSpKEpzc5WXJGCp+9J+7GlTjK3LHX+cs4oTjV&#10;pcsJzqVHGjywjepKfuqKUb+81KzhG6bqTaWstfvrwLeh4rGdQAL6wET5ORHNDmNYxjnJaPJ7g/Q1&#10;9BaFpzSLNI7uBBGi7mbCl8ZYLkZzkdDnoRwOa+VfhvcXFtaSQXttdWt7pWpf6RbXKsk1szuk0wnX&#10;aqY3s0gPJkVg2eMV9cwXYgtrcW/lsJ98sx25VjcBnWQehC/Kf8eB8TncuWbWGcZxrtVKVWElKnKh&#10;JRnTqQl8LjKlyqEk2mpKzs0e5ld/ZpVYyUqLcZQmmnGovdlo7SXJNtOLs0000paqrezGaO3hJGCW&#10;QAnbuwrENuzhcYzu6+/PHnmrwz63PpejQusd3NcSXCOoIeMFo4Zp4x3YwM8XmcfKx9zXS+I5J7a0&#10;e4t2yYzPIW8wqqApk5Xjqfl9gfQZrwe6+IMHh/8AaN+FvhPUJ44o/HPgvXxokbsNl3rui+VqElkh&#10;zy72Ed04zyQhxjoXl2FqujVr4dQlUw2FxuKgndtSwmHqVqja0bSpvnktPcjJvRJDxNanLFRpVbxj&#10;Xr4ajOVrJfWK9GlB3TVpOa0897Pf60jhstG0+HTrRVjS1XHCZYySDazuR1ZiG68VlwxSatePp9sr&#10;OzGGJ3ZVWOOFHDSOWIIIAAHQdfxqndXiO8glkGHUMZM5+6WVWz1IZjjGOOvTpuDULfQNLK2zMdQ1&#10;KMl5yuTDAceWnbG4hvmGBz+fz/JVp01KClVxmJmuVyu1zy5Zzq1GtWoayklZt6K7bt73PCXu3jTo&#10;UormS0lyxtBQjdJXclaTckldy8jwn47eIoJJdP8ADtgRJHpsiXU5TZzLLHc26EjPBCxODxnoe+KK&#10;me38MafeaxrXii+slm1C8toLWO4nA2RpHcu5CuDtLMAeg6nHFFfbZfiIZfhKGEpYTGYhUo+/WhSv&#10;CpVnKNSo0+V/am09d15I+YxV8TiKlaVahS55WjTdVRcYR5YwVlpblWnkvu+YtY0qO8jNteXsWVuW&#10;Z9lzDtdixYA/vvugng5PJr62/ZH8CWx8Qan4scQtaaDaDTNNxLCyHUr9f38iBXZvOt7RGRieNt6c&#10;HJAJRX8t0oxXK7a/fayW33n7Tl8VVxdPn15FzpdHJRvFvvytJrzXU/QncPUfmP8AGjI9R+YooroP&#10;pgyPUfmKMj1H5iiigCKYgoRuXqOrAfqSP51+Qv8AwV78U3nh/wDZkvLLTpoE1HV/E2mG1T7TbqZl&#10;0kS3k8Cr5hK71kXcuGPAwTztKK9DKIKpmmXU5X5Z4yhF2dnbnT0fR3Sdzz80m4YDFTileNCbV1da&#10;cujXVNNprqj+YPwf8erHSb3StQ1pJdOs74S6H44tiyJAdHviIJNQhk37DJpk3lahFgEiaFmyCwr9&#10;qP2Z9ci8W6k7ahqNnJrvhvSU0+9vlu0h+3PbLFNomu2cizKzrr2iyW91HIdwdluIzHgE0UV/S/D3&#10;vxxlGVnTjSS5Wk7xqR/eQldO8JpyjOL+KMpRd02fgXEPuxoVotqcnF3TeklLSUdbqS5Vyu91urM+&#10;tvB93e2/jnV9OvdVbUn8RrLfxTXk1oqxmHYotYzEdn2e3CgRBpDKWdmJfqPpvw/dv9juYzIh8ops&#10;H2uEfKuEcr+9+4CM8cHjtwCisc8wtDDOFOhShTpxwuDjCnCMYU6cabVKEadOCjCEVCCSjBKK6JaW&#10;87LsTXqQVapUlUqznOU5zblKUqkIylKUm7yblJu7bbbu22SarfR3qyWe+ESmFtqNeQASpwpfPmHa&#10;UJ5Jz8vbuPk/4r+FJdf+OP7MfiG2nitrjwd4t1fUppo7m3b/AIltjpV2LwmVpfnieJjHIvGUZs5A&#10;xRRSyv8AcfWHTSVsszVpPVfvMqxsJpp6NOLas9LNrYWNqSqzi5u/+0Yfy/g4nB1Ke1mrTV9NezT1&#10;Pqa813TPD9q3iLxNdQWmlQRB7C0lu7YXmsyqkkkjQJHISlrCyna3RpN0f8ea+RfGf7RHjfxrq11p&#10;Hw202IskrA6lcTwCKCJQIWkQGQCRYk5KjPlkYA+Y0UV38P5ZgqmXVs1q0VWxVKq8PSjVfNRpwhVl&#10;C8ael5y9mpTlOUnKTf2IwjDXMMZXjiYYOEuSk4urNxT9pOfsac1zSbasnKyUYxVkn8TlJ+UyaF42&#10;1lrubxBrEupags8AuGieHyhNtuC/lxo7YWMFYg+0ZxgnJwSiive+sTioRioJKMbLkjZJ8ui02V3b&#10;/h7+XKnFyb97V6+897w737n/2Q=="/>
  <p:tag name="ISPRING_PRESENTERDATA_0" val="R2Vvc2VmZmUgVGVtYm9y|aVNwcmluZyBMZWFkIEFyY2hpdGVjdA==|R2Vvc2VmZmUgVGVtYm9yQGlzcHJpbmdzb2x1dGlvbnMuY29t|aHR0cDovL3d3dy5pc3ByaW5nc29sdXRpb25zLmNvbQ==|ezRGODBENjJBLUY3RjEtNDY0RC05NURBLTM4RTY4Q0JCRUJEOX0=||SVNQUklOR19QUkVTRU5URVJfUEhPVE9fMA==|MA==||"/>
  <p:tag name="ISPRING_PRESENTER_PHOTO_1" val="jpg|/9j/4AAQSkZJRgABAQEAYABgAAD/2wBDAAEBAQEBAQEBAQEBAQEBAQEBAQEBAQEBAQEBAQEBAQEB&#10;AQEBAQEBAQEBAQEBAQEBAQEBAQEBAQEBAQEBAQEBAQH/2wBDAQEBAQEBAQEBAQEBAQEBAQEBAQEB&#10;AQEBAQEBAQEBAQEBAQEBAQEBAQEBAQEBAQEBAQEBAQEBAQEBAQEBAQEBAQH/wAARCADIAIYDASIA&#10;AhEBAxEB/8QAHwAAAQUBAQEBAQEAAAAAAAAAAAECAwQFBgcICQoL/8QAtRAAAgEDAwIEAwUFBAQA&#10;AAF9AQIDAAQRBRIhMUEGE1FhByJxFDKBkaEII0KxwRVS0fAkM2JyggkKFhcYGRolJicoKSo0NTY3&#10;ODk6Q0RFRkdISUpTVFVWV1hZWmNkZWZnaGlqc3R1dnd4eXqDhIWGh4iJipKTlJWWl5iZmqKjpKWm&#10;p6ipqrKztLW2t7i5usLDxMXGx8jJytLT1NXW19jZ2uHi4+Tl5ufo6erx8vP09fb3+Pn6/8QAHwEA&#10;AwEBAQEBAQEBAQAAAAAAAAECAwQFBgcICQoL/8QAtREAAgECBAQDBAcFBAQAAQJ3AAECAxEEBSEx&#10;BhJBUQdhcRMiMoEIFEKRobHBCSMzUvAVYnLRChYkNOEl8RcYGRomJygpKjU2Nzg5OkNERUZHSElK&#10;U1RVVldYWVpjZGVmZ2hpanN0dXZ3eHl6goOEhYaHiImKkpOUlZaXmJmaoqOkpaanqKmqsrO0tba3&#10;uLm6wsPExcbHyMnK0tPU1dbX2Nna4uPk5ebn6Onq8vP09fb3+Pn6/9oADAMBAAIRAxEAPwD8irTw&#10;00jMEQAbmwGJyRuPPPQMBkemR06V0cXhWXbyrMAV42t8qndgZ6MAQD1r6ctPhgbV8vESVY9sA4JG&#10;BkAE8EY/Pmt2PwTCgAMKkdCCATn39+4z9a+RVSCa9xq70d1LWy+9a6bbpnHKq3tKNkvvWm+no+2p&#10;53cfsZeKPEf7P+s/GvRfF0FpeaZa6jexaXNNEIrhdMdo7qzMRYOty0McjqDhgwXIr8b77xfLD4yf&#10;S/FmuE6eiphYZGUPsbbIpbcA7gggsAdw5Xg5r+hjR/CdtrXgfxZ4T17xrc+G/CzwNPNY+aYY5EnV&#10;/Pa3IZSjOVIlUAA7iW+9ivgHwVZfsM6a2teB/GaW8/ivUdSl0zTdY1G3nkedkmkVGtr9v3aGQYZB&#10;u5UZycivpsPPDVKOGlSowhKdD2c1OtN89anOMZVIpRqcrm3dJqMeXlSa0R40auIpTxEa05VYxqKd&#10;JRWipPmbTVnpytc1tlFO73Mn9lDxpr/hH4iaBr3wv+GGr+LIZUl0y5mksZ2tJ7a9VVaRJpFMYaCR&#10;I5UcNh/mAOTz+kmjftk3vwC+PJtvG/hiWy8R/ElLLTtIs7GArKbpR5LJNFHn7O+Sg83G4BNrE814&#10;j8Mv2krP9l549B8E+HND8XeHltprmzu45Ibm5tozHIbdHDKSJRsGJFJVRjPJIr4nsf2i/EfxX/a9&#10;svjfrvgy58QWvh4NLZaJFbt5NikUrsZYZLmNbKS4HluSYWYhSeB3+uwXAeRcV8FcY1OMsRXw3CmE&#10;y+vSqVKeLjl03mVWNqNOji23GbSVOU3yzpypuVNxvNNfNY7iPNcr4lyGlw/g44jO6+KpVqdJ4WWM&#10;pRwtN2qVJ04K7u2oxScZqXM723/qS+GnhbxfaWviX4meLWuLyfxUkF9DFcku1lZhGkjs4Y3IbaQR&#10;hgOoJHBzXYfsWfCz4Y/E34zeKYPH+jWWp3K7b2ytb+KK5SO3k3sVgjnDBJFfAOQD36gV+bWk/wDB&#10;SP4hfFK2Phjwn8OorG0jEVpKLi9tVmWGIbZXitlbcwQDa2z5Q2MMDX1P8OfAvxi8SaLB8VfhZ470&#10;LwZrVtGG1KC9Z5XlWCfNxA7RTLsDHcqBwBwB61/LtbJcNgPEfwby3hDLJZvluQ5fxHDDUsM6FWnh&#10;sDHDRo1MS8ZXq0qVR0K2LhUnNydTnfuxb5W/02WY4vDZHxdmXEFeWAxGLxWWe1ji6NWFSvXrVOaF&#10;FYeEfapVIUuRRivZxSV5rl1/aH9q39nLTvF37Pvi/wAG/Di/PgbUl0m8j0y4sPljtLhIWjjmhijO&#10;xjyqtCMqc5AHWv5K/wBnr47+M/2M/i3c/CL9oLQR/Zl7q01vYeM5oXFvqCSXDI0ss7BVWWUESGMv&#10;lcnjiv6D5f21pdJ+H9lovjC9i1PWbW2ddV1C1cNHNJCwiuZFYO67S6EqjNnsRmvgX49wfAX9sXRZ&#10;/CEmnWn/AAk08Mx0vUI4o4ryO4VSyTRyR/OJYXOSd3zdB0r+weBOL+GcgrZvkmcZLl1bJeKq2Hee&#10;Sw2HoYXNvreHg6WCx1CvClGpLE4WNSUYRmlSqRnOMo8rUn+LcbZNm+f/AFDNsozLF4PNMipTllcZ&#10;1a1XLVTrOE8Tha+HnONNUcQ4Q9pZOalTjODjVUZw/Qr4bL4G8XWlr408Ix6deDUrVXa/spczyQyL&#10;vCiRcu6sMA/wqFODyRXUX3wz8NyzS3k2i2DSzMZJH8rc0jv8xYybW3sc4JySSMZJHH81nwt+P/xu&#10;/wCCcfxJt/AXxKa+8RfC28vAmmanIzyS2VozkR5Lt0VABs44zjGcV+7fhT9u74K+PfCNvrmh63ZX&#10;V3c2qumnpKhnVyuXRomfdvBIJG0EnJwMVtxp4c5pkVGGe8PYhZ7wbjJOthc5wsFOOGU7P6tj6MU5&#10;4bE0bONWNRRXMnOnz03znncN8aYHNKryfOaP9jcT0EqdfLMR7ixHJZSxGBq2jHE4ebs4xh+8hde0&#10;pwi4c3so+G3hOVws/h7T5AuD81uDwAcBsx578E/yqre+CPhXp6b9S0rw/bqBk+ZFC0hAI3EIVA4P&#10;XsMH0zX5KftD/wDBQ34m6Be3Gi+CPDmRMJjY3MkeEYIxUHyh94nIBbOD061+a3jH49ftr+Lb2DV2&#10;1F4dOvZAFsonNuoiny2AyEsw+bgEKMEdetfklbF0uaSWInUnTUVKMG3Z3iultpeV3qz9HoYOvJQa&#10;w6hCb0lNJbWdvVrZLs3ta/8ARD41+Jf7Ofw9nM6WGjS38JISOCONJHJA4UQ7ZRkjnqORxxXyR4+/&#10;bA8GSG4t/DvguyWXLKJXtxCSpHDM7Dc55zvbk9RX4o2vxG/aB0zxlpr654eXVjKNhW4MkxfexUuQ&#10;xIZuSQSBnjrnNfS+rprt39k1DW7H+zptQt0eKJVESqigljjABw5YMeMYA9K8zFY3ERoScJaRrqMn&#10;KN2lypJ82lubs0kepQy+Pto87telzJQ0W8U1t+rvbofR+n/Eu/8AHp1NpltdPFveQTRxQh5UCSR3&#10;AQEMrhXyzglcKQvfHBXiXgO6XT7nUPMmKpcQRNgFcbo5GA6kjIDv74PpRUYbMUqUVVmpTTlrzW05&#10;rx0e1k0rdNPIupgoxm1FJq91dNvW3VLXf+unsFzpm2WQEDAkYH5eTliT2A78jn1we9F9NTOVj3se&#10;gVSc4HTAHXAHfP6V34trfUAb61cS207SvBIudrruZVYHnIPzYI4xjFfXXwH+Fel61od5e6joD6xP&#10;Kx8h41EgTHBPCsAAB+X4VlQw/wBYn7OLjB8rk5VFokrXTSV9/wAbXtYqpXhRhzNXbtZJ2Wqve9rW&#10;/T71+e95pHhmS3uz4rt7lNNNlMsa28bhriWT5TAegIZOVPZmxX5FfHb4NaZ8RNbubzQbWDwT4H0n&#10;W7WMa7dIILlnW6QwwWrYWSW9ldGCKhLDlmGzNf1qa78APDGs+H9Vm1bSrXSNM0TTb7U9RubyGNYr&#10;a0s7Y3d1K7Ns6W9tJkE4O0I2AwY/gNPpOm/tB+PTexaJeeG/hT4c1aaXwkZ1eK3nWCRoZ77V9wht&#10;rnUNTiRZ/sXnBYbYxCxedonFeNxbnk+EcrpVmubE16tSGGg4SUly8inVlFzhKdKN4tJNRm+X7N0f&#10;R8F5K+J8zqU+dwweHpQni6nNGT953jRhNxlGNWahKKTi3FXls4ngHw7+AK+KJLRW0XxNY6Bp7Tre&#10;6kLmW/udS0+OFXTUFsYZWlvLOSNpBdCygkuLXcMr5LGRPqo+I/DfhOxtfBfgu0sEs7aATDUDpNki&#10;pIE/d3H2kxi4hKNH5TrISrISJAJH5t+PPEvjDRZ7Dwj4QsoLzw7pbRLa/wBktFBrWm3cLsIxZXCR&#10;2Oqxo4YSxSIrgAECKcFnbpPDPwH+K3xFWHVJvDF8l1eKf+Ki8tbe9nYnaV1GJVME8jxgBryBLdpG&#10;5uoZHJFfg+N4n4g4gp4SPEee4nMMuws6tXL8sliGsHhKlaq6lSdHBU1DDwlOU3zSUHNr3FLluj+g&#10;Mt4VyrLJVXkOS4fA4mtCnDF4+NBfWsRGnCMaft8XUcq9RKyfK6lnJq0U7nMRX9jd2Fn4judATw9r&#10;CRS3Cy6H5UEutvK32d7kNCQsNtM6bZY2UHnDALhq8o1T4xfFPwr9s1LwnJ4usLXey3a6bqF4bcRE&#10;4kFzYlSJojj7gjkcgsUXkGvvjX/2c9V8Mw2Gk6xot5Z21jocKxX4SdS+6Lz7sSeWJmLSTscMCIgT&#10;iP0HzP4g+ETrFd32h6jb3H9mhjJCs00jROW37ZSCXjODl5cRnzMRvICdh86nncMJi6caVapRhh+Z&#10;YeVGpKg6XtPjUJ0nFx5lFJtcrkoXk7o9TE8NU61GpOvgqVZ1ox9t9apU8Q5xikoO0ocskt4qUXy3&#10;fy85+Ev7VHhy9sNU8FeN5LqwvdauLqLTfEMlw8lg19dh2aw1CGc+bYzvMf3ayiJCfuwn7w+l/wBn&#10;Ka70r4v+EpnWVYJr4wmY5ZWR0JDCQk5VwAykMylejHHH5YfGTQtPtL+e5ljCXm/95cRRRRifYcs1&#10;wFCrMY2/56BbmD7wjYkyjofBHx4+JWn+H9I0nw7qKXOteGbyC50a8uJd076Yj7ri0kl/1ss1ugJh&#10;RiZPIbdygJr9c4T4oWOzDLsPmmKqTTnTp4TF1eWU3V506WGxNSc4JqtK0KGIbTdSdOFVyUueP47x&#10;lwRHB4DG4zKMJGko05yxWChpCNJKLliMNBq69n8VWjzNqCnUpRVvZv8Aar/goh4S8HeL7vw7Y+ID&#10;afZ7qAOJ5PK3qY1ySr5DEg47EA9xX4X61pPiD4I+IX8QeCfEaahoWmXa3ItPtLnyY4/nljKiQhwA&#10;wAQggZPpXc/tK/Hj4nfFrSfD8ssuoQX+nwFJpIoJ/LZGChhGxHzBQFG5TjI568/E3g/4bfHL4s+O&#10;dP8AA3gu18Wa/rXi28Fva6LZQ3DvdsqHzArMpWFBHl5nYBVQbiVwTX9WcE+IXEfAeYVvqUvr2T42&#10;rbHZLjpU62BxNKbg6kJUKrnTg5RbUuXRyslI/mviLgfIeMMuhHMVHDY7CpywmZUP3WMw0oxTpThX&#10;p+9KNKUYzvd2SvG7tf8AQnQ/2j9D+KstlLqM9vZajFCsAxIojkJO4qScbCWDA8jOc+tfTmn+LNBW&#10;w0izu7+1t2je2CF7ggkRsMspztb5QOQehr899L/4JzftAeEvEV9p+vi98Ga5ppDXui38fzrJIpaJ&#10;gVJWVX6rIjEZOVyK4z4haT8RPhneW/h/4iS3VparKIoNThkZYpVUbScFt8Z4AZ87Og6g1+oY7w98&#10;OfFSM8y4HxtHg3iqvDnxPD2ZO2V42spKTeEq3nUw1SVRSjpJ0rbpI+Dw/FvGnh+o4HibC1uLOHKT&#10;5aWdYCCWY4WkmlH6zCMI08XT5eVqXu1ldxUZSaZ+rkN/4W17xlosVjqlteXSzWwEcLeZj96mVYgH&#10;aW6Yb37Zr3j4v+Fluz4fENuYzDbTRt8pxtKoy4GABvBOF5B7d6/KX4ZfEzwH8L4LHxjaXM+uahAi&#10;ySQTTtI7Om18JGSRJg4IyQ3QbRWz8Sv+CmuqeINWhj0/w7Jb29mDGwmRIX+VccodpI6YJA74HHH8&#10;/cY8CcQcGTr5fxBl9fL8TUqqUFVo1Pq9dQsvaYbFNOjiIN63pzb5Wm4xWi/XeGeKcn4pVDGZJjKG&#10;Ow1Om1N0qkXiaDktI4rDuSrYeorqLVaCSkmk21Zfa58MzW0bNEpBLRIwHGPllbkDJySCTxjpz0or&#10;8/LX/goVNJBIt9ors/mRsCiK2SEkBOQCSAGA7AE454or889ik7c0FZ66Xvqtb3W6T6dfM+1SVlfm&#10;VktLK/TfXfo/6t+rHwP1CLV/hX4RvuXZtMt1LHkuyLGWJyTktuZiM8dxX72f8E59L0rxF4P1nTb/&#10;AExzPDcyrFeNFlAmOCpZcHaCucEnA46VyP8AwSA/ZC+AHi39kD4RfEjxBbReJ9Z1fRba9ujfv5sN&#10;vcOi+bD5Sl1wrZQBhztU1+2Xhzwh8N/hrG9r4T0LTtLtJQ3mxwW0MMZdyYt2QoxjaW55wc9wR9th&#10;MBLB42eIqVqPJepalGDlKUJvmXvSjFJrT7LStfm01+OqVXiqVPkTULJ3k3r7qW0XfXm1u+tt0fkr&#10;/wAFCvDmneHf2YviR4I8K3tkvj/4qLZ+A/D1zM6wLpkPiS9WPVb6Zk3PGlto8GogyMjxxvNGrqdw&#10;B+Hv2YP+Cb2jWnw10HwLqfl6whtg+r30puWtra2cAyRJ5PkCSQsuUUdElOFQEq36Eftr6Xo3jr4t&#10;/Av4X2dkXuvFOtap4r167EjpHHoegj7JZwqeitcahPOx28SpEVGcYr7y8C+GNJ8G2GnaHpsKzQ2l&#10;pGJbnbiW5uNo+dj3Vc4KtknaODX83eKeOr8Q8c1MtlibYDKMNg8NLkvHmxeLi8ZKEUkm5QpYmkpz&#10;0jFSjHU/o7wwwlDIODYY6NFSxma4vF4qnGylfDYVxwkJSqTUly+0o1XGFnKXNHomfBPgv/gm98E/&#10;CH2XUB4ftZ5bRA4M0KsGk2jywgl3uyxEnbl3+XGWAGK9sHwo8FeGLb7Lp+hWUEUSoqiG0h2k44X7&#10;uMNnORz1+p+iPEuuXMCyxQqVdHfAIO0jByQMYCnGcDgZx1BJ8dudXvLhpDNK/lou51KAqM9VTIyx&#10;OeD0U8cHGPzzH0sFhasMJg6c3NJc9WUZTipWSd25KyT8tLrufsWS1M2xkViK8qPs24tU4JQai2np&#10;ZNP1bWluqPEfE/w38O67a3NvNpsUhlVoJYxEABGzZwAQxUIeAcEJ2Vj81fmX8cP2X59B1OXxL4Ps&#10;Ir27tZZpzaSRgNcRshElvNJHgXERiLWwW4DMVcjBCgV+vF5qEEcRk2BXycbc78AHAI7lQMHAI5zm&#10;vNNVa3upJC+JIwBvjlRCDuG7JyOgPUk8Hr148mVOlUbhUnD2yaScYtLldtZK+t7Wts/uPq5wlGEk&#10;6cpRabam1Lma5bqLSSSVtNe/Q/i5/a9+GV7Z+K57/QdOlsDfmWR9EmIAZogxu9EkLhf+Jtpsm6TT&#10;ZRk31iTCfMeMAfB/hi9v9E1hXa1uIlguUnwVMcsbRyAYlicB5EBVjtQZaMlT8tf1c/tvfBPwr4ps&#10;9T1e00+K21FcXTvaxxxl5bdiY5Bw4SWNxvVlVDJnbI4DV+E/i/wnoUNygM2jR3TXDpJa34t7dpAr&#10;YupCk5iEciMczWZuVU7xJGAuM74DE4rCQ9jK1eg5N0q8eZckU7qNWa5nTt0qv3Hy/HGWkfm85wWF&#10;qzlKHPTmoRjUw84pqacYq8E3GNW8U3KnDmnspRevL6t4l/aQ+GnhbQPCui658PLW6ebR9N1BdRgs&#10;Y5ReJdRkzFCiMdrSowEfLoMKwDAivsj9gr9uz9kf4V/HvwL4w1/wRdaUIv7Qgi1CDw9c3KR3VzbG&#10;1RwsVpIzKDIAXUbRggkcken/APBNP4BfCj9obRfGnw8+Lnwu0jUE0O6t38IeJ7W+t9T1TSLe72xu&#10;RbrGs02hGUo8skbyyaYzbgZoS+P31+GX/BJ74ReD73R9XTw5oDy6bGwjiuNMsnXyypEYVvJYEA7W&#10;GAoPLAHrX9i8H5jVz/IcpzaT9piVGlTxdSdSmuevhZezqVV70Yy5pwVVTpOdOpzOMZqcZQh/E3Fu&#10;WRyXPs1yqjFwowrurhFGLnGNKtyV6UZqVpQVHmVJ0qiTVuXb3j83P2j/ABf4N/aC+Jmr/FPwjZTQ&#10;aJra2Vrpxa1Nm88FrEIvMNvJGsiL+8LDeittJ54FfFHxw/YE8A/FSHT7/wAXXsvlXShI4t7iZg6+&#10;YBlAQgBx8xA4wa/eH47fsQaj4V0vWvFmgXViml2JF0ul21qkccEKKC/liPC4OzkAA4AJFfIHiyKD&#10;7F4YjZEOXRShUY+WBFIU5wcFScHnnJr6DC4zG5PjqmPlGaqX9rh5QqySi/bKLnTlCdoyTkpX3V1q&#10;j52tRpYuisLOUZRatWjKnFxqK2vPTae71te1tE9D+ef4x/8ABMJPCXh6bVvhFrdzPeWsbu+iX1w9&#10;zb3ShcmII4LKcAKCAeRweCD+Tfjr4Y3Wj60mjfELw7feFdQhuBE91NbOlrJhyDJDchQh+6WVZG6A&#10;Z+9X9oOr6faR6lFGyrHvSM4xgYBJ2tgdcDB4Oc15j8Tv2d/hR8WNIv7DxV4a066keKVftYgiMqbo&#10;Dhi5jDAk54U7hkkdOf2rh7x9r18JLh3jvI8LxZw9K8J0sfGFfF0IpcrqYXEVJe0p1YJc0ZRlf3dJ&#10;W0PzTNvCrDRxUc74TzPE8N55BKUK+BnOlh6s3ZqNejFShUpttqUZJppvd2a/nC+GP/BOXwn8VfDc&#10;PiDw38V1iMiwtPaPPYzNGJEcklXffGVYKpH3SGXPzCivpP4hf8E9viN4J1i6n+CnjPVrPRr24Mcl&#10;gl7LGkEX72SLywrM6qAqqVYAcjHSiu//AFd8BM0/2/AcU18pwuKbqU8txWF9tWwTbtLDuq8wpc8Y&#10;N2g/ZxtGyd2m2Qz7xmwEY4Svw9gc1qUEoPMcPmcMNSxaXK1VjQeAruk3ZqUXVk+ZSel7P+m//g3g&#10;1k+Mv2CvDFq980j6Fq+r6UyPJueFLS8ljCYB4UAIMcYyMcYr93dW8IRXlnJHnc7LjzAc9cYIJPJB&#10;5PXBb1r+Sb/g2w+L3izQfg58QvAreHdUl0O38VXmoaZqzW00VhIt2scrpFczKsUqhgwYxM3zBua/&#10;qNg+JF5cSGFYJLiY7nFtYqZpdqA/8tCfKjUgcnJ56V+M16Np1G4pw162T5Xr0uvknpZq2h+j4bEU&#10;lT9k3eUKtSHKtd5XilrqrSjs9G2fB/7XujxfDv45fs1eM2BlfVo9f8G3E7HMaQ22o2epW0S4yI5Z&#10;H1GdmdiCyxgA4NfX2j3Ul6ttcqxxOA6s+5UOcElcY4DcA8jIzyCDX5f/APBUX4yeKh8GdE8baX4b&#10;1OKL4Y/F/wAKT6jeQWzXDW0NxcwwX0E0xO+ExQrBPdqIWgSGdXdwVwPp+7/a/wDBfgnwXoWoS/DP&#10;4qeMtNk06zkl1/wV4civrBDd2cVw0kIuby3uLu3QuESeCDy5XV/L3jmv5G8Q8PGPiBjqka0cLhcT&#10;hcFjYVJRqqNarTw+Fw8+V04yfM3RqNyslru3a/8AV3h7Rr47gXLqeEwlTGYrD4zHYSVOE6bq0MM6&#10;tXEQlKNSSSg3W5o+8uaKbSSTS+jvFiK7KHLeZu3Fy2Dg/wAJIIBBzxk5P4V5rdGIFU3hGJZeQoK4&#10;52kN0Bz1wCcgjJr5g0j9tf4X/ErXJtL0aTxT4d1FVUS6X4v8O3mhTsxJZUt3uGaFyxBJCsSDuCgD&#10;gbeufEm2itLm7F0Uh8uSRpkCAohUYMbHg8jaS2GJ75r4LF5jTWLrT5eaXa6tJNqKlFNJq+js9rNS&#10;1ST/AG3I8ixlLDYenXcafMo3i3eUZStFxaTafK7+7FvRNK9z0fWbZldkzlmPXcAAGxg84wB+HJ55&#10;rz/xBY3NlbSXEkUqRmIhTsZRIRngNjDEegzyR6ivzx+Jn7SXxpvdVurHwX4t8G/DrwdZYGoeM9Ys&#10;k1rUw8b5mMMd+8Ol20ixD5JrqR44m5ZGIxXh19+0B8CLJPtXjP8Aao8ReKvEsu5f7YuviYljFBOw&#10;O9bS20+SDSLJEc4hhj2oqAZBrOngli4TrUoVatWVo8tGfPGlJav2s4ppXd7Kzd03snf6CtOjhJ0a&#10;OJxGHpXdm6mkppqzspuPJzK6fNK8W7NbX9d+M0z6lPrWnSOyyyvMFDklY1KnAYP1QsAWwNgbhlJw&#10;R/NR+2Rorw+LLxrJfJv55f7O1LT2QNB/aNswktNSgjzvkN7Zs9vPBkecOMlBx++nh/xX4U8ZWWqX&#10;eg/FCw8dQ6Pbm7vrvUdd0XUtS0qzlYkTalf29zCU09xw13fMsWfu3BI2V+D/APwUJt9a8SfFHSte&#10;+E9z9tsruwSym1WztpJdH1W6gYpPFpt2UjTU1gY4l1O3V7bd+6t55cEj0eFcLiaWZSw0m6aw8ZTn&#10;LEe5So+2SmoVasvcipczlFP95yxdoa3XyHHFTCVMuVSm6dapWlCnSjhHGpUxEadSacqSUrVPZxcY&#10;1OWTp0prkqVIto/UH/ghR4Dh8W3Pxl8M6P8Abn+J/hi68D6v8MvEei6pfwXXgy61e/Wy1PTLqVLu&#10;Iah4curbznl0uSK+sISBBcvF+7Yf3Z2Jmh0+yhmlEk0VrbQzSIgjEs0UMcUkioWbarshYLuO3JXB&#10;UDP+fZ/wRdl+LH7LvxY8F/FbWoLuC+8ZfEPTvBXjqxjvC2mXfhDxhNHo+k20+luH23Fhczi9S4V0&#10;lhlK7WySB/oJR5EksScqrMVB6AYzhecHA7Y5zyO5/pnwvxOW4jC5th8In9awGJpUsbKFOMMLiFWn&#10;ia9DFUnFuVSpPnq0HVrRhWlRwmHi1GlGmpfyh4n5JnGWYvKcfmVlhM5wcq2XxlUnOvQ+qww9LFYO&#10;vTnCm6EqDq4ecqdLnoueIqTpycnNvlfiJpKaz4D8TWDoXafS7wBWycsYWUHpnAJ+g7c1/OZ8VbtN&#10;Gv8ARLGYhGttXmtyARw0bvHjtwAqg/hxX9NNzbrc6dd25G5ZreWNh14ZDwe/Udu3Wv5jf2xbKTw1&#10;8T5dOHyJZ67cXCpgAhJJkkXcB65bsM54PNfoGbtvBqonrTxHJsvhqKlJb3603066a6H5XGCp14aa&#10;VKLvbRNwnrZbbfgcN411QW2p2DxRsRNbKVPqfl6856gfXk1e0zUjc21+ZBhvLJwG4/1LDj/OTXF+&#10;OtQbbolzEgcGNgxxk5ZAcZHTjopIzjgVW8Na25kvQ8O8eSnBIK4IxnGTkjr3we9fN04v6043tzSe&#10;+2sFJeet7LTWybtex1N2pX5e1r6vVq6W2ur08kZ9teiNLnaGz58YckkZKicD+E7sc5bjrgjPQrJX&#10;VFCXT+T5ebzG055z57buOcHnBxRXG6bi+X3brR77rl/u+a+aXy19pHrBN6O7cuvK+/q9Outtj+kb&#10;wJ+zD8GPhnbx6J4A0C08FaDaStEmj6Vaixt3MTlFZBBtRl2g9V7g5NfQMWg+HNGsY103T0hk3hVm&#10;UK0zhFOxy5AIO5dwUZ3HBcYNLqGraWJZBKEG6WQJuRVdP3nOHByDuzgHj+LtxciurOa0a4hhed41&#10;WNPmDZRmVW2qcBQoLNu++RnFfodWjKy5oScXpFJvTVNKLv0stLbLa+pwUI04u1ONJaLaMY2el7R9&#10;7l76a3avbp+Cv/BSXwn4q+IPxe+GX7H/AMKPC/jN/ih+1UmueI9U+JHizWL/AEP9nrwn4S8Fpc6n&#10;qel6pe2dvcWviL4laounm5tvDVuttfw6LGs9vKxkEsPxx+2D4h/4KA/BrQfh94L8N3PhC8tLfTY/&#10;Cmtal8KvAmoXnh/wvDoLQ6Tbav4i8R+OtV1JZLG5tYpL+6Gl6YbmKJBFbQtJIHr+lj4hXfhiY6Lb&#10;63pssuoW+qya34R1CS0+1x+Hdfs9PurManbTREtp15eWV/daYrhQ01nc3kThtxUfKviiytvEmk60&#10;NU0Wa4tb5Xeezl2vH5uT5zbHB2ljuIYYPK+lfz/4r5bgMlpZXmWAweFnmuLx84SoY+pUnRxOAp4X&#10;E4nF88HJwpzjiamHqSxFNKq1UhFpwS9n/Qvg/iMdm2LxuV4vF4uhllLDUqntsv8AZYfEUsXVr4Wl&#10;QtiJQcqkvq8KsYUZS5Fabp8s5SZ/GTpH7Q37eOqfEEaLfaZDr1/Nqc1lo09/4M0iK31ieKZYoWgW&#10;zlt9Rt7CZV8w3ayQSRwMZ0KOqxH9NPBvxp/aP+OH7Met/EzwB8Mvhtpdpounraz6b4v8c+JLjxMu&#10;rxxywPBqsWhWtpYWKteRefFbGK6uZLAKLi4fLOf09tPhZ8KvDniyw1HSfBmmWOs3khja8vkhWZLJ&#10;g5kAkkyIjtJ2eUyHB5OcV7FpPwa8H+CPgZ4p0nwrodlpmm6xfSzRWdigaJbO3hNvbRxzbd2yPJCN&#10;J5kx4ViwOR+HZlnGW45pvh7K6OZUabxEaWE9osPSwtKjJ4uniJRqUZVVi6zwcINpTpwhW5ZQeh/S&#10;OByPMOHsTg6EuJc6xOAxlalhnUx9XDyxNfG4rF4aOFqUfZUFSo0MHhaWNupuXtpyhKr7VKHJ/JP8&#10;Q/hR8Sfjp4P+G/iWxvfGGrxarf3D/EKw8RXGqyx3Oo2E0tpq1hoGl2cttpumaTY3QIsZIoMzWaRz&#10;xgTu+ZfhB/wTC8Xa74ogvdR8WeLJ7SG+EkMUdpDpUFraNKJI7eMSRMskYVhFK06ySzKu9mBJFft1&#10;pEnhbwPqj6Isg0bS4ryeJ4LiyYQR39zN58wN0Q6RSTuSzqVRSThQa+xPCtzoeo2MN5bzxm1AVVey&#10;FvsIC7Rl4lBOGHzFufU9RSwvGmPqYfE4XK8xrZTga9as5YeWHoTq0qE3dUcPWlRU4xpJwpKVPmUo&#10;Wu1ZX+il4a5XSlgMZnmUUs3zLD4eHJmTrY+CxFZ06SlXq4dVOSpVqcsqkvaR54uUldNu/wCZvjr9&#10;gj4O+JLH4f2fijRVv9M8DWWsW2uaVbXVzpQ8cJqkNs1lYeJbrR5rGXUtH0bVbVdV/sm8aW1ubgkM&#10;FTKt5X8Zvgzpfia98OSWek6ekfh1k0+3sYbZEtU04bPItreKFVSCCBAqKkKfIF7nJP6ueNNP05IX&#10;QPIHdJZSzsCGL/c5GA2B/D0HfivlXUbH7LqMN7FH5xgmEyRLBJPvnjf93viiWR2RX2mVVU/ICzAA&#10;V4mHzHG4is8PUxuIr4fA06qwtKVeco0vbzq1as6VFycIzqTqylKXKqsm1GU+SMYLHOskyzK5xq4T&#10;B0KGIzGtQniK/sYRq1VSpYelSVSryxm4Qp0Y8tOUo04y55qCnOUn8a/Anwh4g8BePNfu20q21GLQ&#10;9Z8PeI7OFbW6udKk1jS9UhuE0ICQ7ZPLtIRc3PkeYICS85jdRX9p/gLUk13wp4e1+33C31rSrLWb&#10;RZZDM0Vpq1rFeRQGVuZBAZXhRmyfLRATwK/B34I/CgXMGseJrvwzfWXhTwZofiPX7jU5ra4ittX1&#10;/X4/JMOjTXkUZ1OSe9ukSUQlobOJY40f58V+8Hww0p9G8A+DNKnjKTab4d0uzaIp5bRtDbogjK5+&#10;URgqnJP3Tg8V/T/gjgMbhslzLMcTCVKlm1bDTw8JxtOVHCRqUoYi7tzU69WeJpwkklL6rNact5fy&#10;j9IrPMvzTiLKMuwbpyqZHgZ0MX7CXNQhi8ZUTrUmotxjiFRw+GrVnd3VaFm+VqHo8Q+UjABCdfXn&#10;1yT37+ntX813/BUPTLnRPjVDLbwssOoWRvSUU8mMljg8A8D1zx6EZ/pRTrj1zu9sjPX0HHTjpX46&#10;/wDBTn4U6h4i1Hwd4o0iDdPtnsZ2QI25ZE+XduHA4wMnnpnpX6/iqP1jDYmjz8jtSqRla/Ly1aak&#10;7X1tGd+2nS91+AVrU44Wta7hUcJLd2lTTtddnF+b0+f4ral4juNa03Sre2t7sTWzwmQupw2IgpIO&#10;OeeTk8Dr61seGr/VbC9O/T5bhZkVGITgctuGCMEDtj269vou3+Gl1a6Hp/2rTI4roGLznRFLMdq/&#10;ewM8Z/DuM5r0Pwt4MgtTI89lHgRkh3jRivuuRwQfb0PSvEhhGqvtHPRxi7t2VuWK237/AIk+3vC3&#10;K9d9NU2lpra/p8uuvyFcaTqN21zKIPKRriNlVlK7dwuDt4H1PoR6Yor61vdE05PP2W6vm4jzlB2W&#10;4AOAMDj/AOvRUfVqN371N6vXXe679L66+fS4vavT3X06W7f5u/z7a/tV4hupZ72WYEqqzuVCsACW&#10;kKkkdO/TGB9M1u6T4lGnW+2YGXYwdev+6SVON2BjjkLjI6c8xqCmQhi+H8yTI4A3MxYfkNvPJ9+1&#10;Y0koKkM3+wSpHdeT+fX+XQV+q1KNOpT9m1pCzVuiura6Xtbd/wDBOOMpQlGSektO7dkn/wADbb5n&#10;bX+vWd7PuEEPmEpJGroCHfIKMoOcMxAx9D6g189/FXUF0QX6yZWIma6jcOFD4crPFJjGUWQlUGc4&#10;APCmuvv5Z4fLmgkZWt40ZsDOdmSpPXoTt+mTnpXjPi+7n8V6NeeF7zTdTN0iXNxZ6wsKNpdxbYLE&#10;TXvm+ZFcuDt8h4iTMMqwXmvxnxu4arZpwLmNfB0pPH5JRq5rg5U4zdSaoRpfWsPePvWq4GWLrJSb&#10;TrYWgnJRk4S/WPBziOllPHGVU8XUisuzTEUsuxanU5Y03Vl/stf3n/y7xjpU7R1VCvWsnNxnH8+P&#10;GHiW/wDil8R/D/gbwrG9xbWWp6beeIL+ElYYY7W6jum0tZQRme8SNo7jBzBbOpHzkoPrn4j/ABlu&#10;/BmiJp2s+HE0Swivpkt7eG/guoRppRVhux/q3dB0kt2V5IsAMWU5P5p/E34aftm/DzR/GHiX9kC9&#10;8Fz/ABA0XUW16Hwd8RNHW/s/FukTSG41LTbXVNw/szW4gHWwup90GZEMnyrX3tqXwl1D4ueCfA3i&#10;vxX+1TZeANV8TeHo9Wl8N+OfCei2N1pOsWej2lxr+jorxC1law1Vru3M0dw6zWUVu0AldmUfw/wv&#10;gs2zLK6uaYTE0ZV8RWeHr4evVp0XThQnClOFSUp0rc8JqMJxqSUpyTnGDfu/6E51jMiWYZV/a9aj&#10;hMkwjrxwuOhgs8zSaxX1eFb2lajkuAx8cPOrTi6lJ4ukm6NKq8NKo6OLUfiHwt4e8b+NNa8Rav4x&#10;1TwynhHVdeTVdM8N2GlA6lbW1o0n2WXW/ENw5gluJ4yJpbe1Agg/dxgj5qyfFnxL8E/CDV5rnTvi&#10;Z4J8PxXE3kz+FdX1/Tha6lOWGFtoGuftFveSMQQLVCrucNEa9Y8ZeFf2Zfhsumv4x+Nvj39oTUrm&#10;DS9Rfwz8OtPls9KjCXrm/s9XurUWGnWmmXFnhkW4m85hCdq7pAa+ErX9mf4d/F34qaf8UtZ+F2je&#10;FPCfgqaSXwzoTs2uS6pqaXM7Wmt3moXG9J7n7NJEfsyIbeC4Uojs67q9efDsMPhfa47EU4QjSqYi&#10;bwsqU3Cso2hSjOGJxEXOadN1E60ZKPLKcU4NL6mGJxGbRq5thI53TyLDxpU6OcZnw7X4fynFwhKM&#10;KlHLaWcSw+cZtXcLKhGhlig5tvEYnDUXKvH7BsvihefEDTHuYrN7SMMvlzgiSC5jcjDWsoADIQcK&#10;5CnH3lB6998MrnUNP+Ivg5NJ0K18SateaqdLs9DudQt9Kjvp9WtJ7VSNQuo5rdLiB5A0YniMcshE&#10;ePm3DnrLRNO0DS9kcCQ28BuZm4CqZpSG2KigCNIwE+VeFJIANeGav8Wrbwdq+keLLh5DZ+F/GGj6&#10;1fvbq2+Ow0q4NxP5RiO+TKLgrH84xxjt43hfjJw4sy/E5hU9lQpY/B1KtR8vuU44qm425lOLlGN5&#10;RVndxbtezX5T4wQ+vcJ5lRwVN1cRUy7F0qdOPM3KrPDSjKEeSUZOLqX2km1LRrSR+/nhu61b4wN8&#10;LNF8Q6Fb+FvAunlprvSp9YsU1vUdX+Hkfl3mitoemBY7fQbXVbESa+2pBGu3NnBBGBKhb651Dxto&#10;uk/JvWWRAqhIDuVccYUDICjAA9CdvTmvw1+D/wDwUt+C3xS8T65q2gyaHouta/ex2N5cQDTo7q/B&#10;KLAt2yXSSk3ZRDNLbxI9w8SrfFpYc1906V8XIbuVopbMecdoB3By6P8AOGViNzqQdysARs2ZJ61/&#10;oZlOb5LjYVJYfMMPjORwhUlh5NU4OnCEYQcbRlH3FzyppKMakp2+Lmf+bmY4PMcJOnDF4SvhJTTn&#10;ThXg41JqbvKdpNykuZyjGTbfJy3babf2lpXj2bVr+K1gsxHHIQGdmyQh43DGMnPUH/8AV8zfte2t&#10;xdHw8J2VrFGfEZGU80jMbZIwCDnr1GfSul+Gvjmy13xGLGFBFLb4JBA9yOhwQckHGSO3NXf2qtGf&#10;VfCmnXKEYtrqNi6kghTnKkD/AHsc44Oa9iuqMqE54fktPDVmpQe7pqM7b/yxdnfXtoee3KdK1SU2&#10;oVYSabdkrpLTo7vd/wDBPgfUk0lbJFCRSSALtwigA4APc5yR09h3rNsPDy3m8s8cUTA4GNvBA6Ac&#10;nI/Dt05rZOn21vGilS7A5LN8wzj375OQcYI6VctIVBY4fnI4HyjgcjjgDP4Y5zXzk5yklzRSV2tL&#10;305bdLP+t9zWC5JtJt21V/lp6fPTzOTk8J6aIpwkcfFxCCzfeJ8u4+hwSaK6C4t/kmxIwJmgPzdM&#10;FLnoeKKwkop7JXSaVu9v1Zqknu0n10fl/X/Dn3Reyl53RWGUkbAGRyW5HJLZ4PTHbmsSd9iTBeWV&#10;lCnBAyQSxx1JHOBnGB1rfuLXZql0gVgolnI3DBb58DaegABOCeO3c1z9/HHD50u/KJG+SOPnUjB7&#10;j7uFOOevbOf1T3FJbyclGFrWalpa6vt6b9Lnn+81J3UeW8ru93dpOyVuv46djDnuAWkV2+QRtHkH&#10;nbt6ehH4HA9RXijaslvrlzAJCBvK5LcbW6FV6N8pwSwx9a9Bu9RCwzuDv3K4jYddygkZORjAIx04&#10;xng188T3pk1a6uGOHhIkO8j/AFYcE47bRjr0z14znoqUIVac41IxqQklCdOaUoTpySjOM4vSUZq8&#10;Wno02rM5lVlTlCUJSjKm+aEoPlkpXi04yTvGSteLVnF2kn0frvhJLOLXZEnES3F55qwTZXEqEFDH&#10;knhufLaPBDBl4wa85+K3wQi8VyyTaRfa1o9qoeOTSjJBd6VayBmMs9jbX8My2LzA7nSDaszNvCgH&#10;FfPf7TPxV0X4aaBo3jC98V6X4Fm03UIL1dY1TUIrCF0RFcoUuJU+1ZAGYIo2MicMcqMTeHP+CkXw&#10;b8ceF2fUvFmh6BqelRwW2tvfTwWmmzsyboLq11SdktpLe+iK3QBcTwBxHIAoFfw94t+H2F8M8e8Z&#10;kmOxGEyPiCeIrUMvoqcq2X4mEqXtsPGcUubASlWh9VlN88eWdCfPHD0q1b+1vA7xU4m4ixMIxrQo&#10;57ldChhcRj6tWlDDZhhWpqhiHQq+0pvGwpxmq65Eozi62HlS9rVo04T8A9As5TLrMNzrKW4jdNNu&#10;diafJNEfkuLi1tkhhlBwGbzdyAgjYe/HeJtPt9OiN5cRxWFhbM0cFmkYtocQDjyViVU8rfgQ4ADd&#10;ga9B1r9ovSbu2N5HZXM1lcQxTWd8kX+jXFsyboZ4ZlBS4huEIeOWItG6EFWINfHPxK+KOseO5XtL&#10;GGW3skZpNuThUiYleRzgnkL2K9sV+AZrna9mlisa535oqMnLmqLTlSu20k7ufM7Jy91K2v8AVeKz&#10;bNs5pxnmWLq43EQ5OXmxXtaGH1gpqjTklCmpWd+Xdq7UnZpnxM+JEK6XaaJpbFtWuFaPZDhplilP&#10;zPIoO0Lj7xfDAA+4r531vTpJ/D17bTJGzmEzEDLB3LAMFLDMmQCXz/CCOSa7fQ/CbSaibu7Zrq4k&#10;zJJJncRnBILk42lTjgkgnpnFaPifSlitykSgearrgYwAw5jB7EDn0JIHevkKWZ1MPUjXp/uqUaqb&#10;htObul7+jTSTdt7Ntu55GKwdKvB0ZtVJyjyRk0nyN2bs2tHpdtLXqtbn4UftG/sialpT+IvGHwqv&#10;tY0mO9nl1280fRb64tNRsdRlTzLm98NXFvJG32W6JP2rSWZWEm42xV3JPa/srf8ABQn9qz9m6x8L&#10;x67res/GzwfNNDZ6x4c8W3ckur6X4U0yUQSR+HnukTVrbVw7nDzyyb1iFtKxC5r9XNf8N2f/AAj9&#10;7JcWpkYJbWltAmN91dXZ2QQxnBIYswGfYH1J/Lf/AIKFfs8ab8Pv2Tbz4rBrzT/iH4b8TaTfHVNL&#10;vp7MSQa/qSWjaBMsDBZoIkZZMkM63ClgME1+leHXG+YY7PMqyH63Xw9bF5jhsJhcfTUpSjVxE1ha&#10;KxVGnKCq0FKVN1uZyfs4zbjPmaPynxG4KytZRm2bzwtCvSwmBq4nEYOpGnyThSi62Ilhqzjz4euq&#10;cKipuPu+0qU1ZP3j+r/4CfHvw54zt/DHxC8F6rexHWLTTLm/0HWrZ9O1nTDqVst1Bb3tm+Y2KKWi&#10;E1vLIkqgkEOpA/RL4k+NV8TeBGtbqNI5pYUkjKPlQTGpUE9e/Q9MH3r/ADOf2Pf+Crvx5/Zl1Szt&#10;dcnHxZ+HU7xW+p+FtcupbfVbe1s5P3T6PrKh5bGa0LyNZoxFuHA80bXYH+wH9jL/AIKn/s0/th6J&#10;ZeH/AA18SoNC+IFvbQA/DXx7LBoHi7DYRxYLcSJYa99lk3p5mnzs92myRYgSFr++Msq5hgcDPD5j&#10;Rp1aq5oQxGGbq0G3FQnPlmo1aTnq+SUU1dqSsk3/AAXmWFo/WHPBzqfValpRhVSUormU4Qc4OUaj&#10;jFxTqcy5vi15rH33LZ3SxBfMBxjrjIA+736Yz27mn20d1GGBwR/s4xxg5OeM89Rx+VNu75dxwTEQ&#10;4+RgcrkcAg8gOMuARkhmABABquuokZKsgyGz8w5IAyCMYwCCAe+Dnnpze7KFlPW6STvbRR0s1dO3&#10;br3Vjk1Uk3HS1lZJaXve2q17vfcjulu/Km+RSPtEA+YDjEdzjp+NFSNeA28mXUnzoScEEZ2XHPQ/&#10;4Hnp0orGTkno29npol8Gm/l/WtrSTs7T6aczVttHbS99/W3XX7i1G8/0+8cPwXlC8DcCZQMDPOBj&#10;j8PWuG8S3nk2E53YBJAYc5LDJyBgjGB9D6EVrajdBLlyxyfOdiOMlTIxwemeQOT688V5n4v1YvaS&#10;wxnAYsQx4wC3Az6jB9q/Wo0LyV7XVRPure7b+ttfU8uVW6ellyKOrs+ny+RyTXvmWt9EjEnAkjB6&#10;KQdpY4yQHKhSF5YAcHt/Mh+3/wD8FjZfgv4x8TfCn9nGx0bXPFWh3dzpHiD4g6sn2/R9N11JJkn0&#10;jw9pu8Q30tlISl3ezO0EU8ckcasa/Wb/AIKG/tGX/wCzL+xx8bPippV1HZ+JbbQ/+EX8Jy7irw+I&#10;vF840eyubZv+fmxt5bq9hxgxPbrIME1/n2axrNzqviCwa6JnvJ7O71q9e7ka4lu77UpgXknds77h&#10;pGmmaU87mBz0rkzHG1MNFUaLaqVLyc0k3GF+X3eZSXM7OzcWo22d7roy7B08VKVSq37GnZWVlzz5&#10;VdN2d48rTdrX01Vj2j4z/tDfGr9ozXW8R/F74leJ/HerSTRFY9R1Bl0ewVpBtsdN0WBo7O0t4OEg&#10;SOFpgCPNkYDn6w8Aa5c/Gr9lXxn8HPDM9lffFHwV48t/FE9le3SCbxV4cuIojfadazyuFuhpUiJF&#10;OFO4QysoRVIA/ON5X0JJ9Vk8ho7Gwl1OVWVTJIIFKRB0JAVpJWjAIGWVAwGcmug+FVrqcOkxeITc&#10;XGn3c32u/murO+ls5on1EvJcM1xFLFJmSDhVUkNt2HhRX5TxxwtT4yyr6jiMQqOKo4zCZhhMXWpf&#10;W40cTgq0KtJVqUp03UwtTllGvH2lNqnKUoSjOMWv0rhHiGXCmZwx2FoQnhpYbE4HEYanVeGlUw+J&#10;pexrezrcs/ZVofHSm4TvUjFTU4ycX/Wd/wAE2PjhrHxj+C+u/s+fEnV9Kl+N3wDsrOR9KtdQhuLi&#10;f4YavNJb+FZrwRtKgudGeOXR7pkYt5ccMjBWIFfWkfhGa3n8h1nfc75b7pBjJwr7SBjsD1I5bnNf&#10;nH/wRA/Yx+J/he/+Mf7U3izSLzw5pPxZ8NaP4C8DWmrQz29/4g0uwvJNSTVLYXIF3PY4YE3b4a7d&#10;9+WCqa/XDVojpuq3EM8kpuIZ5IJoZcJJFMrsu0xfeQOQSRg5GDk5Nf5ycdf2T/rjnmGyutCthqWK&#10;hKNajT9jhq2MeHw7x/1SDrVnDDSxssR7OMq1SSVlzyiot/3vwRHNI8OZXLMIShiVh40qlGpUdfFU&#10;8NKTng1jJKjRjLEUcO6eHqzjSpJzpym1zyko8OmmppkZd0XcVOY06KMEZOPvHg5PHcZPNcprvlXl&#10;p5iKgEJCkYwMsex7k8/z4zXQ61JczPPiZ4grBcxrwR1K7upz2A5I/MUotI/tKGOK7f7FaKuJppSU&#10;aC2Q7proIAPNlf8A1cIbnz2jQcdfk44ijKLUpJRpwk3CWsm3LZWdtW7Kz3a06H0eJoV6UvaSVlJq&#10;cpX0SjGLVo6Sk+kVG7d7JNtI5rStPOqa1otkq+baaYr6tdSFA8X2oDybCADJDurM0uDwhX0r8j/+&#10;C7XxCs/DHwQ+E3wdspWGsePvGlz4pv7SOVo5v+Ed8JwM5u7lEKnE2rXFpDGGO3zDkdCB+/fh7wtc&#10;XtzJfjTrfTLU2lja2sKxpEtrpNhAy27Xj4Utd+SZb3U7hsFpJJEJ2wrX8Wn/AAU6+P1v+0p+1j4w&#10;1fw/eLe+Afh9u+GPgS4DPJa3lnoN08etaxAmWVY9V1xZlicE+fBaQyHOQ1ft/wBH/g6vmfH+CzSV&#10;GSwOR06ucYmfI+WNZ01hcuoS0labrulWlFrVYbFTimuZr8a8ZeKqeC4JxGDbUMdnNWlltClzwlOF&#10;KVSFfMZN3inyYenUoycG+SvXoRvecb/mNBFcxEuvmOxQxxHZ8j4ChwSpAwScncNxJYknIroNLvtU&#10;0+a1u7OeSxvrSaGezv8AS7mS11HT54z5m+zvLeSK5t5mkWNkkgkRo5Ar5yMVrzaY0ZkggCOYlETy&#10;MTErSnl3QY+SRGI3IOCqocYzmpc2lxb2o8qOKV9yqzB0j+R+UmLcMEUqBjO6TDKwPFf6DXSim79+&#10;2/pp9+/VJ6H8UuN1F2i1aPutJq1k7OLTTTvqrLZLoz+h/wD4Ju/8Fr/FPwyfRvg9+1nqmtfEb4cM&#10;YLbR/iRdSNf+PPAdkpWNTqkzKsvi7w/ApV5VcDWLCBZ5YmnjTA/ri8K694L8d+G9F8XeDvEGn+JP&#10;DHiLTrbVdB1/RbmK+0rVtOukEkN1Z3MWUdGDhZEbEsM26KZEcMo/y2/t89vfx3MkiyXEEqOZY22Q&#10;yBMAO67QqSEgKgJbgH5eQa/cb/glD/wU31b9l/xlpnwz+Imq32o/s++NtThj1S1up5rg/DfW792I&#10;8S+Go3Ym3sEkO7xBpKBLe7tTJdWqLdQ4fnqYelVT5IxUl/d0d7bK1k31dtbL1flYvCSgpVaTsk05&#10;R6a2Xu2taKvtb0s73/uAbS7VraTZLkfaISQGxtIjnBHBzwQRjoMUVhaZ4g0zU9HttV0zUrLUtN1O&#10;HTtQ07ULOZZ7G+sL21mubO8s54srLb3UEiTwvnLpJuOCSAV5/sKd23Cad9UrpaW6J26fjt0PPVSd&#10;tH+em2+j1218r9D69M5ubqZiwIDuAM4Y5difoOfw5GMVz3jS1gNpmJQrKhGQecc/j83XOOtdENKn&#10;t5Zd4YHzZADz0VnIOT3GM4x/hXC+LdQMM1vFICVIKyA5xwCRkd/Tr/Fiv1FNOsuVr3Lt37XVlrvZ&#10;6a9/Nnm6qlqtXazstlZ6fJ/dZ3ufy5f8HEPxPl0P4M/CL4OW85jl8Z+J9W8a6lGC2JLLwxbrZ6Yk&#10;igYfdf3NwwLD/lmADwa/ko0i8F/4xsbeYbC2hWqoUOSCq/aJJN3BKuqZA5Cj5e3H9B3/AAcGfEKL&#10;xR+014V0AXZ+yeBPh1Y6WIFVfKivNSupNY1DCBfmka2v433EAgqeeOP51Ly6XS/FwdZYgkfhS9nh&#10;YYC7Le2eGNSwOI3Bk5GcFgT9fmc1n7TG1WneMOSmv+3YJvT1bb82fQ5WlHCQbsnNznq0r80lCNtL&#10;3cIrWz0bWtzS8SzS6xbpYWZCv4l8QR6YJBuaZdN01g8zwqAQyksY5PUkknnj78/ZN8MeEtW+OPwF&#10;8KeMrWKbwJrnxf8Ah7oniSCZR5N5pd94isYJrK6ZuEtbiRIrS4hUAmKeQE7WYH4X8C6fcTahol9P&#10;G80Ol+HvPWNzsRdR1qQuHBzjc0agq2OhGe1fafwM0zUdY+NnwK0HS90dzqHxm+GNrFDC5d/NHirT&#10;r1p1kwfmjFu248gY4HFfK8RV3huH89xCn7OVHJszqqps4Sp4OrJTT6ONtJauLs1qk19FkVBYrPcl&#10;wijzqrmuApTgm25e1xlCnUhsr83O1LTZ3s7af6XuoaB4Ws7vwva6TYWmmaRpd3c6Xp9lbQxW1na2&#10;9tpwi06ztraLbDFDFbweXbrGFG1QQCScfH3xL+DNv4r8bW+q2EP2Vb0S3M8kCbWdIHz8xAyxK53E&#10;nkkc19IXNnPqEdxo91cSQI/2eS3u1JE8N3ahDFdoR/y1SYHgD96rNGcK/HUz6hpNhpTS6yyWuqx2&#10;v2eVooZXjm2LhpbXYCFWUYZo1yd7GFVav8vsdSwuZut7alSwUJVljFiFakqlWnhKeHq4aM01GlP9&#10;3TnBSdqsqtRRtKm3P+5sozDGcNypSw9WrmFSrR+pqhJTrpUp1JV4VpR9/wBqlVqzjUUU5U50lzWV&#10;dKHwra/s5ahfarfukCXVlG0zwI4WMC3jTLuzMQAURWO8HKgBV3EgVT/4U34luJ0Fn4JuJ7OMx/Z4&#10;bsx20t/IgxaSXSyBja2MZAuIrckyTAiSU5KqPtXTtaS6iFydPNjaJMJLaKQyLeam4G1L27s22i3g&#10;hbLWdjKxd5CZ548hEHO+IfGuoWysLYybnSRCGVlDvnKICQGZ24wcH5icMcVy0sowKoUKsMVWg7xa&#10;UaVKrKq0o8tS1aDajCV3GMuZTcVWcbciPoYcRZ3jcTUhPA4SVOMEo+2qV6KpyikpTk8NWUZOdrKH&#10;MuSUpQnaT5af4Lf8Fh/j945/ZH/ZYOhWusWHh34k/Ha8vPAfhSx0aUG/0vQFtWk8Y+IJbvcLiMWu&#10;mH7BayxBNt3dpEvzYx/FPZQPd3Qs4bcpFD5jSyRNuXzD86GRjzvVSCzklnfc7FnJJ/ZH/guZ8eNd&#10;+Nv7bF94Hury5m0r4HeF7LwXZW1vKTDB4g1oxa54jmKAOpuI4DZwSsACwKjdxx+WugaIVjNpJ8rT&#10;ENA6Dc8qmLfunCuBHujBwzZAwRgAkV/oR4KcK4bhngbL67hXePz+EM6x1fFSVTFVI14Q/s+hKSUY&#10;wpUcA6dWNKEVGnUq1pWlKq2fxl4scQ4riDjDG0J1MP8AVMjlLKsLDBxnTwsXQmvr1WCk5Oc54vnp&#10;OvKTlUpUqUWkqcFDmJdPjjhjmkin8txIi7YhIz7MZuMcbhuO0OAH28kkBhXA3+miQxTCPfC0r+Yh&#10;Lrc+ZuHzDc20o6hXIwdjF2XAwK9m1izZBFHcJJEVtioQAExxtmSOMrHJvdkIOZlKpn73AriXs9jQ&#10;ZtbqaWNy6lxE+wNGzFgyPgZDcFgVHGRnJP6u4ysuqXS1mvkfnkbOyvporvsl+X4fI8VlgVHZZF25&#10;aTZ84kQDK5Erjbt3MV/eyZEbD5BWjo99HBcvGqymAbZys0e6INHswZDGdxMEIdh5RDEPGepIre1O&#10;ztI2uZ7i3xcOUdIWdInNupeQl0DEMGeNCrKhBRHPTriQ7bVkMoMbSsszgAhdxyCquVVVjkBAVdhI&#10;XOW6VVNNSTd1Zq2u+3S36/qTOzhZbWS6O12k2l6Xt1667H9Q/wDwSF/4KIeH9K+Huu/s/wD7QXxE&#10;g8LeHPBFrHr3wr8ZeIL2RlGjNerYal4EluGDSzLp1xfQajoXnfvIrE6ha58u2jor+Z/TJJILYtFA&#10;gt7ht4t28+aFJInlj3gRtvWV1JznEZTG0ZzRRUwWHqTcnGrd2vyylFX02Si11017dzw6tGKqS1nZ&#10;u65aakrNpb88dVd3TWjTV3uf69NzFGPMduSXkYg4J+d2HOc9AenT3rwb4i2rJkxDc7MPL4IUZPPJ&#10;7ZwcHrwBjNe03N4k0k7IwKqzgEeodgO3Pbr+fSvLfHrxgW5kZAFILFjwNvMjcdcYPp3H0+2owk8V&#10;TVtJN3Xlo7WT12/F9jxa1RRwtRxtzRSlFta3dtr7avVaXta9j/PA/wCCwnjebxB+3D8bNMQi5l0P&#10;Xre1gUuGhuo7PTLbTr2wWPqGzGyxjPyvk461+QGpXM13BJNbeRILfRdQ02IOmJEFxfW8MMN2jfN5&#10;0SO0bPgliMjIPP3x/wAFAtbi8Z/tV/tBeIROSZ/i34wlsbtC7TKINUns43tSP9fHtj/eQEhc5cc1&#10;8I6dCbq8uLK6MMk7z6G5uUDR+bs1SNZDPGR1CRqDjoQW4zivmMar4vEf3sRWs97pTdu1kk0lbp8r&#10;/Q4ROOFwyk02sPBpO+jlGDbS6Sfa+l/I+jPClnHDa6kTCEybO0gWOQsBHptpDFIBnBwzOxC44x7Y&#10;H6i/8Er/AIcf8LM/4KA/sxeH2s3l0rR/FV540vI1AaJLXwdpV1fM83GeLqa1Ck8ZGO+K/NrSY1j0&#10;+2kQZnkluJ2Ckn55JnjDbv7uFA56DHAr95P+Dfbwmmv/ALcHiTxY8Mi/8ID8FfE14sjNvRbvxBqN&#10;lpKlUHyocW0w4POQeK/OfFHF/wBn8AcV4hOzeUVMMtUryx1SngEte7xGve7v3X2nAlH6xxhkcVf9&#10;1i3i9Vze9g6FXGQem9p4dJ3Wzfz/ALR9Rhja4W4UKpLs4PCkhuVAxn5dv+FUzNcWxd3kIimBC5OS&#10;hx65OOOR7YxXN6xqstmkTkkorcnJJ4PTt09Oo4PUVWs/EMN6r27rIGaRsH+HLAH7w7DuM+/TGf8A&#10;OKrmOGjUcY/uqtR6Ru43bitG02m/nrbzP7MoZZiXhadRwVWik4ydk3CKlurtWadm/u63UMsDNPO8&#10;PmNmU7tx6EdX246Z75Oc8jFct458ReH/AIc+BvGnxH8VT29tofgLwtrvinVb69YR28dtoenz6jiR&#10;mG1RLLFFBlcM0kirzuFehRqwO2OMuhfLNkFeR8ucnHPOeR/j+Mf/AAXl+PNt8JP2Lz8KdNvpbTxb&#10;+0N4gh8Ki2tZxFcSeCdEKat4uldh80EMyx2+nxyYxLNKYicGvf4OyOef8R5Nk2FU5TzHH0KFSyuq&#10;VGck8TW115aGHVas5O3LGDkvhs+DiTP45Lk2Ox02l9WwtWVP3o3lUjTcaNPV356tTkpQWzlNLqkf&#10;xcfEbxnrPxh+KXj74o67dz3mtfELxvrvjCc3CmSVG8Q6lLPaRGM5MYtNM+xWsYz5YWAAKMGuQutR&#10;b7ULOArFPqN4dOtbgOAI0sIxPdzRiMBht2CGQHgCQZOSKs3V3FpumSX0irBMkJig+dcNI8gRNxVw&#10;qFHYJGjBNxLbGJOa4iGd7vxnLp9lI8kOh6FbWcgMjB11LVpY5LpguWKERv5Ui7mOFG5jwK/00oUK&#10;VClRw9GCp0KNOnRo00tKdGlFQpQS0soQjGK7JeR/DlXEVa1arVm5VK1WTnWnKTbdWcuac72fNKcm&#10;23e7ldts0vFevJp8VnFCxl1rxBMdO07MexYIbNQb+92SH96rhzDFk7SzuRyvONfah/Zulz6hcMkE&#10;USIITKVZpruNSkDxSYLuAX3GI/LL9xhiMVx3iCWPxL8WL+206OeWx8PWtnoVlaBicXTReff3SPx5&#10;O+QnaeCDu6E1PrDpe3hv5DJF4f8ADpntoxE29NU1RYwnnQA7QTC4j8+aQMMs8YOHNXvfTZ6XX4rf&#10;5MqzTSe9ldtWTb9G9DBuppL+fz5QUuG8mTe5EheMIxi3dAsmQxWAZG0hP4TWZJbO9xJKS9xKz/OA&#10;fkVDDhVUkjowOSRwcr2FSqZJ2mkuPl3hJjE5ZVcgDZMFiVgs+Sjyqh2K4IwCWyyR7c3BQzPIixbV&#10;/dlXKkFlGV2luCoJb5htzxnNVTjeab112e3Tp16J9y5O0WrbrVrRbW3+SXoWorgo00Vu00To6ibY&#10;+0My7thQEgYUMQ5zknZ15wVRtFRw9v5BmwRKiSF1kVRlS/X7rbgpyfvL9cFemoxstPv+S0s1p20/&#10;RPijKcdIqLje93a7+G99Hd6P+mf64d1fGxhmkLggFmZSRlsOT1HpjoOc+9fJn7RHxes/Bfw58e+N&#10;L67W3tfCvhLXtbmn/wCebWGmXM0eznGWmCRA+snqa+gvF1w8Vpc4ym5pAR0OMk4yOO358dOv8+X/&#10;AAWW+O6/Dr9mLWPBmmXRi1/4o6ra+F7eNJMTNpULrqGtTL6Q+TDFbOOhNww64x9dHkpUa+MnZ/V4&#10;Smns04r3Ut170+VK/rrY+NkqlWpQwsdXWqQVumrV35pXbadm1bVan8cPxK1698TeKfEfiK7uGFxr&#10;OqalqzyyhcO9/qE90ygvxhTJwFwcd815L4YjefxUsSKZHkaFkIBCARXaySYDHIDMSc59CPSuu8ST&#10;x+bLGkZidxhZGPmlU3cg54QcEqfY9QM1wHhO/gtfH+lQM6tHcLcwuUDsWwvno/mfwsHi+72JweVG&#10;PhJSbkr+9OT5pXW0nrL5pt2t0+4+zjeL0S5Y+6uztFRSUtd4py1T2a8z6p0PI02zvJfuyLcNLv8A&#10;lBWOdwo4yQdxTg9APpX9NP8Awbj6HEPE/wC1V4yEcbGLRPBHhy3lDb8JcT3+o3cETnGwF3RnA5Lc&#10;kev8zOnSQroVtCVBeYzuSWJLvNI+FYNgkNkHn15wOR/Y/wD8G+/7P+seFv2RPiF+0PHqem6v4d+J&#10;/jvUtEutN0+OY6p4Un8AznRpzrMZjMa2t6QLu3ngdtkTqLkRqQx/H/Hanj6vhvnccDhsViZe3y+W&#10;KVCHtJUsFQxdLE1q84pJ+yoyoU5VGvgj78rRjJr9B8K6uBp8a4GWMxFGjz4fG08Kq0nH22LqUPY0&#10;6FOVmvaVI1aqhzOKk48qfPKMX+02s6hDJKsVwTlM454cqpyTweRnGf4sZ5xTNCksyJWADHfuz3U5&#10;CjqcnGRg4Arz3xprtvGzSrKgEhZ45IyqIc9BGyfKQBjqAc5z1GH/AA81V7m6ELzeaLhshcAEqGwo&#10;Azg5xjd3JyT0r/MqtjHLFR97nSnGPN1tKXu29XZP79db/wB6LL2sonUSnT5aftHBaaR96du6s5Po&#10;7R7aL6d020jeCJI1RpDtVQ7cNuI8sE9FO5tu8cjIPSv4af8Agtx+0qnx6/bS8QeDdBvhf+CfgHpv&#10;/CsNDeGbdY/8JREy6n451GFl+Wd2vpLawVweY7SVfav67f20f2jtP/ZT/Zc+Lfxpumij1Pw14Ym0&#10;/wAH2sj7TfeNteV9K8N2kKdHlW9nF4Rx8lscHHNf5yfiPW9V1jUr3xFq9w97rmtarqera3fXr+ZJ&#10;fapqdxPfanf+Wcgtc3k0siiRGTYVG5Rkj+zvo1cMPGY7MuLcRC1LLaTyzAc0fdljsRClPF1IXtZ4&#10;fBunSlLVS+t3i9Wl/IvjBncqdLDZJSqPnxlVYzExT96OHoTboRmrtWq4i0tEn/szi+jOL1oo13pN&#10;nKoWzgUXMoYlInFmHuJJuCuCxCsV3kAnIXnFcH8KtRN1N411+8lhWNtRnu/NDZeBcSm3CKoEpSNS&#10;jZJK7o8Ank0/XdSKWfiTWBNLL5WkvZwEyyRJ5t+/2YWwcDykVo9xESyshI9CBXDfDO++w+CvHTO3&#10;myCxuJFjk8tGO+NgF87cxWaNSWgQNglTlRX9iLli1HpFSvezt7treiSXp0PwiMWknzXbknfmu27X&#10;ckuXXV6O6SWj2uaHg9ZLrSLrUHmlj1Lxdq+qt9vdkiubPSY5Ga4vbp3ZHV/s67YHLkBmjHJGKq3V&#10;y2uTW0FnFJF4d0VxBYopypMRMgmvnwBcXMpBeQ/MNzDnisbR55NT0DTwkr2Nrc6TaW+r6zKoH9n6&#10;XFi4ttEg2/PPqeo3Be+u4bf94Y9hkbyFda6OG4WWOO1sbSS30y1wkMEoKXM8rK0bSuI8B1mBVkzw&#10;FYBuVJrNaJLTZfgtf69NDaMZKV3y6N77pWV0tdPPp1dtAlja1SOaNtyMZURJwCEiwDKdmQMsxAC/&#10;vNqrkLzzhXyeY+Uj3lYS6upfYoKN8qkYLcYHyKspHyYGAa6Bo2MZFy8YMflM1rI6l8kZSRBCA6bs&#10;4ZXzzxzxnBuiFkzJzGXVztcrGpLMAA4+XyyBuCMSQ0bN351p6SV3orSXls9PvHUu07Sd7JNJO3de&#10;9otez2+4yXPliSRPO/eSLtaRzHgASeZGjM29kDBCFbJXqeXoqvc3CBY1b93GvCOwDxNwMkbMHdKB&#10;vXjACuDyRRXcpJWVl06pb8v+a/M4fZTm3JcqTb0Vtk0ur7X9Pk2v9b/4iWqafo+pyyKCYVuH46Eh&#10;n3c9DjA6ZPTHt/CP/wAFifju/wARP2hx4Gtr5W0X4a6b9hYRynyTrmq4vdRZk5HnW8KwRLxxsP0H&#10;9rv7Y3xJtfhh8KvFniq5u4YY9N03U7yTzzhCkME07ZBxyQCB0PTAr/NY+OHxBl+InxJ8a+M9Udr7&#10;UPEviHWNTuWIIKy311LLCgbP+rii2RqP7qjtivYx+InDL40r2niK6culqVBpu61etV03HpeEtNDx&#10;cBRg8e67+ChR9x6X9rWSjGy00jFTk3Za2Wl0zwXX5laSY27sV8sMDKA3mjr5hUfcI5Hv1wTXlGg3&#10;Oz4leE0kSBFfWY0LK3LJNBMGbgk5JBJHt9a6/W7pp7a4VZCNio2yNtzo4yPmORwMZAOc46da8k03&#10;Whp3jXwpqE7F0tdesjK/yKwjlmW3kDswyADKvB6dRmvmeb307qylFWS7uMullsvxv5P3Woq13J8t&#10;4qKd3flg79nd36aWufoBZhBp1kkQ8xSZo43YArE00hGUBwXO0Dg42gZr+9r/AINdNWs9T/YI+Jei&#10;oySy6H+0N41tr6CbaVCanpek3kSyxHcgSe3nyEZdrglSDkmv4F3mUzJHC0ayM7MF8xSjNE3mLINp&#10;5ICjIwR9RX9hf/BqP8dLO31L9qv9nXUbm3g1HVJPCvxh8OwmXc18kNs3hjxEsKdSbTytMuJccFbj&#10;ORgUsRBzw2IjZtukmk7pSUa1Kck7XulGLfqk3ZaGdGap4rCzdlFV+VuT29rSq0YNWtq61SnC+mkm&#10;lvdf0q/G/wDYj8K/EuC91T4f+I7/AOF3iidZpD9ktBqnhO9mkUki+8PTzRPZebIQZZtIubTG5n+y&#10;ysMH4T+Hf7K/7X3ws+KNhb+LPDOgeN/AU8ksUnivwX4ghlFoIl3W8t7oeqmw1iFH+6Ugt7iMOeZi&#10;BuP7qIdyAjHTt2IHXn35/L61518XfiV4a+Dfwz8ffFjxlfQaf4W+HXhLXPGGuXdxKkEa2ehadcX7&#10;RGRyFEt1JDHa26Z/eXE8aDJbFfz/AMTeBHh/xTXni/7NqZJmFecZTxORTp4WNaq6kZqdXB1KNfBO&#10;cqnvSlTw9KpNybqTk9T9yyPxj414ewMsDLMKWbZZGhUpOhnFOeLlRouk4P2WMjVo46MacEvZQnia&#10;lKk4xcKVo2f8Kv8AwcO/tVHV/iz4J/Y90CaSLTfhNHbePPilbtMsVvdeNtbsXPhrRLxkO2ZPDuks&#10;2oTQksYr64jDE1/MTrlzFNC832gyTCDCsBtZ5ACERjzshUfKDhAzgHzEwDXuv7QPxZ1/9oD40fFj&#10;40+Lry4n1n4q+O/EfjK5muJneeO31m/muLKCQym4aJLHS10/T1UOUHlGFIiMivm7XpnlitIj+6KK&#10;CiW78ttcqBM8ShiA2Dksi/wBuNi/rvCXCuXcF8P4TIMs554bCKrKVaqoRrYnE4ip7TEYivyRjCVS&#10;c2opRjFRpQp07ctONvyLOs8xfEGYVs0xqjDEV/Zr2cJSdOjThBQhRg53bjF3lJyV5Scpq3M2/PvH&#10;Vw1r4OttP2f6Rrd69ztYjy/s0CbFa3fJ4aRuTvlwwJ3tnI4bRLr7J4G8bQliCNNhMuPnkZ1nCtud&#10;MOsYQsjBMEhg3PStf4pXpl1jS9L8qBYtPsYolaRGXEksYlmXauRMVdv3TElidx3njHMxOp8LeLrK&#10;FGRb3S1iQqNxDtcRR+bKXyLcxAny/wC/07ce+3Z8tnbl5bv/AA8utvv3OKC5YR1Uk5K1pcqvdWTf&#10;Mu+yevket+GdIiudA8PXE9nFKLbQ9Oa3toXA0uyEkKt+7I5u70jZJdNKRLKzMG4RamlhliluPNMR&#10;THl/JbBWjcIOGYY3PtK7uvOQOma6+LTrnTfD2h2ELCG0ttH0q1uy4jlmeaKyhCyuIf3iGR2dSOAF&#10;YnvXJ38RjYsIjPCgLJNLcEIJZeN4QgEllRmKNnHGM93JW+9J26Wind/f/Vy4ybutLJr3W2202tnr&#10;ou1307GFc+UH8oFX3HBaMlSZFRWHmbcySqpXJiXkdPSsSRDKVhe4jdIXQlzGirCysRhIWdXfIA/1&#10;ql898bcW7l0LBjDDEzDzVaPh96OI5GTIYgSFmRl2EYB54zWRPERKxjdFQBgyySbolYMSCuYouSeA&#10;MN838VVG6lpraUVo9N1pe270+XSzuXKzi1eV+ie2q3+S2+RSuI54xK8oRQ84EW7yyfLVGOdu4iMM&#10;WBEY+6Qx6mim3gkm3RXAmXZIpDIpaNtqEAo68jIcgqeoVTxtGSvSipOMXzNXS05mrax8vV/Lyu/O&#10;k1zPfV9fkvuvb+rn9vH/AAXK/bDi0DwNqXwv0rWbcalr8txp81vFdx7105mkF5MwRiAoULGhxzuO&#10;Rjiv4ytV1S+lLApbzxh3l860mCtKWBYlmYhHXkhQOdowehoorpzZt4ydPaFKnFQXRXSm9HfVybbt&#10;a5y5XFLDc+vNOV5v+Z6xV/RQSXbXueVa5qKQrulBAO4PEkAJVjkAvLGxU5PORzznqK8V8Q3Vw4ed&#10;RHGg3NGoJBwqsB944XaMPiM+cOSgoorxN4NvVxTs/KK02PQozbcbpXle7trdRun63b1P2O8Z/sd/&#10;tJfBX9nf9n/48fF3wHq2heCPjZ4WstU8OeJbiDba/amgaa003V41kafSdT1DTPJvbO3uRF9ttHLQ&#10;q5RlH0T/AMEtv2uB+xd+2z8EPjhqF+tv4LsdeHhD4lMlx5Y/4V14zMWj6xcXaxEpKujTPY6qQd6R&#10;RWUjbmIJoopZbWliaCqVVBvnrQaUbRlGClZSV9U0rS262sctVuVOo23zRUZRl1jKNKlWjKPRSjUb&#10;knbfoz/VC0bW9M1vStN1vRb+01PRtZsLTVdI1G1uIZrS/wBM1CCO7sb61kQlZILu2ljlikHLKwOT&#10;kNX8un/BzR+3ZafDj4NeF/2JfBOqRP43+OK23iz4ppa3RWXRvhNoV/vstJumgkIjm8a6/Alt5Nyo&#10;/wCJdYm4GUmUkorCjRhHFTgrtUVNxva7cJRUXKyS63dktfLQ6qlepUwcOaWlZ0uddLSpSruKvd8r&#10;lBRabd4OUXe9z+Fi9lDXEkrL5cd00pjUSkxQrGmBGsytgBG3DbgkEY4xXIxRRXGr2+6QG2jkZrlp&#10;FCxrFChlDK5ORJ8qlpCDngnpRRXfypySezWvzjd79+pkm7PZadNHuuu/3nzb4o1A6r4g1bU5ZJJw&#10;80wiOdxMO4lU3R4dUTb988Ec4rItJt8GpWn2goupQWMbIBCy+Q1/AACpOZHTYV2H5nLqSOOSiuRP&#10;WOz5mm7+sV+T/BHfZJRSvZbf+Ax/z/LsfYXiCG3SaaNpHtY4o47aG33Cd8+QMDfG2yJBjeEl+VGZ&#10;l9K8yvTJv2T7pEcIgKxq8/A2xSBTlWGdytInyEDjBJoorWaSV0ktf0/4CM6KUlK9/cTcUtrqVtvQ&#10;wLv7M1wEbCQjYgH/AC2YjcZDEBLENh4yC2QM/KMYrGQp5wjaKKTa7MYvMdCV5wyAE8AbW+8fm3/N&#10;jiiinS1ml0dk/TmRVWKUYW/rQqWURuGnWOMmEOzEhzIGl3MOM5YbFOOQOtFFFd0vdfKm0rKyvtdJ&#10;/qcDd3d2/q3+SP/Z"/>
  <p:tag name="ISPRING_PRESENTERDATA_1" val="TWVsYW55IFdpbGtpbnNvbg==|UHJvZHVjZXI=|TWVsYW55IFdpbGtpbnNvbkBuZXdjb21wYW55||ezc3MEZCNkYzLUU5OTUtNEIwMC04RTc3LUFCRUREMjUxRUNDN30=||SVNQUklOR19QUkVTRU5URVJfUEhPVE9fMQ==|MA==||"/>
  <p:tag name="ISPRING_PRESENTER_PHOTO_2" val="jpg|/9j/4AAQSkZJRgABAQEAYABgAAD/2wBDAAEBAQEBAQEBAQEBAQEBAQEBAQEBAQEBAQEBAQEBAQEB&#10;AQEBAQEBAQEBAQEBAQEBAQEBAQEBAQEBAQEBAQEBAQH/2wBDAQEBAQEBAQEBAQEBAQEBAQEBAQEB&#10;AQEBAQEBAQEBAQEBAQEBAQEBAQEBAQEBAQEBAQEBAQEBAQEBAQEBAQEBAQH/wAARCADIAIYDASIA&#10;AhEBAxEB/8QAHwAAAQUBAQEBAQEAAAAAAAAAAAECAwQFBgcICQoL/8QAtRAAAgEDAwIEAwUFBAQA&#10;AAF9AQIDAAQRBRIhMUEGE1FhByJxFDKBkaEII0KxwRVS0fAkM2JyggkKFhcYGRolJicoKSo0NTY3&#10;ODk6Q0RFRkdISUpTVFVWV1hZWmNkZWZnaGlqc3R1dnd4eXqDhIWGh4iJipKTlJWWl5iZmqKjpKWm&#10;p6ipqrKztLW2t7i5usLDxMXGx8jJytLT1NXW19jZ2uHi4+Tl5ufo6erx8vP09fb3+Pn6/8QAHwEA&#10;AwEBAQEBAQEBAQAAAAAAAAECAwQFBgcICQoL/8QAtREAAgECBAQDBAcFBAQAAQJ3AAECAxEEBSEx&#10;BhJBUQdhcRMiMoEIFEKRobHBCSMzUvAVYnLRChYkNOEl8RcYGRomJygpKjU2Nzg5OkNERUZHSElK&#10;U1RVVldYWVpjZGVmZ2hpanN0dXZ3eHl6goOEhYaHiImKkpOUlZaXmJmaoqOkpaanqKmqsrO0tba3&#10;uLm6wsPExcbHyMnK0tPU1dbX2Nna4uPk5ebn6Onq8vP09fb3+Pn6/9oADAMBAAIRAxEAPwD8SMPu&#10;Y7ifmbgMcYz6Z/lx6VKDIqsfmJXoMknp7dv8K9X+M/w6tvhl8Qtd8H2eoPqUGn3DxRXTbXklCMQf&#10;MkjIjfjGdhIHYDivP7TStRvCEtbG6nLA8xwuM+4O0574HqK+sqzjRco1KlL93NxlNVFKDdOSjLlm&#10;k4T95Ne7KWmr6X/G6VOddKVOnOSlGEuR05U5JSS3i29b3Vm13sZtla65CkWranodxc6DHeWjXQhc&#10;RzyWf2iKScNuOXMkKuAEGcEZ617j+1D8OvgH490DwPc/D/XLew1SI7b57OGJbt9OuLSL/Rr2NnUe&#10;fDKjoSRnLNnJNJP4Y+Il/wCArlLiO1sdNiSSGJ7uIxzBbaPIR8qvEnRZDwegPHH5mfES18QeGNUk&#10;ubvU5Ztzjyore7uFiSTJCoiLxtOCPlyODzXi1sfH95Q/d11iFSUavJG8VRquXNQqRfNCM5aStyt8&#10;kG9Vp9hl+VObp14KphpU7TlF3im5xpqLa721W2ra3Wn2J8Pf2a/CmmNFNi81wTTRgS3d/AkOJHXj&#10;ylcORg9MEgYA6c/q34T8Rfsvfsk/Dqa88f8AxA0nw9J4l8qafwtpzjWtYvZ2hEImh0uGR57Z5hiP&#10;z7iKOE8EM2K/CDwB8cviL4atZbfSrOye6KRpo8ptXu55btwC0h88kNCi42uvyscfNiudn8C6j4lg&#10;1Pxz4+8UXOveN9Qvbq9k0e2hLC7niDSQaZvjH2gpBCFULaw7YjuTJALD4LN+KcNgKzhhVTqYum/Z&#10;yqyU5ww85w9nOMWq86kpWk4VeapGFO7jJuokj7/K+DsdmlOFTGVK1LCNOrCnCSjVqqD+LkcZQhHl&#10;bcGoTc4yU4xUZXX686h/wUV/ZU8MuqeDPhbrGs7lllF5rVzpuj24YOfmmijW9lyxIOGAYZGQpGK6&#10;D4Wf8FytP+CniFtd0X4U+CJoA8aGM6peQ3HlDBKRXkcawbyvXMOTycY5H85Wsy6lPrgN1Bo1rcvc&#10;o82niWK2ktIQu11u7SPZ5scMalY2laSbfmVkIUml1NNGmkupjbaNLHDZzSTtHfQlmit034NmFnN4&#10;GQFNwRdpOPlyBXhRzXMeelVp4+VGopKdOGHpYWCTbWzlQc3e/wBqbXRLVyf0ceGMlhTlTll8q0Yp&#10;KU69WvKb+F3Tp1aaXZ2ir/M/sx0b/g5r+EnjKeysPGHwf8S6L4WuoPJ1nWtL8T2PiGDT7sqI/tEV&#10;h5FrJNYFyym3Y+fAAG5A3V7P8O/25P2d/jFY3Hi7wT4rsZdMur+dYrK4eC31RHVi2yWyMvnR4U7i&#10;zKQVIPQ5r+C3RfHOi61avBZ6VFZTM72VrbafZOGu88CGeHBwSMbWVNyA9hwLUN18V/h5q0eteB7v&#10;WNIhso4rwrp11cEtKzhpLOa2iczS+UzKjPKjoQwRQQAK9V8Q5rXqLD5hUhVlS5nT+sRpUJty5XKK&#10;lShBN81tFBK8m7pJHnYzg/L6tquDnVoT5IL3XOrS5Um3L3+adr2VpTaWlkun+jH4N/ag027QxeF7&#10;dr/yg2XQNIABjOfL3cZx04x3FfPX7Tn7Tug634P1rQfFFrqMMv2eYgWsJUiOZGjkjtzGpkaZsBlz&#10;kqSM4r8M/wDgld/wUct7nxppfwW+NC2+m6jqU8Wn6b4mvDIsrahchfL0jUhtVYDJuPlXDhFD/uyd&#10;wIr90/ij4YsLm+mfwhoGneI9W1DzQz3MqTxQ5OVYBlKE4wc4J6MeCDXRl2YyxNSajD2UqafNT5JV&#10;ORtRdvZwalUlJO6tKzVntv8AG5plVTLp+yqvnjOzjNL3JxezV1/Mmmnqno9T+Wv9pP4ieO9KluB8&#10;OpviTYaKWIedxci1jgZmI3TS4IITpgAMe+a9w/YMg1LXFvfEOrePZk1CaKdLhbydpJJrVwdyMSx/&#10;0kNleAGwCQCOR+hP7WnwB8ZXfw117VNbuvDnh9beyeZLK0aBpkcIzksAq5bP8IyM5AzXy9+wV4O+&#10;FNh4aWyu9GvtS8V3N9K0monz4o57xZ2jIjixtS3z8wwNrbwehGfYpYi8IynFwknK94rD9LJcsatW&#10;o1fRp2d7p9lyPk9hKMVyO0dbO+kov3ZO+ttrJpeZwHxs8On/AITSSRrxb4Sx4Nyh3eaq/cQ4BL4U&#10;AsX+Y5JPc1wFj4ZeQKAndflycgHoD7jPXuMn2r70+MXwck/4SeOW3tnhtn81lDLkqxG8x9ByuQMc&#10;HA6Y5rirL4a/Zhl48lcfNjrxyRkcjkfyNeNUnFTnzRk3zyd203q49NL9vXex6lOt+7p2mvhWrV23&#10;on26t62V3t5fMa+EpTCSyb/3ijDKwAAVscY6gEqD3w1FfXK+C4EhbNur/PGAMA4+WXJOD17H/wCt&#10;RUqpTa1ivvXl5ev4C5p9KkV5W84913t95+oHjL9i7wD8ZPEh8Y2lqkUyMEu40QElJHO5JVAOHU5B&#10;kOAMAE5r07wt+wt8P9CgiaTSoJGRUHzwx4YAcgErngAZJGevSvSP2Z/G0Vx4l+IHhmeVJJ7ZWu7V&#10;GBYeXMGdGVSd21XBUkAjflScmu41r4sTBrmCL92yO8DAg5EiNhsdxtxgkHI6V9XmM8JGo6k25KrK&#10;ryxjJwpqVKo6c7Rd0k3Hma31T6JnzOU+2jR9jGCU6Mk7qMXNqXvQblLV7+l1pqnb5r+N37Ovwu07&#10;wJqI1GyW1to4JDts0RSVWMgnCjlgPyPav5lv2gPgb4U8QeNbWTwg13baRDd51C6uFmaP7KjstxDG&#10;hTb5s2wIu35o23kYwTX9ZOkTN8SLrVNF1Jbe4tDYGaSKY+Z8iyeWny5b5pBnzAAcAnNfl/8At7WX&#10;gnQ9R8FeB/AukaVp1lofhC+n199PS3NzqXiiaW5mvHkVsMxtoVMMcbPuYBpFwhIPyXEua1sq4fxG&#10;YYGjRp1k44ajXnBylGrVrYajJwnzWk4Uq1SqkotR9i1e8kfdcIZZTzbiPCZfjpydBwnisRCMrc9L&#10;DUpVlTdkrqpUhCnNX0hJyurK/wDLh4o8cwaB4qvtQKzWmg6Il3ZadboI0mu7qGX7HbSzkgGKCGMm&#10;UW/EoJDONoBHzf4p+M/jLxJ4ltYNFW58PWIW60eyvrVpluljcPILiWcO2z7ZeHfLhRlXChwOK+1f&#10;iD8Cbvxz9turHSry1sbu+lu4oUhmmVbneyveSyxIyi4kyROx5ZGEWzYpcdv4F/Yu8R3VlaXl9p8N&#10;xZL5UUN6kcguFIAkWNkEZaSJipAMiqM8IE4J/N1m2U5bRjVxcKdWq4ShH2r5lHmgoqok5SdSpK7l&#10;NzWrXNumz91y/IMyzer7DAppOSbVOLiuWHIuS+iVONuX3UnytJPZr8wtF8A+L5bW91C/e6vNYvNQ&#10;i1BZZVllluAwlRt5BLna/JAJQEndwRnpPC/wj8YXKyu1o67JJrhL25glmlZ5XES2kMYwblI0JEkL&#10;DZuYEnqa/dTwd+x3rH+hQXmjo0TYitrgWxWOJpSBM4VnDboozv2N1bIAxX2J4J/Yhh01VbVQkO2K&#10;OTabeOWUxocq8G9cETkqZY5MMFJGQADXiY/xLw8PbezjSlzyinyRp8kYJRSgko+7HR2iu7WqP0DK&#10;PBzMMQ6bxEnh4w9683Nyu0tXfduyfM07X+7+Yyw+E2veFBdXKGZr4AjzVsmhjtFeVi0OwsMSRg7x&#10;5IIZcoWAGa0rLUPFGnGLStNvslPmvGvH+zyXTOSXyFBghIBzGVWRo8KCWZmI/qe8QfsH/DXXrCSa&#10;+jurTVJ94NwHQQK+35GEEanr2UZAHy4GK/Jz9qf9hi4+HupG68OXxvLaS2e4Z0UlmhQlnj2kKEYA&#10;cA9McdCKrKuOcDm+K+q4luNarrB1IRUW0otWs7qKWi1T36Oy8vifwyzTh/CVMbSlTnRotKUaMm6i&#10;i3ZS5WnFppbJPpZH5caL4R1Lw94z0/xfpniG8gnu7qKeW4nlaXUILxZA8dxFKmxQTKqhJMrtCHgE&#10;8/vn+zj+0J8cfidcW/h6z8bSJrMHh6FmmDN5jvakWpuFYsSz4KSMqbiW5JxxX4xafptvYx31lfTt&#10;ZrZPC8ckirgeSTkb8nHc+h5OOOP3J/4JB/Cuz8cfEdPH107T6B4bnuPCd5E0C+XJc6xZPc2UrSHD&#10;NskjDAbcYbFfp3DEsRic8wtPmVanWhLD1UrRiqVOmpc03FLmjSoxnJL4nGLeul/wPjejQpZHWr1I&#10;KFWhUo1Kbmv3iVSoozULPTnlKLs00mrnz/491j4ga94t1fQPij8W9f1NNP1Oe1n01rsWdm+xi8Yl&#10;j3hnV0PORkrjGeK+9v2PdG8Nv4r0ay0PU9FisXQpJhhLcPKoV4xGQSEaXYFLHksepOBXlH/BQr9h&#10;fxj4t/aT17Wvh9p+q2ei+JNP02bytPgkEMl/AGguJ4xHhIjKAjt3YZLYr2v9i79gXxp8Kry18T6/&#10;rmqpcJLbzmzuLiQhFDcghiFVxjp0+oFfoFSeFwblCpQw1P2dZxdTn5nKMZJJqmvefN8Ku7XXa7Py&#10;yClWwylTqVOadPmnTilFU5t7Xd235x6K7tsfcPx78LW0F1DPalXBWOYlQGAaRAjrkA4IHXoR+OK+&#10;XpNO2sfl4XIPy4Ix7jORwB3xkV9qfHJ9H8M+HLKXWb2KBXkGnxPMwDSzyHdGNzEBiBjBU57ZPWvm&#10;E6WJlEsbZWZFeMnC5EoDKTkjblTu689enNfPY/lliZ1FBRjV9+nyxtG3XTo/K91odeEfLRUJu8oO&#10;zb1eqT9W76v5HBPp0ZibYm4+ZGSVB7rLjopHrj6fWiv0m+EPwf0S/wDBcN1feF5NUvJpopGuFjLg&#10;o6TtwQpGM46Ht054KuGXTlGE/bUI80Yy5Zc90nZq9la9rP5LtdP+0KUXZ0HKz3c0m7OKvt5fl3sc&#10;18Ivgf8AtCeBP2kRqmr+B9QsvCup6Fe2WqXgk/cRXMLmSKFlP31BZsOTgkNjHNfRF9+zf8R/GXiT&#10;WX8OxQ/ZZL+VVE0bKiecBIzLj5euQSMDnB5r9v8AxlqPhnT7S8ur+WxEjmTblEafMocMBhd24McY&#10;HUnBrG8C6BowtVvdMhlja6YyuTGy89SORk+gI9R1wa/Rc8yDL44DD1acq6m8VNypudKE37SnHnmn&#10;GCTTlBauKd5PVH57w5nuZ4jMcVSrQowSoxlCThO0VGajGMlKco305ml3aT1bX5u/B/8AYd+Jmg6t&#10;Pq+s6xaWq3dmIXSOMHAZ/MwdxxkHjP8AD68mvx4/4LTfsvXvwhtPAXxA0ecyW+tSazpd5eW6qk0e&#10;vlPMiV5lT5kayklchg3cjgZr+wu30C5umUNJMif3F3AAZO4HIx0yef8A69fO37W/7GPgb9rb4G+L&#10;vhF4ruG06+1SP+0PC/iRfMku/DXia0SRtK1eEoUaeJWeS2u4SR5ttLIjglUr4rPMj/tDh/GZVg6a&#10;jUnOni8P7ead8VSrUa0Y87i+WNVU5U2rKNp6u+/6Rw7m9TKeIMFm2IlKcKblRxMaatKWGr0nQqcs&#10;FbmlCMvaxinduHKt2z/Op/Yz+EHi34nfEuz8IS/bZNIu9TMl5fi6f7Fa2ocsq2yIBullbO6aTkcl&#10;VyMV/WhoP7PPwg8IfDTRtCj0LTYb7T7ZDcXTQRPc3UqLu8yVjvY/NnLHIJJx3Ffib8IvhP8AFX9g&#10;39rmT4I/GHQ207XI724m0W72h9G8R6Jdyuum+ItLudoS4truJWCK0heykDQSqsoxX726la3Gvadb&#10;y2u4CeGNXXkkBlHK4ycc5yOv4mv4p8RcbmOX8QRwmJw8qalhXRnh5xcZRmnBuqkvhnzwcJJ/ytRb&#10;Ulf/AEK8G6OVZhkixmHxEasVilVWJhaejVnRneLlyxtLRpJNp6uNj5G1rwh4etr5pILO2YLOXUKo&#10;jSLI24VVQYbb1I6ZB7cAgslUyPEriNBGhKgLtyBgHA6AY6k4616B4i8L3WmzzPcKcFztJPylcYDc&#10;+uD0xznPcHjIFW4DRyKIo0ySwIOWXjGD3I5xnP48H4vAyqSlKMYtrWUua8rSsmm7t/pqfutaFL93&#10;ODVlFJSTavsrNrqm9fN7K+nmmuXDtLIioqxKNsfChsEnPT5Sy5IB5yMY54Pxd+0j4YuPEHh28+w2&#10;MmoS2sbKqWsIkuwroQZYVXczbMncjAKeeOor7y8RaXYwM8r3VtEm1nLzSJCifJnlpGVVI9yMHj3P&#10;zf428R+FfCywSX/iHR4ri7mWKCJbtJJZ5JCNohjid2kGSNwAKg57V34HC5rRxqxNGjOcou6lzaJe&#10;7LS7urJfdbRKx4ma/UMbha+ExMk6c0oyinGVox9xzk3p7s2o7u7bsuY/mb+KPwY8R6PDrWpXlhPB&#10;YXU1w63N1aPZPEQxIjYOqgykgsyr8xIIUbTz++P/AAQ40rw9afB+zs9Q1ayj8Q658WbrzITcfvpL&#10;awtobeyMyL8o8xpWSEyECR8qhJBWuP8A2ofhlJ8Sfg74pGk23m30OnPqtk8VujStPHGZ8IAiufMj&#10;TJwueTjjqfsWaP4D0j4D+EtF8F+KLHQvH0ttb+O/7KR2ttcuPE1jqrGWeWErsazjkszar84yzhiG&#10;PFftOWeINfJ8nhjJYOnXxeHx+Go1qLm4qNKUHOpNuL5uadNOEV8KcnOcKsYOnL+csb4K4DjLiWrk&#10;dXOcRlWBr5bXxeHxVPDRxLnio1YYenSnRqNRjh8NXmsRinFubw9OdKnyzrKpD+vy5+D/AICe4tL+&#10;60GyubxbONfPlt4mZSVTOTJkZzjcARyefWvjj41aBYeFteuhDBDaWTxtIVVFhRI0UyZCjABA/Tv3&#10;r7y8DazdeM/hp4B8WzxEXGu+FND1O7GMgX0tmiXoBAwSLqOTOB2IIGK/GD/gsR+0XpvwH+FM1zZ3&#10;sUfi7VoJrC0tFdUud0kbxtJtDb1YD5vunC5YjHNf1DiaEM3y/DYnCw5liYYXFUZWUZexxFOE17Rq&#10;9mqc02k3ays2fwhVhVyjM8ZluMlatgcXicBXgpKSWJwtWVCrCMteZOpTmoy+0rPuj+f7/goV+14f&#10;GPx58JfCnwtqB/sPwxrtjPrctvMWjeZLhYkhZlbZv4xsJyByAa/RfwzPDfeGtDulXm4020dQR/C0&#10;O0cZPTaORk5754r+T/wTr9941+I2ueMNavJJZLrxJYi6vZJGkkUy6hH577mOP3QZthzgAV/p8fsV&#10;/sV/s5af8Dfhj4nuNLtfEl9qnhLSLqW+1Ei5Dm4tI5srGd6Lktn1BOODV47KHLD4SnSqUoqjGcal&#10;SpzXb5k9IxVpbW+KPRXYoYhU6k4WbqVV7VK6SjC9km3orJW7q97GD+w9ouieJfgnYyXekOLq3mt0&#10;ed4P9aAl0vyl1U7SRuHXrxxRX6W6Dpfgb4f6XLpfh7SbCw05J7ZI7WKGKJFJiuHz8oGSPu9COD0I&#10;IorupOlSp06U5qcqcIQcowpJS5YwSaUpXV0tns7Luczocz5pTs27tRcrLVdnbpe63tfprpaj8OfC&#10;V3ezXd3ZrORLIxhcAxgliSAG4OMnnuQB3rZg0/StMijgsrOGKNeQiKMAkdenBxjJPXBwc1JdSOs9&#10;yV3FfOmOMkkjzGOAO2OePx+tFrlAAFYhiRweT+PcnPrzn8a71TaUebXRdErrR68tr+rd9n66wpYe&#10;i5Tp0oQcm22opPW17tb7aaafM0DO38HyjnoOfp17cfzxU8IJSeV2O0AYz1Hpx09SOx69jWfE/ndO&#10;pJ7fj0zWleSC2sSAMM4PORnnPfPPpj3p2vKCSV3KK26XT2XRWV+yKc7pyTVuVJWvb8NWr20tofi5&#10;/wAFW/B/wO1Gy+GnxM8W2dyPi/8ACKabxZ4Lu7C1t71tU8JDUILXX/D3iGzaVLq80eSGSa5truFZ&#10;RpWo28c4wk0mPEJ/G3gLwlp/9t+JPEek6JZHTbfVNPi1G8SB7zTZ7WO4RooRIJHVVlEYkjRgWBAb&#10;OK+s/wDgot8AR4vtvCHx7hS4vU+Gfgn4jeEPFOlx+ZJHdeF/FujStHdeWoIEun6hG26TY5XzkZPu&#10;8fmHonws1v8AaD/ZX+G91a/2d4a8Xal8P7HTZtavLC21PUILK2nezjuLKe4Bj3Nb24EG8ZUuRLhg&#10;K/i3xoVTFcfV6ec0I4WngFQjl1TD07TzHL8TSp+xqVJc/s604YmNfDSqRhTlGpTdGXPGnTk/9CPB&#10;XLMsy3wr4dzjhjGY3MKudzx9LiuliZ0/q2R8TYPG4ulDL6EYwdWisTlEcDmMYVKs4YilWVSnGlUj&#10;WUvir42f8FPvgbL4t/4Qnw1Br3iW7a6a1S+jtV03Swwk2ZN5fS26XCqOnko/ADcDNei6b4+1TxP8&#10;Px4r8PwLFJd2t09uu9ZxDcRbiFleLcuwLjdtOduG6V8c/F7/AIJ2eEtI8YeHLzwxoep6/wCMNBgj&#10;jkv5LY241jWBI7JrPiCUyG2u7pXkcAQxRRRxKirGSpJ/RT9kb9nXVvhr8I/iHomv2e+8k+x6s1tO&#10;ZZ0tvOMq3BtvP3NDDKJN0gUKpAHAFfH4/D5NRp4b+x5yqVUoxrqrSaSqqhKtLlu4xcaapShOPsab&#10;U1dOSlE/XuHcTxDUp1oZ7Swiw85ynh5YfETdSnQlUp0KKq06lGDpupVnCcV7WtOyfNGKhzv+fz42&#10;z/tF/E/xt4gs3+LWtaTHYaPc6lZ6ZGl7pvh3VbqCYRw+GtJhsArT6hcxlit1eziDcnzBQ1enfs1f&#10;BL43R3Gh3vi/W9JWYu6zW2qWX9r6rDCZRLaGIyySwxxeXk3EjlJkuBtQFcV+iuu/DXwxBr0p1bTY&#10;bm3iupPss6QuZEJkbJZRhhszwSQTgHPNexeBfB/h03JbTRHbwwRrlmhMUrAMB1ZicYHH1HbBHrPM&#10;6uIy2nl6oYVTi251lBQrpOUWnF0+RRio3jFRurS5pKUjKHBPsM4r5osZjK86+kKKxXPl8YRdpSlC&#10;opVas5KV251pRjaKjFRionP3fhY6b4clt7t47mWSBIZyqCKKZnUqflVeIipbcpA4OOeh86+GPwC8&#10;IT+EvDvh3Sre20zXdD8e6rejxIpht9Y03RNTeXVb2KGRVU3VokxWCKzmJSNGZkUEHH0z4y061XS5&#10;ooLgSAyHa2VP3FLAHHQZ4z0zxng16r+xT4T+GusX3xF8bfE0+IL228A3Gh3ul+G9JEcVjrd1LLLI&#10;U1adYpLxbRDEu+C32JOhZZSQxz5WQ5Pjs7zdZLg5RjVxtScY+2rRVKdOjTdWpVnOzd6dPnSsnOVm&#10;owk7I8bi7ifL/DuhLiPFzq08NlFP2kquGo+2rKeMccPDDxg5JSp4jEToqSnJU42552ipNfq7Y+Lv&#10;FvwZ/Zc8Ba5qfguRtL8G+C7a+1e7klYGTTkFzdRzRjYMrJA8cik/XpzX+ft/wVc/bavv2qfi94k8&#10;WWj3Nj4T0tJdN8P6VJKSgktzLFcXmzcFDs4OzdhihGBiv6Gf+Ct3/BWjxv45+Husfs1/BzRNc046&#10;tENM8R3OiaPfyS2GibfJ/s+3W1t2EQlhVIYUTBiUEcdK/kT8Tfsw/tMfEyNrbwd8FPiVq63AdhcL&#10;4cv4IljGC8slxdQR7xsznA3EEHqTj++8qVPA5TgsIp0+XB4PDYOlK3LKosNQp0YSne7TcYXlq25O&#10;zbsf5ZZjjFnGfZpnVabTzDMcXmPspOnGNGvjMRVxE1TTlG8Ius4q95ej0PLfhNavbeAbnUznzr26&#10;e4JOQzAzPKHVh3XYMYORnqOBX+pz/wAErdRPjz9hz4C68975zT+B9GDs0m9laOzhQq53HkFT36gj&#10;qK/zGp/BOufDnw1F4O8UaZc6HrmmIbbVNLvV8m7tJSu0JKrhWA8wFcYJkzlc55/vb/4INfGnxfN+&#10;xD4K8Mar4c1Kzi8NfaLCxvL23ls7e5so7iXypozcLG8kPlsrI6gqykHgc1riaTnQouLUnytqzumn&#10;JN2ttq/8upg61OGIp1JP3Zc9NOyd3yU0tuj5W3a6132P6DdW8HwXVqc/eFxAS2AwOIroEHkZwTgE&#10;4OO2OhXnNr8Rry8tp0S3urp0mtmdbKF5fLzHcgb3cquOwAORwOcE0V5roUm7zpRcnZttq/2Xrdb9&#10;+mmml2dX1ii7NX11+FPe2q0eltfl5nr9xIDcT8cedL3zxvb2rE1CFpNjQkK27JxjJyMZ649cfpWr&#10;fyQ20tzJNIkSLLKcsQvBdsdf065FeW+JPir4J8LRvcanrlspiyCpmQt9NucnByRgcDoelfQe57JO&#10;o4xgoL3pNRS0W0nonqjFzatu/eV1/Xy8jvbO8FrcJBdMYyeAW6npnHufy5/CtvVHSf7Osbgxk85Y&#10;DjHHJ46n8+tfCniz9rnwhNNHBocEt9MG8tZkjKAPnGQWGCM4Od3GM4NeMeMv2jfiBcSwJpk0VhbN&#10;tw0jGWbBz0AwvHbrjpXmyxuAw8+Z4hTcHZRpRdRa6XbSUXZvp19EaKFRxajTbWjvNuG6TW6d/k79&#10;WfqTe2/h3UdKv9G1w2Vzpup2s1je2dyY5Y7i1mQxSRSRvlTwcEHrX5jePfhVonw18R3Wk+Fkmh8N&#10;Xd011pgtgiafZicndp9jBEpgtrOJfmWE7VEpYgZJNcfpnxY8YXH2zUdQ1G6vWtFZzD5rJF8w8w5V&#10;SB6/nwT38b+LP7S3xOlt9LsvD/g7+1NLm1PT4tY2yqZYdOW5hW8nt4yrSmSGJnuGIILhSg5NfnHi&#10;HwZlPHWVuUaiw+dYKhiMRlNepCnz1pwpSqRy6UuW6pYiqqbi5T5aVeFOqlpJv9R8LPEvNfD/ADb2&#10;UnVrZBmeJwlPN8Gqk1Qoy9vRhHNIQSdN1sHSlJTjyKVbDudNyfJGUafxbvPDnh6C41CVFt5QjmeT&#10;YnnMyKeY3xlWHBJ5HOeKZ8LviJ4Q134T694nC21qNb0zUtNWJ7jzLhbjTpfsjRyAnczOq+eoCnAb&#10;I45Hmfxysb7xT4a15rFGnnisbiW2iXcGacQGWNDjJBkQjp1I49K+H/2ffG/hrUvhZ4l8J+Io9Z0n&#10;xVo+r36Gf+wdTaCeXMmV0ieCTybi5TKBstEZNu1Vc1/GuX4qeKzCphZRjTqRpVeePK0/be9STjQU&#10;ZSnUj78Zwjyum5KEmpc0T/TGFTCYvI8LUp06+IxLxeG5Y0JqbrQiqWIjerBJfV6klTlGtadKUYtw&#10;lKM7nB/Gfxv4F0zxV/ZCeIngu3+2Si101JZprm6kT/R0ihgQkqH27nYhQckkHiuOsfiTqXhWOwjv&#10;4bsjUbSMG68vO2YPlQ6qSQWVlDA87uOBXl3iO68J6brOqXC+G/Gev6+kjyXV9rFinh63O1maMNcX&#10;bzXKnbz5NpCHcckk5NTeH/BXiP4rzW2qeLnm8MeG9McXOk6F4eu5lvLl4MNb3OtX8hFxdWqqD9ns&#10;YzHG0hLT54WvVxmHdPCOUq/1aai2k4RhJ2i7KMJSVZyd9FOMUna0kfWYynmuDw6q18qVGhUnzRq1&#10;q8Iupz2koQjTi05KznaM5JKLdtbHtb+ML/VrWQmcBZJosbCy5Rm7gkjB3YYdN3GSeK/TL/gl/wCP&#10;NI8N/Gnxd4J1bRbLxDp/xC8J3RS2vlRjb6p4adb0iGGRWjdZ7VplkJIbIGOOD+S2qw3dpKtrDG8d&#10;vbxkRbwFZ4lYlC5UZLgjOB1Oc9MV9df8E+9auJv2vfgrp9pMZ5pNZ1WC9VH3ER3GlXBuopwCWaNI&#10;cySBh0YA8iuzwrr18LxVw9jsTKdaCzLCYFwTcb08xxrwlaK3SqfVqrbetoRlZvQ/nvxgo4bO+DOK&#10;sNCKlOGWYvMlVnFSjF5Rg6mNpVPe09n9ZoU4uLTUubbVo/pbg+FHwV1a/utTf4NeAlviRLLM/hnT&#10;ZZpIwSxkM7QeY5GSZA7cMTtzXp1h4L+H+n2kbWHgjwpa2TwqjGx0WziEcbEpjasYGG/i7Ajmr0Nh&#10;GJEliJVoy2Qudsts64ZHUdSpOQMcnoecjb0S3YWlxGVD25unjjVuA0UhLcA9QrH5cdDjFf6A1qGF&#10;pw5owioJwjbWN4y0urO19bq90+vU/wAzoNNp8kFK72hF9tfhW/ok3t0R8FePf+CXf7EXxT+IrfFX&#10;xb8HPDOr+L5mV5bq5soWguHG3bI1uoEW5GBK7l5A9MV9P+C/2avhz4MtrXTfDNjFpGg2ahbTQrGH&#10;7JZwxDA2JHEwj2HCgAIBjOFGa9EntoNNZrmeUxRJcANl2CgDOPkJGOn3evbk1sDxTocNujm9KsOM&#10;CN9zYHAAxnbz+eeOtctbC2t7DnnGXWFO2j5X7zik5K7vebbvs7WRrCnQT5nSpwfNrp7yd94tfCnr&#10;zK7u2+4XWgaJpdktva6dDChmhaRVUkFhHchWZ0KszFSePuKMAciiqkni/SXmuDBDcTtssS5eHMeG&#10;W7KlMtktjhjjPAz2ork+rzVk6ddPsm0r3j09Vb1eup22g/sQ6fZj5dl5fc2j8rPH37Q3jXxfYfbL&#10;a9Ol293OSEtS28IZSCpbPGMg+oIIxXztqj3OoyvNe3V1fSMeWuZZJQeeSqFip5OQe1bc1jDDpVra&#10;RsSqzyfQfvzjB45PBzk5/HmC6064ziNQOy9eB65x09R09a+Vx2Jr1J0Z1akpuVGm5K75VJKKajFN&#10;QV2m2+V6y8tdaFCnFT5V70ajScrN2fK9XZtrTy/U5FbWOJ1K4UKdyjG3nPBA4I+hz244r0G4gj1D&#10;SIpVJkljQdMDnuAfUcZGex4rkpdMuzIA5JyAMkng+oz69DgdOM813nhnT7q6Eem2trLeXV5LHbWc&#10;EMZmnmmlJEMNvEv35pCD5hIOzB3YAOOeErq/Tu2vJWeiX5LsXNNJp76fmuxR8KiR5NQtnGPNtFcA&#10;7icqRGQowQzEHAA3HOBgGvq34Afsd6v4lnt/FnxOFzovhhJRc6b4bUtFquuRqd8c964AbT9OmU8w&#10;gefcIcYjXmvoj4A/st2fhL7H4x+INvFf+J2RZdO0A7ZdO0CNsSRteLyl9qaHnD5gtR8ihn3Efail&#10;h3UDPAx2AAGP7v6DBwCAOPThSdSnSVS6VPncUm1zc0+dXtslqlFaO7ba2OnC4FqXtaybU7SjTtrd&#10;JLmnr7t1b3H72jva2vx38cf2W/DfxD0+1uvBdrpnhfxFpOnLp0Ua26waTqenRDbb2l4IR+6ntwSI&#10;b/a0m0skhZWBH5IW/wAGNP8AAviDxh4AubbS11ezuGvtX0mCeG7eJ7rcy3cBhJLhzhleNvkJwxVs&#10;iv6MjHG6yIygh1Ksg5BR/kIyPUZBGe9fjh+2n8Fb/wAD60vxI8A7odcW1vL/AEqdwWOoNG7SX/hn&#10;UZl4ntLqI/uppcvAWWRSNhB/B/GHg3Bwo0OKMqwdLC4yliYrM69OpyRrQq2hDmoKnKLrV6jhCWIi&#10;6bU+RTU+dyj/AFb9H/jHGSzKrwlmub1nQrYOTyDDzpxlCOKoSU1h44qVWMqFGnh/aunBKXs23OnO&#10;lTpezn+NnxU/Zyng8RzapbwSW9tc3JvW3ylxIcsCsyuHZcjn5WBAznGK4qGw0/wxbXUcwgh+zQnz&#10;AXManPLdT04yNwB55Hc9F40/aD+JHxBbwm/hr4beNhJ4rXUF8PWE1kba11e40e9ew1iz0rVpCbS+&#10;ezv0eG4hjYXRiaOUoiEmu+039lq/1zTE8RfH+7CaneA3Vp8LNG1R4tM0eAgywjxVqdqVk1TU34ea&#10;zt5BaW20I7sd1fhD5YzVHEU6salXldGLtz1IzpQqxlyXT5JUpxkptJJS537s4Sl/WeZZ9VxGDUa+&#10;JU6sXOjiJ1a3t6kKmHqzwtejNKpUqJ0a0Z0qkVUShOMqfIqkZxX58/FH4kafastvppSW8uN0Y8rG&#10;2G2Y480tyBzlgTgk9K/Rj/gix8OLrxj+0b4w+Jc8bz6R8LPB9xAL1xlZfFvjBvs1jArAbRc22lre&#10;XEjbt6hVDABgK/Oj9qHwJ8PPAukeIPEvge8g+2WWp6fp914VW6+2TXtzqEyWdnBpCFmlTzbl4oRa&#10;5LFmO0YzX9QH/BMD9nNv2bP2Z/C2jaxbBPHfjjZ49+IMrALL/buu28UtvpbOcyKuiae0FmkDcRzL&#10;OAOa/cfCPhaWa8SYLHqj7PLchpPMnz2ftMbUU6ODjJr3VUdfnrxi37n1Rxbb5ZS/mfxp4no8PcDZ&#10;jl9Oup5txLiXldNxunDAUPY4nHSirqfsZUHSoSlFe+8W27SjOJ+lenIWunVsFOVHGAV6A44x04A7&#10;+9cpeapNYam+nz3Mke+4l8oRjCRpF+8jB6k7sgFumSB1IrqrHiaR/mOHK4J+bgnj6dCTyeSM1wvj&#10;WBo/EdvNtwtxYRtGRn78TETfRn3RZHXjpX9e0GpYmVOSi1KhdJpe7OCTTs7q9m90tL9j+EpKySi2&#10;nKdr9k1f57b316eeH4lupru6j8yaWYNcQyFWdgo5ySqj5W9MHuOemareIJpLaJJU2kKkbMMDhTtJ&#10;fHI4yc4+nrht+SWiXsCpJ7/f6Z65zg9ySR2qXXiktssJXK+VsY9wGXeDnOT2yRxxzW8krzirLl0S&#10;SSSSSeltN+qvfRvsbRT5ad/7vW7ls72tv9722KFtqj/ZXkQ877dCwAO5St06n1GAR7Z70Vg2E8i6&#10;fImQjpcW6sSSGIVLsDOeeevOM9hwTRXM+ZPp327teWuttfLvZFSk1JrXS32lto19l7bWfa3Vn5da&#10;nqdskMbR4KR3MpyxIAG85z04HbJ6gVfuPEFqYkxwdh5BGOxJ4/DHXIryq4v3vLO+YAZimnbaDgZd&#10;iMY4HVQD0zzWJNrjC1UFkz5X3gQOAecY5znqcDBFfktevJ08LNK3NTcXbvGbv3vdu+lrnv0qCdTE&#10;U3vGULekkla/XRI9GvvEtspy0gTaAcc8jB7jnBx689smv1i/ZO+BC+FtBsPiP4utfM8Wa3bR3Oh6&#10;dcxgjw5pVwimGQxsP+QxfQlZZ5CN1tCUhUiTzGr8oP2c/CMfxT+OXw/8J3KC4019WbXNZjJ3o2la&#10;KralcQyqODDNNHb2hU/KRcFeM4P9HiKiKiRqERFCKgAARVAVQB2ChAAB0GPSuvLVOvzVJ35KTjGK&#10;drSm7Sb3fwx5ZpNa80JdLHVSw0FU52r2s431XM0tbd1Z6bJvy0kyPUVm3mpWtodssqiTYWEeNzMO&#10;uBgEkE8cVBd6gYpHit1W4lh2mWPcN8SMT8zLy7DGSMDB/lwPj5ruzWw8SWDloIMQ3sXQeSx5c9Nr&#10;A5UA9TjHpX0lChzzpqpeMKl1F3V+ZWajLdrmV2nq3bTcqrXsp+zacqbXPdN2jpdpdWm0mrfaur2s&#10;+yg11LhC0MEjqQzAZRC7Lnco3EY5GOR9c182ftD6ZF4n8N6P9qtZU1GyutVks7NifJcXdutsGdB8&#10;k5bKiNjxGWJK4Ga63VZbmWOLUtFuiUuE89YtxCuyj5lQdmz8pHUkmvOfEfiK61BbS11KVjNCSURz&#10;+8jMhC4Vj0IxwBzx7Yr4nxWp4bDcEZtGrGP+0Vsuw9NNy1q/XaFaPWzfJRlJ/C9LrsvrvDipio8Y&#10;ZTiMPOaqYL6zim4ys/Zxw86Uov8AuylVhCSTTtPR3PhRvDeo/BT4VeGfhvp9tpniq8sPEvijxVpE&#10;H9kQtJ4c1PxZeG4u7GyvBFJJAtoXZUa1KNcNJIzs3AH5r/tM6J+0deQz6HpD6L4IGrs017rmsTyt&#10;fPaOuGg0+xj/AHtvK6HO6UhTnnoa/bTxBqNlpd3FqLC2jEKXKRXFyFdbYIpM942cgyAZEC8lXwfc&#10;/BHxO8Nav8bfFSao+u22k6ZpsExgvb+MtPdvZB/LeOEMPNdkCuqYKkHDV/F+MqVauNw+Jq4qrWcF&#10;TwlCEl7aNHL8LQjRpQ5pSsoU4006dNRVNK65eVyi/wC2uHcT7bCYqpUw2Ho+1eMzHFYiHs6NXHZ1&#10;jsXPEpOlGj7Ne0lWq+2fM6sueUptuSmfkh8G/wBn34W+Bfi58PPjL+1T45uU+GXw68Qx+NfE8TlY&#10;/Dc8uhW7yaXr2tWTLJdXen6TflNRvoIlk+0uifJjIr+iTwF/wU4/4J0eM5rTTfB37YnwTvbi8kSK&#10;0s7vxBLo9zPczyKsMMMF/aW/72QlVWNjlJCYzg1+C/xM+G3gfQ7zXL/x34sm8Q7HlEuteMNUSHw/&#10;b2U5dWsbLSGaHTY4027DbSpNJMoIIOcV+OXiv4I/Cr4k/wDBRT9nnQfhv4UtofCfiCTR/EPim60X&#10;R5bTw1qlzo093fz6lZq8AswkdvYxS3sdpmFVWNggdwT+9eFnHeYZTGnkuFy/D4iGZY7D+zr1FGli&#10;KlXEzw+EppSpWgqUffnH9zLkqSqKKjGqlH5zinwl4e8R553mXEefcQ5TmfDvDWcZrGeX0MDWybD5&#10;fkOBr5liKWJo4lLFvETtGlCeGxEYSg4Sr3qwvU/0UPD/AMVvhdr2P7D+I3grVWYKVjtPEulyy/OP&#10;lYRvPG/JPBHXv6jU8WGK5s7HUYpYJ1tpsLLDLFKphn+QhXiZlI3bG6479BX4l+Bf2dPCpu9FvZNJ&#10;twjv9jnaPMLgoQAweAxEE43DJHr2r9IvAPhHQfBunLbadJeLMIwFSTULy5g2/wB3yZ5pEUjBwVXP&#10;tgZr+wMNha8akK1VRhKKTspqbbtbT3Y2utdU2lbof534yFDDxjClVlVldaSioNcslq2qk27N9km0&#10;ktUr+o30wd7fZkZeNXGOcggZ7+5yPqc949YuTxGScqoUnPAUAenPQHr+Zxiqkdz5t1FGW3RqPMOO&#10;MEKDgnrg+p6881gXF+lxLcyhiVQ+XjvtyQB6Nz1PbAz0zW0abnKq2vJX66K3Tyd99lfcwqz5Y0ur&#10;fvP001+fT+kPMixx3OSAJbi3k5YDJEdyuRnjpg8euaKxNWuEjg+TAPnQrk9MCO5xgZ4BwCp9MjtR&#10;RTovkjra/mvJf8DT/gOXXabtJ79k9dPX7uya8n+J2p6ZqeqyXNnY6vHYJ5rtMWmMZY7mwRg88Z9s&#10;9a811vxVp/hWF7fUNVjna0Uq0pYAEZyTnOMHJPPXrjOK89tLvxf4r1J10yaaOMyOjSqxycucYyB1&#10;7/8A6q7yP4Aw6vE7+I7me5E/zyiRzxjqOc+mQB9a/JaWWXoQVS6jTb96UrRSbUnbqryvb1tfoe/P&#10;HQhWnOCu6iimtLt9NLaX+7RO6dj9Rv8AglPpVr4u8ZfEH4lw7JbHw/oFh4dsbjBO6+165a9u2iyP&#10;lAs7G1DY7yn1r9xa/Pj/AIJvfCbSfhf8BWudMKsvjDxHfamBjMkFtpyppFvbyt3fFnLN/wBtRkCv&#10;0Fboem7a2Py5x+lduEpKjDkUk1KcpXbavf3YvXWyhGC8979D18M26EZyVpTTm097tXs/krehw3iW&#10;Bra6tNUgYpKP3UrqQpYR/Nk4/wBbg54OR14qCS6h1nSNQs5EWR7m0fdbqAFlUqQLmEHo6H5pIxym&#10;NwHrr+JrGe+0aZbYgXNt++iGMFivLqQeTlTgAZyeOeK8s03VmkQ+Sxj1CxcObZuA7ITuI6EJMMq6&#10;9SM5FfSYSnHEYaMW06tGaSbbWkWpQi31jJa30a6Pv5uIm6dVVIrlVWKlve7aipLR7ptryavfe/lG&#10;l61daZNc6JdbhJY3booY4wjEkFc87SnORzgk8Dr5/wCJdU+0eKNQLlI0tbKAuzlUUP5W8zuAQqHa&#10;3UckdMnFehfFWxRJNP8AGml7hYXq7L9IzgwzRv8AvFcjvE+5HzndEPQYr571nU7S/uL67vJFCahM&#10;EaNAQDb2qDcvT7km3HbsOlfin0h80w2F4SybCOoo4nMM/oVIYdtxnKjgMJjfrMpWaUYUqtbDUpyd&#10;+WpVirJLT9g8E8BWxvEWZYmNOTw9DKKtGdSMXNQr4rFYR0qdlvOVOhXqJaLlhLU8x+I2pSeILyHT&#10;9OuDDYpGBJICQrwrkmRh6TOCoJByPpk+C+Ibl5TLbaSgtVgtxbtcu2DDG/ySJCpI23EjAlpY8sYz&#10;g8AY9e8a61p9lY3txDC0MlxtihcLt+UqdlvD7JEC2Rkgn1Ir5H8TfECy0pJWmEkcaJ5mCymTKqQN&#10;4bd5YbGSR8x6kDGa/kyg/aKUp8r9q1fTblSjFRfRbvleqdo2uj+r41PqksNSwykqmHp8sV0i5NL2&#10;s0n71VQu7c3L71OVptWXN/Gf4ffCa/8AApufEmh6TrWqaVqNnfiTVrZbyzk1GLHkpbWsrmKd1Jw5&#10;eKUZySoFfn54L/aP+G//AA2X8Ifgrfal4dTXL2TXY7eO1h06K08K3Uuh3Een6Qk8UcS6ff6w5WCC&#10;whZVkBImXcyA8b+1p+1Ve+DfAXiPxqLe8Lae0+jeD9Gu5FFpea3eRSLHfySwgk29kn+msWAZtiIm&#10;SSK/ll0zxd4iHjSXxxJrV/8A8Jcdc/4SGPXhcul9DrQvftsN/DMr+as8V2qujZARVCKAvA+/4JxH&#10;9j5rhM6kvbf2TiMFjsPgm5J4hU8RSTpx05YyqQ9pKlKUWoqN2rtI/aODvBzEeKXD+PlmNbEZRlOb&#10;4PP+HstzSUYy+sZtUy6ph6uMqJShKtgspr18IsRGHKsXiarwLqRhRxUH/o/fDXxbcaXeX/hvUi3m&#10;6dewSR+YC0mA5j3KTgHO0GvsHSdTa6vIQkheDG7rnIPTkjH3cZP8J4r8Ev8Agn7+12P2u/hrofi7&#10;UTb2nxN8LW9v4N+JlnAAv2nV7a0X7D4oghDEpaa9axC4bAIg1FLmMMelft34LuLldHtZ7nmQQiJO&#10;OckKuSOMnPJyTkZx1r/QPKsyw+aZdQzLCzlVwmKpRr4acly1OSVk6dSDfNCtRqKpRrQnZwqwqQfv&#10;Qkf5Jce8IZ1wTxTm3CXEGE+pZ5kWPqYDNMMpN0vb0VBxxGHqcqVbB4yjOljMFXilCvhq1GtB2mkv&#10;Zlvlt7XVdSdgEhXyoiSQNw+UYyQM+uMjiuT0+7aW2MhkO6SZmJznq304B9cAHoTWT4v1P7FpNhpw&#10;YeZeTCSZQecMAVG3+9k5BxwO9P09/Ks4t+VKxqSTyCQBjpjgkD3Hftn0KULUeaStKq2+l7WT+61v&#10;w0PicQ06ygr8tNKKu77JOy+aa3KPijVxboiAk5eA4HIyI7kcjGQcdM9jjtRXCeJL83Nxcj5W8q4g&#10;QZ+Xjyrg56Y6nAHpzRWqp8qiuROyXW3Z7dPx1s+hyuabvKTvfX3vNf5df0Z+Vo8MeIvD9w62ejNb&#10;4kfOyMrghm5GB19+o7+laA8U+LdPQtc6RdNDCMsdhcnqM/MD2PAzn8MV+hD+HzcTT+daRnMsgO6E&#10;HnecA9xg4+uPTpK/hDTXRhcabbSBhsYPbjBwOf0J/PNfmrxEJpqahJW6x+fVPtfye/S3uqjOGsJz&#10;ummrW6aW1uktfuXrb7//AGHddtvEX7Mnw11S0he3EsGswXMMihJEvbbXNRiufMAA+YvE55HIZc9M&#10;19b18wfsn6Za6P8AC3+ybK3jtbOy8RayYLeMERRC7dLuYgZH3pppGJ7Fup619L3Am2ZgC+YD/F0x&#10;7d8//XrjpxWijaMW7JyaUYpStZ2vbq/J6O7ufVYaUlhKEpJykqMOZRSu2opOy0XTyH/Id5AzuGSR&#10;/Fjseh9uT+VfPXxH0abw9qMHiPTt62rsDcqg+WN85l3jujggnrk8D1r2r7bdWxzdQfK3DSwHfH9X&#10;TOVGM8jPPPSoNUh0/wAQ6Xc2MpjljnjMQyuWSU52naeQQT3HTJNelhZ1MNVjNpzpTtCbg1Jcr63V&#10;7OPS62el0zkrzo16UoaQqQbkk42u3rJLzna73fdvU+OfHniqOx0G8sYLdrqw8VzQS2ojKlNK1eLH&#10;20lT/wAut5b4CL0EinPWvnS8ktJQVuZ4bexjjLzSElZSFGMQLwQZMbMj3/C/8aItQ8Ka9No95cOb&#10;PTop76ySOcjY9wxRY5QOdrbcj0HC9q8Is9QubxHfUb1p729D+UCcR29nCpZhGqYCEDOWB3cZPXJ/&#10;ifxy4khm/iXi8vdb2uCyGhgcvw8E3KlGvVw9DMMbUtdxU54nExhUkoxcoYalB/BzP+xfBvhiplvA&#10;OEx9OlyYzO6+LxlWbTVRx+sTwmFSk01b6vhXVjG/u1K85Jy9o0uK+Jl7cawxks5FsrK2djE0p3Qx&#10;RQ5Ep56TGNQd5xyeeM4/O7xprcvj3xJceEvC0F7rs8cM0d7a6RgXbyh9guLq8x5dlZR5BnnkbLIT&#10;szg59s+L/wASNZ8e+PfD3wL+EU1vJf8AiLWLLw9qmthvPgtLjUJMTpGyHLJptqs11eyZyWCxk/NX&#10;2tZ/sv8AhT4HeCNL0TwbHPqNzqU7Q+LPFd9tk1vxFqKjmSaVBmGwWQN9jsISI4k+/vO4j3PD3w7r&#10;8XzljatV4fJ8HUhHEYmCvUr1pxhUhh8JTcbObptTq1pKUadOUZJTdWMJZ8b8cYTgz2GFjBYnOcdS&#10;qSw1GrrGlTjN0ni8VKLjKK54yhRo256tVaSUYznH+XL/AIK9/Z/hppnwc+BNu1reaqPCX/CzvHV/&#10;CpMUmu6+JtO0XSLOUMu/TdA0m3mQrjNzeXD3PAVRX86e0pdPsJDeaQFGMcEZ56EHI9M4znB4/cH/&#10;AILdXGr6P+2x418P6pO4itPBXgM6WCSqx6S+iB4o4kbIijFwZmwDtZie/T8Q5yiu0zFizY2BTwuc&#10;c/LtznJBxgdOhOavNadPD5/xJhaFCVLLsvzKtluDw0nRjWprDU44GleSi6tem5YL28puD5pObm6d&#10;XFuU/wDWTw0wmCwngV4FUsLiKFXG1+Ast4hzbGUo1vZVcfxJWlxNmUneb5MT9YzmdHmvGPuR9lSe&#10;FwkIR/Vb/glD+0WfgV+03omk6leG28L/ABQig8I6qsrlbWLVJLlJPD906gY3R3ga13HG1Lpxkbq/&#10;vX8A3seq6VpAjcbIwlxKykbQijcBnuQOAe/Nf5dmhapqGk6lp2s2cslpd6Xe2mo2c8TmN457S4S5&#10;heJgQVkWWFWU9xu4PWv9Eb9j746WnxC/Zg8HfEu3vLe4m1vwdo0k8lvJ5g/tN7CKC/i387ZVvY5Q&#10;RztYHpzX9C+B2bVMVleacOTq+3WW4nD43CvVONLMoTlisPFSlzOOGxVOpNTScZutzXs43/zV/aI8&#10;EYfA8S8IeKODwroPiXLcXkGc2i1Cpj+Ho0XlWNqOMFBVMdlWKjRcarjN0sqhyxnJTv8AVet62+ve&#10;MJoYWLwWJWNFXgK0RKqOMDnbntnHTtXdXFybWxZpW8thAwBc/cYJg5x06jrj+ePO/hx4evpbRdSu&#10;4ZBcXrmdsqS5Eh8xRu6nG7r1JPfGT2vifS76e2Nu0kNhFKv76a6lCKFHHyx8vJJ34wrHpjBNf0H7&#10;NOcKSW3Kpb76fOy0/wAtD/MVzSUpydrt3equ7draX7edvI8fudZEzXcxBYG4iTJYkZQXI9+uDgdh&#10;mir/APaXw+8KWs8WryR6jczXcK+ddv5EZKQzGQRW+d2EYqFlJO5WJ6sSSscRmuSYOtLDYrM8Dh69&#10;LlU6VbFUadSLahJc0G7xupKSUknZq61JhDF1YqpSwtWpTlrGahO0knFXWndWutNdNj6Hn0G3W5nD&#10;WroPNlBIXHO9u54I9R1/KnNoNk8YUgBFHVxzyTk568DI+nAxXsV79na5nRIhcMZ5MHbkE7yOOOQA&#10;Sc5Hf61mtoT3ufNjSGNgBtUlQcE9AOO2RnjH14/HqjWqtzbaJWvtv0S0frrY+yjHVWS1aV7qWunb&#10;ZLr69k7e0/AS2itfCF7BEysg1y6YFSMf6m24H/fP1xXuNeUfCTTYNK0G9t4AVVtVeVs8ndJbQZ+u&#10;Rge2c/X1etKV+SF9NG2vV3Wp7uHVqNNPpFL7iszI2A6qDnjgEcjjJPA/U+w5rCGnxR6xBdRLtLbg&#10;4Viqt8h+Yx9DtOefUnvgV0jIrqVIyD/n/P8AjVeJNoLNglSVUnspwOR/noa7KdRwjNq/vQcJRv7r&#10;Urd+7+4xqUnKtSTSdpqanyrmag43jK1uiVpa3uk1pY/DX9pb4g3Vh+2h8Q/hxqbx29jL4J8D6t4f&#10;86dQkscti329Y4HypP2lWycEc84r5O/aD+Jl34S8I60+kusOtahDJpOmTQl4/INyhSW5h2niRYw2&#10;SMc4xnivsr/gph+zB8Rbn4m+Df2vvhVp03idPB3hmLwn8UPCVhFNca2/h+0vpLyy8VaPZqCt/HpU&#10;UstvqljGpuvs4W4i3Ksgj/H343eJoPGFtb6lb3pmsZUknjgMiLJbsVKyfuXw8M0b5DQuNynjg81/&#10;BHidkGY4HxFzqvisNVp4fNsxeYYLETi/Y4ihWUKlR0qiThN0anNRnBSc6XL78UnHm/v3wnzjLMy4&#10;D4dp4LEUqmKybASwWZ4eLi6mGxVCpUpUPa0pe8vb0OSvSlZ06jm4wm6lKpGHoP7B+lQah+0Bod9K&#10;rSf8It4M1/XDNKzPNNq98VsUubgnJEjM0kkecnDdq/oHt7O11rw/Jayp5oR1uVJXlPLGe38WRk49&#10;6/Af/gms0d/8bvF9pcTvN9q8EJZae6SI8ztDfCV26H5hGeR1BBx04/erwxLLpX9o2N+rRGGKRlZ2&#10;+/H5bFGz0+ZQCeTycd6/snwUwsafAGDrRgubEZhmFaq0usayw1N7t6UsNTjZrSKUX0Z/IPjniZ1P&#10;ELFwc5SWHwWX0qetrKdJYqSt0vUxFRpd2/R/w8/8HDugi1/bP0rXyIo49c+E/heHCgebO+j3V7au&#10;ZmGN+EkCqOi8HPFfz6zvHE2xVWQ4GFALHJxnA6HgfdPAPOe5/o0/4OFni1b4z/DLxDE4kNvoWr6H&#10;MU/iEd4k8ILHIyu5wBjoa/nIEkhlBOPvEkPzsBUDIPXOOOnOOK/HOO8LLAcZ8QVHCdKP172+FqUY&#10;qkniK9PCZjJzmlGU503ipJzjecE6MV7qSX+0H0bM7pZ99Hvwm5ZRqVqHC8cnxaqv2/LRyfMM0yCC&#10;jTk+WMKsMsg4QSVObhVqNRk5JyC6DhY1I3YUlW4KqCOTxngdevvX9Rv/AARg/aAn1b4Aa38J7+8/&#10;eeBPiDbXFlG7k7tD11WvBEQ+VEUd3BebVxjbKRxzX8tMiRxlpPMDOBnIG0cnOOOoB/i6kflX6Gf8&#10;E1fjRdfDb4z3fh9rrydP8caf5WzfjOpaVL9ptJh0wDALqLA/vk8nNe94S5lSyjjnLHUahRxkMTle&#10;Iq03OpHE1sZaeG5pSkoxjHEQw8lOEFdQs6bc5Tj8F9MrhbE8aeAnFuFjShWzDIf7P4ty+nU5Kc8N&#10;QyKtH+0HBJTmq08nrZlTlTlPllKp8ajCNN/6KOk+KIJPD1jeWpgjhuLG1nSdAsQjBjQFQ6cHHquB&#10;jGBxXiPjrxhplvK22+a5mVmDKhO4Bifl3OSG9mHB9OhryL4FeN01/wCFWg315cSSvDFJbGLcfKHl&#10;negIJyRyPfg81Drk1ld3ilYojJLJuYj74wxOxSPf5eeSMe5r+2MNRV5Tbvq31b1t06q7dl59rn+A&#10;mMm4zjTellZpJpO3VRtprdL19UXLqOx8WW/mNoMNwbSSJIp7uRd7xyJMzDcR83z4/wB05UcUV3vh&#10;7T0h0lnEcamWeFgkg+YKY5juBzyGOGPoTRXFi8BlNXETqYjKsvxFaag51q2Gw1SpO0YxXNOVGUnZ&#10;JJXbaVlfQ5o43F0UqdPE1oRja0I1JJJuzdle2rfprY/S46dBbzT+VGG2yy/vDjP3yRg9eeTg8f1k&#10;S2UB2H8f1/Tr9OCKfNqE0VxOlzYvGPNmyU3D/loeeCRyOcdMVPDe2UnyjdC2OfMUY6Dvk49+OB6V&#10;+MuCbtzbdHdX230/XzP09cq05W7LfovV9Px+R6Z8P0C6dfAf8/5P5RR4PGO4rvq4TwRLE0N7HCys&#10;iyRy/KTx5iY6Hp9z8a7utIR5YxV9FG35HsYZ3o09LWjy/doFNAVRgYAyfpkn/H/OadRVm1uvXb5O&#10;1/yIZUSVHSRVdGUh1YBgR0KlSPnQ5xg9eQa/LD9sH/gmX8MP2hm1XxR4D1Wf4P8AxEurG8Fze6Jp&#10;kU3hPxJeyRsttL4g0OIJ5EwkOJdQ0tobmRCzyW87gsf1UIDDBGRTHUkbQO3X25GP8mvOzPJ8rzvD&#10;fU82wVDHYZyUlCtH3qU9lVoVYuNWhVS0VWjOFRJtKVmzvy7OM4yLFxzDI8wr5bjaat7XD8rdWnf3&#10;qFanNSpVqM9OanVhOD6xvZr+Ub9kP4JfFH9kv9oafwn8Y9BGn6jb6joFrpviLTzJc+G/FGlX88+n&#10;/atC1Uqvmh5fLe5tZVW8tMmO6SIEE/uT8WfFHhvwPo8SX9vFf67qsUq2Omq4QW9oVPm3eoyx5+y2&#10;iEHyFceZI7bV9a90+NPwy0Pxl4bNvf6fFcPp90mr294UBvNNvbZxPb3lhKMmJ1lQK8a8NGX/AB/I&#10;X4weJ9Q0m+8X3vibX7XVfEl8BbRwQ3CTAWywmDT4bS2TH2UQRZM0X97Mn3q+k4Xyqhw9kuEyvKVO&#10;rgaOIxF5YmadahRrVMRimpuMGqtRSnTpQX7vnpQVST54yjPwOKM7xvFOdV82zZQp5jVo4aFZ4anK&#10;FKrUoUaGHU4QlN+yU4w9pOEZShSnKcaaUJRUP5dv+Cys8niqM+KDCGGk+JHlgSMs6wWeovJbqMHk&#10;IJANoPKjFfzvTzCVsbugzKRkEluUXHUkDqDxnrxzX9Nn/BQ3wpJ4r+HPi+CJFe5j0S4vbcKS3+ka&#10;ZIt4pJPJ3AOc9efy/l+kB3MQWwzcNnO7knaOp7gHP0r8O8VMudDiqnjI2U8dl9CMFOnTqRnWpTq4&#10;Wrb2qlFOFP2CUnG95xqR5XBtf63fQu4pqY3wWnkEqjqLhviTM6EqcanLKjgswp4POMPaFP8AeNYj&#10;F18fq7e4qkLy9o4izylTzI7EOoGDg4JGRweecf0IJ47n4S+K28LfFTwVrscjRf2f4g08zybiESCe&#10;ZYJVY9PmjlbdyMc5rzyVhGH353scAHjAX6+n55GSeaxzdy20iTRKxlEkc+Cfm3IwYFB04ZfTJzzj&#10;jPw+WVKmFxWFxGGt7XBYmhVoUKknUjPERacq0IwjGmrTpxtFyc3KVOMHU5Xy/vvFsKGZ5XmmV5h7&#10;2DzjAY3BY3li3KOCxWGqUJUZuo6km3TrSVrcrTm+SEpXP9CT9l7xjHffCK2kSUMxtLO9jXfkZljW&#10;J2HXqTyMEfkK958NmbUtUDuMQxMZGdmwu3JxjpjvgHHGTzX5X/8ABOb4kDxt8HvA8rSKzan4ftIJ&#10;Y2kJxdfZFOG9CJ4WB6YPB64P6r6Nmw0+8mZVRxESF3EAyAgEDOCevBHO3Aziv9A8trwxWBw2MptS&#10;jiqFKsnbW9anTnG++rU3dP8AC9j/AJ1OJcsrZVn+aZViIOFbLcdi8HXi1FOFXDV50al+3vQen3We&#10;h6PqHiy2062FvDOVCywjMfJUCOcbMj+EkE446LxRXm2l6RqOqRXVwU2xGeIozbsMT9p9OhAGMexo&#10;rtjTha7au9XrFat+fr/Vj53kT1bd36tvbV+67Pv8+m37pTxo085b5iZpeW9nfjH6D1xVY2FvMctA&#10;h6fNt+o59q1ZokE9wcn/AF8vJ5/jbnHqc8elIAVXap3HkL6Z6fzHP8q/CJtP3Wk+99V02/XQ/U4w&#10;sk3pFq773aVrqz3/AOHXbY8J2kNpf3Kw71W4tlZlJyD5bkjPof3nT0/X0PIzjvjP4VwPhxg2os2f&#10;lW2lDA9Mlk/Dp/niuws5TOjXDYAkkYxAD/lipKxsD6OgMmOvzD2qLWu7JK/RWV3toerhZL2cYppt&#10;uTte/ux5U3t3lFPRWvfoWw4zgnknjjHH+fx9afXL6vfpaWUV8VZvIvVACE8li0Y8w+mSM9cdfcbt&#10;ndxXkSSxMrBgPu89gSB6AEnrnPUH01nRqRpxq8r5HOVNytopxSbV/NNNd/xHSxUKlV0W0p8kKkb/&#10;AG4zTeistYpaq2xbopjoJEZNxXcMblOHH0POP/114B8avi3H8P7Ky0LSHS58Y+IV8nTogA66ZZ4K&#10;z6veAMxBABFlEdpnn5HyrzNKnKrONOCvKTtbdLu210Wt3sjSvWhQpyqVL8sVpbWUpN2UIrrJ7rXZ&#10;N7JnI/Hf4uS6S9z4J8MzqmofZ5LjxDqkZ3nS7RUMhs7cjGLydV+fn/R0bP3ia/nl8ZajNqHiHXtQ&#10;uJJJprzU765aSSTdI6vO4iBODklQCT3OCeciv0r+KPiG90rRtYaKRpdX1gXFu17euXuDJP8APczs&#10;eTLI6kqrbR5e/bxtr8+/ip4MutBmtdXs1kax1fTLfVYX252SOvlXKjqMhw3Az07V9Xg8L7CnGEbt&#10;tc829m3ZN36Jb69LadT5SWMlVxEq8+W0mo01vyq/uwTsraXvbrZrc/M/9o6AavZajZNFv+06deQF&#10;CPMJee3ljGCDwRnnnj2yK/kf1sSadrOtafgCOw1PULXJUhw1vdywsqjsAU2keoyODz/YV8UrNbqU&#10;lyNxZkcPwNjHPf2x6564r+Rb9oKB9B+NHxO0WJAI7fxhq5RBkBRcXHnkZzgD99ntX5P4tYB1YZRi&#10;I04VJRqY6jrzXgp06OIc48rjrCNGo9bxcZPmiz/Qr6FnEyy18a4CdapShXwuRY+PstVKeGq43CSh&#10;PmuvZSli6alypSTirSV2jzqa+WQseCiAZGeVbOD83UnODx74rInv1l3gBQA2BJyTtIyF57DkZ/H2&#10;rOaR2G1ScEnk4zjPPHsfUcdKqSJtHlJJvyeP93qckdRn27nsa/I6eFp2tG9SMedUlrz04JqpOpKE&#10;JSirq91JyjpJyu4Rb/szMM+xtVS2SnaWIkuS1WpKDjSpQ50nZJr3oqMuZ01Hl52j+mr/AII/fFZX&#10;+H2maTc3ip/wj2vT2xV2BZbZroybWOc7Ak5Vcfw9zxX9Ohng1W4sl0+Tz7e7jjk83pEUeOM4Ug/M&#10;FzlP8iv4qv8AgkzrwXxB4z8NySmOOzl07U8FiB5U6vC7EY/56QrgYx6+lf1P+CviZd+HdKt4bCVr&#10;y3t7YssU75YEqAFib+EbvnUdl6cCv7E8PsyhiOFcmTnzqhhfqyk0+e2En9Xg5xvKzcYJWTbVl0Z/&#10;jT9Ifh+pl3inxfKFPl+u5nLMpKKSg55pToZjW5JJRi0q2KnZ2Wzb3PvKbV7DRbD7NEIXYT24cEHg&#10;rFdZI2k/3gD2yKK+KdT+NkbRFn066E7ywPKFRmQHy7gEKeQfmBPXPJor7dPDNJyacnu7Pe68+1/y&#10;3tb8F+r1E3dPfzWl42vaL6efc/qSk0EXLST211DLFLK8iBtrqq72yAyk5wcr17YqqdFv4hhYUKju&#10;txE34/O69ev5Ciivwp7y8nbz2W5+uRw9OVCFWzU506dR2tbmcI3smnZdktifTIJLa7ZJPKTz4HiG&#10;ZrfIkJz90S5bOMcAn0Brp7Vo49lmGTMVpExUOhbazOn3AxIGUzuxtJOAewKKpSdpR0smmrLW9oq9&#10;/Qiho46vWbp6/wArtN/NuT1PN9Zku762v9FhMXmTXalX+124kEfmAFP9aOT26EehPFW9W1K88O6L&#10;D/ZX2KVtLRftrTXEHlzCIDzLQMZco7Asskx5SRR0oor3nGE54ajKEXTk1VlGzSlUcacXKVnq7N/e&#10;zxuecHVqRlJTUo0YTv70IKNWr7j6NypxTet4uStrc4/Rfi7qmtanFpcWhWEM1xBO8Ux1aGYKY4ZH&#10;QyJ8gMfmKqv+/HGSOcY+VL7SNR8S+Or/AF7XryC51B2lM0xuLfy4/KJSO0hQTN5VpbopFvDu+UFp&#10;cnPJRXdRwmHpVmqdKMf3cJcyvzXd9m20vhWyRzVsRXraVa1SaS5km0kvdi7aJaa/lqS6X+zvafFl&#10;oPGOoeIoJ9CEtxDp+n6dcWkkZa3mMMr3M8cg3SI6ECMncoHzDkZx/jZ+zJDdeELSy0aOK5GkJMFQ&#10;TW7Tx20gLO8atIPlOSWXrkGiilRxlVYypD3HGE6kVeLu1HlSvZro3fRHLKlH6qql5c0oKrq9IyUn&#10;ZR00irbXf5H4KftDfCDU/DuqMIrcLbszBCJYM+dG+wggSHB2D1+XI61/HN+334WbwZ+1N8StMlVY&#10;hqEul64mHDBk1DToWI+VyuS8ZABzwOfSiivh/FKnD+yMPJKzjmlFRtpZSwuK5rLpeyT9NLH9c/RI&#10;x2JhxbmlCM7U6vC+LdSKS9/2WZZXyX9PaT+/yPjCS4WJC7MrHsoYcdwOCPu9z25qodSijLM+NzcJ&#10;8wOB25PPH/6+9FFfjFKhTrU3KafNzU4XTt7vL22vaMVe1/d7uTf905hmuLwk0qMoJQp88Yzi5pSl&#10;V5G/ek22k7rWyfS2h+j3/BMXxMll8er3RBMqSeJfDN3DEGdEjM1k63KgbiPnWMyAAk5weM1/Tx4f&#10;1W6t9Ns5JJ4QslsYmH2mFWMkfXgyE46YHvknnNFFf0J4ZTk+H4puypY3FU4JJK0YxwlVbJa89ad+&#10;6e17t/5//SXhD/XanieSHtcXlGW1q0mr3qc2Z4fmV23f2eEo7t6x7WS9L0nXLeazPmzQhv8ARzxJ&#10;E7Mds/OFd8gAgE5IBIH8VFFFfpUa0+WOq2XTyP5cr0aXtZPkWrvt6f5fi+5//9k="/>
  <p:tag name="ISPRING_PRESENTERDATA_2" val="VG9ueSBBbG1laWRh|YXNzaXN0YW50|YWxtZWlkYUBnbWFpbC5jb20=||ezc1OUM1REJELUQyQUUtNDdCNS1COTJCLTREMTcwNzA4OENGNH0=||SVNQUklOR19QUkVTRU5URVJfUEhPVE9fMg==|MA==||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6&quot;&gt;&lt;property id=&quot;20148&quot; value=&quot;5&quot;/&gt;&lt;property id=&quot;20300&quot; value=&quot;Slide 3 - &amp;quot;Animations: Entrance Effects&amp;quot;&quot;/&gt;&lt;property id=&quot;20307&quot; value=&quot;257&quot;/&gt;&lt;/object&gt;&lt;object type=&quot;3&quot; unique_id=&quot;10007&quot;&gt;&lt;property id=&quot;20148&quot; value=&quot;5&quot;/&gt;&lt;property id=&quot;20300&quot; value=&quot;Slide 4 - &amp;quot;Animations: Exit Effects&amp;quot;&quot;/&gt;&lt;property id=&quot;20307&quot; value=&quot;260&quot;/&gt;&lt;/object&gt;&lt;object type=&quot;3&quot; unique_id=&quot;10008&quot;&gt;&lt;property id=&quot;20148&quot; value=&quot;5&quot;/&gt;&lt;property id=&quot;20300&quot; value=&quot;Slide 5 - &amp;quot;Animations: Emphasis Effects&amp;quot;&quot;/&gt;&lt;property id=&quot;20307&quot; value=&quot;261&quot;/&gt;&lt;/object&gt;&lt;object type=&quot;3&quot; unique_id=&quot;10009&quot;&gt;&lt;property id=&quot;20148&quot; value=&quot;5&quot;/&gt;&lt;property id=&quot;20300&quot; value=&quot;Slide 6 - &amp;quot;Animations: Basic Motion Path Effects&amp;quot;&quot;/&gt;&lt;property id=&quot;20307&quot; value=&quot;262&quot;/&gt;&lt;/object&gt;&lt;object type=&quot;3&quot; unique_id=&quot;10010&quot;&gt;&lt;property id=&quot;20148&quot; value=&quot;5&quot;/&gt;&lt;property id=&quot;20300&quot; value=&quot;Slide 7 - &amp;quot;Animations: Line &amp;amp; Curve Motion Paths&amp;quot;&quot;/&gt;&lt;property id=&quot;20307&quot; value=&quot;263&quot;/&gt;&lt;/object&gt;&lt;object type=&quot;3&quot; unique_id=&quot;10011&quot;&gt;&lt;property id=&quot;20148&quot; value=&quot;5&quot;/&gt;&lt;property id=&quot;20300&quot; value=&quot;Slide 8 - &amp;quot;Animations: Special Motion Paths&amp;quot;&quot;/&gt;&lt;property id=&quot;20307&quot; value=&quot;264&quot;/&gt;&lt;/object&gt;&lt;object type=&quot;3&quot; unique_id=&quot;10012&quot;&gt;&lt;property id=&quot;20148&quot; value=&quot;5&quot;/&gt;&lt;property id=&quot;20300&quot; value=&quot;Slide 9 - &amp;quot;Animations: Custom Motion Path&amp;quot;&quot;/&gt;&lt;property id=&quot;20307&quot; value=&quot;265&quot;/&gt;&lt;/object&gt;&lt;object type=&quot;3&quot; unique_id=&quot;10013&quot;&gt;&lt;property id=&quot;20148&quot; value=&quot;5&quot;/&gt;&lt;property id=&quot;20300&quot; value=&quot;Slide 10 - &amp;quot;Animations: Words and Letters, Repeat, Combination&amp;quot;&quot;/&gt;&lt;property id=&quot;20307&quot; value=&quot;268&quot;/&gt;&lt;/object&gt;&lt;object type=&quot;3&quot; unique_id=&quot;10014&quot;&gt;&lt;property id=&quot;20148&quot; value=&quot;5&quot;/&gt;&lt;property id=&quot;20300&quot; value=&quot;Slide 13 - &amp;quot;Advanced Text Formatting&amp;quot;&quot;/&gt;&lt;property id=&quot;20307&quot; value=&quot;266&quot;/&gt;&lt;/object&gt;&lt;object type=&quot;3&quot; unique_id=&quot;10015&quot;&gt;&lt;property id=&quot;20148&quot; value=&quot;5&quot;/&gt;&lt;property id=&quot;20300&quot; value=&quot;Slide 14 - &amp;quot;Basic PowerPoint Objects&amp;quot;&quot;/&gt;&lt;property id=&quot;20307&quot; value=&quot;269&quot;/&gt;&lt;/object&gt;&lt;object type=&quot;3&quot; unique_id=&quot;10016&quot;&gt;&lt;property id=&quot;20148&quot; value=&quot;5&quot;/&gt;&lt;property id=&quot;20300&quot; value=&quot;Slide 15 - &amp;quot;Tables&amp;quot;&quot;/&gt;&lt;property id=&quot;20307&quot; value=&quot;267&quot;/&gt;&lt;/object&gt;&lt;object type=&quot;3&quot; unique_id=&quot;10017&quot;&gt;&lt;property id=&quot;20148&quot; value=&quot;5&quot;/&gt;&lt;property id=&quot;20300&quot; value=&quot;Slide 16 - &amp;quot;Diagrams and SmartArt&amp;quot;&quot;/&gt;&lt;property id=&quot;20307&quot; value=&quot;270&quot;/&gt;&lt;/object&gt;&lt;object type=&quot;3&quot; unique_id=&quot;10018&quot;&gt;&lt;property id=&quot;20148&quot; value=&quot;5&quot;/&gt;&lt;property id=&quot;20300&quot; value=&quot;Slide 17 - &amp;quot;Advanced Effects&amp;quot;&quot;/&gt;&lt;property id=&quot;20307&quot; value=&quot;271&quot;/&gt;&lt;/object&gt;&lt;object type=&quot;3&quot; unique_id=&quot;10020&quot;&gt;&lt;property id=&quot;20148&quot; value=&quot;5&quot;/&gt;&lt;property id=&quot;20300&quot; value=&quot;Slide 18 - &amp;quot;Sound Objects&amp;quot;&quot;/&gt;&lt;property id=&quot;20307&quot; value=&quot;273&quot;/&gt;&lt;/object&gt;&lt;object type=&quot;3&quot; unique_id=&quot;10021&quot;&gt;&lt;property id=&quot;20148&quot; value=&quot;5&quot;/&gt;&lt;property id=&quot;20300&quot; value=&quot;Slide 19 - &amp;quot;Video Objects&amp;quot;&quot;/&gt;&lt;property id=&quot;20307&quot; value=&quot;275&quot;/&gt;&lt;/object&gt;&lt;object type=&quot;3&quot; unique_id=&quot;10022&quot;&gt;&lt;property id=&quot;20148&quot; value=&quot;5&quot;/&gt;&lt;property id=&quot;20300&quot; value=&quot;Slide 20 - &amp;quot;Flash Objects&amp;quot;&quot;/&gt;&lt;property id=&quot;20307&quot; value=&quot;276&quot;/&gt;&lt;/object&gt;&lt;object type=&quot;3&quot; unique_id=&quot;10023&quot;&gt;&lt;property id=&quot;20148&quot; value=&quot;5&quot;/&gt;&lt;property id=&quot;20300&quot; value=&quot;Slide 21 - &amp;quot;Geometry and Positioning: Connectors&amp;quot;&quot;/&gt;&lt;property id=&quot;20307&quot; value=&quot;277&quot;/&gt;&lt;/object&gt;&lt;object type=&quot;3&quot; unique_id=&quot;10025&quot;&gt;&lt;property id=&quot;20148&quot; value=&quot;5&quot;/&gt;&lt;property id=&quot;20300&quot; value=&quot;Slide 23 - &amp;quot;Hyperlinks&amp;quot;&quot;/&gt;&lt;property id=&quot;20307&quot; value=&quot;279&quot;/&gt;&lt;/object&gt;&lt;object type=&quot;3&quot; unique_id=&quot;10029&quot;&gt;&lt;property id=&quot;20148&quot; value=&quot;5&quot;/&gt;&lt;property id=&quot;20300&quot; value=&quot;Slide 1 - &amp;quot;PowerPoint to Flash&amp;#x0D;&amp;#x0A;Excellence&amp;quot;&quot;/&gt;&lt;property id=&quot;20307&quot; value=&quot;289&quot;/&gt;&lt;/object&gt;&lt;object type=&quot;3&quot; unique_id=&quot;10030&quot;&gt;&lt;property id=&quot;20148&quot; value=&quot;5&quot;/&gt;&lt;property id=&quot;20300&quot; value=&quot;Slide 2 - &amp;quot;iSpring Technology: PowerPoint Features Support&amp;quot;&quot;/&gt;&lt;property id=&quot;20307&quot; value=&quot;284&quot;/&gt;&lt;/object&gt;&lt;object type=&quot;3&quot; unique_id=&quot;10031&quot;&gt;&lt;property id=&quot;20148&quot; value=&quot;5&quot;/&gt;&lt;property id=&quot;20300&quot; value=&quot;Slide 11 - &amp;quot;Animations: Trigger Animation Effect&amp;quot;&quot;/&gt;&lt;property id=&quot;20307&quot; value=&quot;290&quot;/&gt;&lt;/object&gt;&lt;object type=&quot;3&quot; unique_id=&quot;10032&quot;&gt;&lt;property id=&quot;20148&quot; value=&quot;5&quot;/&gt;&lt;property id=&quot;20300&quot; value=&quot;Slide 12 - &amp;quot;Animations: Advanced animation techniques&amp;quot;&quot;/&gt;&lt;property id=&quot;20307&quot; value=&quot;286&quot;/&gt;&lt;/object&gt;&lt;object type=&quot;3&quot; unique_id=&quot;10034&quot;&gt;&lt;property id=&quot;20148&quot; value=&quot;5&quot;/&gt;&lt;property id=&quot;20300&quot; value=&quot;Slide 22 - &amp;quot;Precise Shapes Conversion and Positioning&amp;quot;&quot;/&gt;&lt;property id=&quot;20307&quot; value=&quot;283&quot;/&gt;&lt;/object&gt;&lt;object type=&quot;3&quot; unique_id=&quot;10035&quot;&gt;&lt;property id=&quot;20148&quot; value=&quot;5&quot;/&gt;&lt;property id=&quot;20300&quot; value=&quot;Slide 24 - &amp;quot;Learn more about PowerPoint to Flash Excellence&amp;#x0D;&amp;#x0A;www.ispringsolutions.com&amp;#x0D;&amp;#x0A;&amp;quot;&quot;/&gt;&lt;property id=&quot;20307&quot; value=&quot;288&quot;/&gt;&lt;/object&gt;&lt;/object&gt;&lt;/object&gt;&lt;/database&gt;"/>
  <p:tag name="SECTOMILLISECCONVERTED" val="1"/>
  <p:tag name="FLASHSPRING_BG_AUDIO_FULL_PATH_TAG" val="D:\Project\2012\iSpring\brandbook\presentations\HTML5\Colours_117BPM_P_10FULLSONG_597_01.mp3"/>
  <p:tag name="FLASHSPRING_BG_AUDIO_RELATIVE_PATH_TAG" val="Colours_117BPM_P_10FULLSONG_597_01.mp3"/>
  <p:tag name="FLASHSPRING_BG_AUDIO_DURATION_TAG" val="191.0810089"/>
  <p:tag name="ISPRING_UUID" val="{64BE82C2-AAF9-4BA9-92B1-86EF2334A675}"/>
  <p:tag name="ISPRING_RESOURCE_FOLDER" val="D:\Project\2012\iSpring\brandbook\presentations\HTML5\powerpoint_to_flash_excellence_html5+\"/>
  <p:tag name="ISPRING_PRESENTATION_PATH" val="D:\Project\2012\iSpring\brandbook\presentations\HTML5\powerpoint_to_flash_excellence_html5+.pptx"/>
  <p:tag name="ISPRING_PRESENTATION_INFO" val="&lt;?xml version=&quot;1.0&quot; encoding=&quot;UTF-8&quot; standalone=&quot;no&quot; ?&gt;&#10;&lt;presentation&gt;&#10;&#10;  &lt;slides&gt;&#10;    &lt;slide duration=&quot;2000&quot; id=&quot;{432EF78B-3B32-40D5-9BC1-C58007D52FA8}&quot; pptId=&quot;289&quot; transitionDuration=&quot;0&quot;/&gt;&#10;    &lt;slide duration=&quot;10000&quot; id=&quot;{A60614B8-143A-4960-91FA-90CD69272237}&quot; pptId=&quot;290&quot; transitionDuration=&quot;0&quot;/&gt;&#10;    &lt;slide duration=&quot;8659&quot; id=&quot;{D8C76524-60FB-43A4-A46B-B1C3FBD8CD59}&quot; pptId=&quot;291&quot; transitionDuration=&quot;0&quot;/&gt;&#10;    &lt;slide duration=&quot;18100&quot; id=&quot;{422E6B77-B081-44CB-9474-5C6D694A6019}&quot; pptId=&quot;261&quot; transitionDuration=&quot;0&quot;/&gt;&#10;    &lt;slide duration=&quot;24000&quot; id=&quot;{A38219A0-2CCF-42AA-A0EA-2F0F9862F9F2}&quot; pptId=&quot;262&quot; transitionDuration=&quot;0&quot;/&gt;&#10;    &lt;slide duration=&quot;27000&quot; id=&quot;{FE2568C7-346E-4457-A49D-52B1B70D49F1}&quot; pptId=&quot;263&quot; transitionDuration=&quot;0&quot;/&gt;&#10;    &lt;slide duration=&quot;7000&quot; id=&quot;{CCB632CC-1C4D-4D54-B623-17D0FE48E6AC}&quot; pptId=&quot;265&quot; transitionDuration=&quot;0&quot;/&gt;&#10;    &lt;slide duration=&quot;18000&quot; id=&quot;{623DEBB1-6B76-4D4E-A03B-FA2E804426BF}&quot; pptId=&quot;268&quot; transitionDuration=&quot;0&quot;/&gt;&#10;    &lt;slide duration=&quot;9000&quot; id=&quot;{9B457AAF-565F-43AE-ADB8-95E6A1648C2B}&quot; pptId=&quot;286&quot; transitionDuration=&quot;0&quot;/&gt;&#10;    &lt;slide duration=&quot;8000&quot; id=&quot;{48BE31CC-2A95-4BA5-8744-FF891DEE35E2}&quot; pptId=&quot;266&quot; transitionDuration=&quot;0&quot;/&gt;&#10;    &lt;slide duration=&quot;20000&quot; id=&quot;{321EACE2-760E-4F5E-9C92-BE766E2BEC47}&quot; pptId=&quot;269&quot; transitionDuration=&quot;0&quot;/&gt;&#10;    &lt;slide duration=&quot;3000&quot; id=&quot;{A8D80C6B-88E8-40E0-A931-C65BDD7AAA11}&quot; pptId=&quot;267&quot; transitionDuration=&quot;0&quot;/&gt;&#10;    &lt;slide duration=&quot;4000&quot; id=&quot;{E0EBE17D-F406-481F-9549-39BB07E1CC05}&quot; pptId=&quot;270&quot; transitionDuration=&quot;0&quot;/&gt;&#10;    &lt;slide duration=&quot;6000&quot; id=&quot;{2C72CBB5-E4AF-4F7B-890A-2ECD1E135FAE}&quot; pptId=&quot;271&quot; transitionDuration=&quot;0&quot;/&gt;&#10;    &lt;slide duration=&quot;5000&quot; id=&quot;{D1CA3CDC-4693-40F2-9410-3B9DD4228C29}&quot; pptId=&quot;277&quot; transitionDuration=&quot;0&quot;/&gt;&#10;    &lt;slide duration=&quot;3000&quot; id=&quot;{8293D2EA-A727-4388-9081-147032C22ACA}&quot; pptId=&quot;283&quot; transitionDuration=&quot;0&quot;/&gt;&#10;    &lt;slide duration=&quot;5000&quot; id=&quot;{A4A5EB99-6666-4900-9269-2BAFEEE52F1A}&quot; pptId=&quot;279&quot; transitionDuration=&quot;0&quot;/&gt;&#10;    &lt;slide duration=&quot;15000&quot; id=&quot;{C6D4C241-9C07-45BC-A3DA-D8312581B20F}&quot; pptId=&quot;292&quot; transitionDuration=&quot;1000&quot;/&gt;&#10;    &lt;slide duration=&quot;11000&quot; id=&quot;{12F5F3BE-4E58-4A69-88C6-22E68E22A2E9}&quot; pptId=&quot;275&quot; transitionDuration=&quot;0&quot;/&gt;&#10;    &lt;slide duration=&quot;5000&quot; id=&quot;{C0594E15-9895-4DC1-AF47-DE94936E3092}&quot; pptId=&quot;288&quot; transitionDuration=&quot;0&quot;/&gt;&#10;  &lt;/slides&gt;&#10;&#10;&lt;/presentation&gt;&#10;"/>
  <p:tag name="ISPRING_RESOURCE_PATHS_HASH" val="627fd4fe7096b5a8d492319fc242f24ce38397"/>
  <p:tag name="ISPRING_SCORM_RATE_SLIDES" val="1"/>
  <p:tag name="ISPRINGONLINEFOLDERID" val="0"/>
  <p:tag name="ISPRINGONLINEFOLDERPATH" val="Content List"/>
  <p:tag name="ISPRING_SCORM_PASSING_SCORE" val="100.0000000000"/>
  <p:tag name="ISPRING_RESOURCE_PATHS_HASH_2" val="35f6236bd8e58c58c90525d3ad041f368673a"/>
  <p:tag name="ARTICULATE_SLIDE_THUMBNAIL_REFRESH" val="1"/>
  <p:tag name="ARTICULATE_PROJECT_OPEN" val="0"/>
  <p:tag name="ARTICULATE_SLIDE_COUNT" val="10"/>
  <p:tag name="ISPRING_RESOURCE_PATHS_HASH_PRESENTER" val="a04a4edcea2ba1286a80e4b732305c3d43f7574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14&quot;/&gt;&lt;lineCharCount val=&quot;11&quot;/&gt;&lt;lineCharCount val=&quot;17&quot;/&gt;&lt;lineCharCount val=&quot;15&quot;/&gt;&lt;lineCharCount val=&quot;49&quot;/&gt;&lt;lineCharCount val=&quot;26&quot;/&gt;&lt;lineCharCount val=&quot;16&quot;/&gt;&lt;lineCharCount val=&quot;17&quot;/&gt;&lt;lineCharCount val=&quot;17&quot;/&gt;&lt;/TableIndex&gt;&lt;/ShapeTextInfo&gt;"/>
  <p:tag name="PRESENTER_SHAPEINFO" val="&lt;TextEffect&gt;&lt;Image&gt;&lt;filename val=&quot;C:\Users\darya.chernova\Desktop\Competitors\data\asimages\{45BB000B-317E-49FB-94B7-3FD67D0AB727}_1.png_crop.png&quot;/&gt;&lt;left val=&quot;43&quot;/&gt;&lt;top val=&quot;111&quot;/&gt;&lt;width val=&quot;124&quot;/&gt;&lt;height val=&quot;241&quot;/&gt;&lt;hasText val=&quot;1&quot;/&gt;&lt;paraId val=&quot;1&quot;/&gt;&lt;/Image&gt;&lt;Image&gt;&lt;filename val=&quot;C:\Users\darya.chernova\Desktop\Competitors\data\asimages\{44601D49-0B12-475B-B3CD-E123607EF1E3}_1.png_crop.png&quot;/&gt;&lt;left val=&quot;43&quot;/&gt;&lt;top val=&quot;141&quot;/&gt;&lt;width val=&quot;112&quot;/&gt;&lt;height val=&quot;212&quot;/&gt;&lt;hasText val=&quot;1&quot;/&gt;&lt;paraId val=&quot;2&quot;/&gt;&lt;/Image&gt;&lt;Image&gt;&lt;filename val=&quot;C:\Users\darya.chernova\Desktop\Competitors\data\asimages\{45B98475-3DF4-474D-81BE-DB1A896D12BD}_1.png_crop.png&quot;/&gt;&lt;left val=&quot;43&quot;/&gt;&lt;top val=&quot;170&quot;/&gt;&lt;width val=&quot;147&quot;/&gt;&lt;height val=&quot;182&quot;/&gt;&lt;hasText val=&quot;1&quot;/&gt;&lt;paraId val=&quot;3&quot;/&gt;&lt;/Image&gt;&lt;Image&gt;&lt;filename val=&quot;C:\Users\darya.chernova\Desktop\Competitors\data\asimages\{BEBF51A8-935F-48E1-99ED-89C2D3F1A786}_1.png_crop.png&quot;/&gt;&lt;left val=&quot;44&quot;/&gt;&lt;top val=&quot;200&quot;/&gt;&lt;width val=&quot;144&quot;/&gt;&lt;height val=&quot;153&quot;/&gt;&lt;hasText val=&quot;1&quot;/&gt;&lt;paraId val=&quot;4&quot;/&gt;&lt;/Image&gt;&lt;Image&gt;&lt;filename val=&quot;C:\Users\darya.chernova\Desktop\Competitors\data\asimages\{655673B6-0963-437F-AF14-1CD5544D5B1B}_1.png_crop.png&quot;/&gt;&lt;left val=&quot;44&quot;/&gt;&lt;top val=&quot;247&quot;/&gt;&lt;width val=&quot;529&quot;/&gt;&lt;height val=&quot;105&quot;/&gt;&lt;hasText val=&quot;1&quot;/&gt;&lt;paraId val=&quot;5&quot;/&gt;&lt;/Image&gt;&lt;Image&gt;&lt;filename val=&quot;C:\Users\darya.chernova\Desktop\Competitors\data\asimages\{B5C8AB51-73E9-4949-B32D-E2C878C03817}_1.png_crop.png&quot;/&gt;&lt;left val=&quot;44&quot;/&gt;&lt;top val=&quot;305&quot;/&gt;&lt;width val=&quot;270&quot;/&gt;&lt;height val=&quot;47&quot;/&gt;&lt;hasText val=&quot;1&quot;/&gt;&lt;paraId val=&quot;6&quot;/&gt;&lt;/Image&gt;&lt;Image&gt;&lt;filename val=&quot;C:\Users\darya.chernova\Desktop\Competitors\data\asimages\{5A3F6EEB-FF18-453F-A9D8-08230480A8F8}_1.png_crop.png&quot;/&gt;&lt;left val=&quot;79&quot;/&gt;&lt;top val=&quot;335&quot;/&gt;&lt;width val=&quot;143&quot;/&gt;&lt;height val=&quot;17&quot;/&gt;&lt;hasText val=&quot;1&quot;/&gt;&lt;paraId val=&quot;7&quot;/&gt;&lt;/Image&gt;&lt;Image&gt;&lt;filename val=&quot;C:\Users\darya.chernova\Desktop\Competitors\data\asimages\{4AEAD914-19EB-4BEC-8327-6539CB51F91C}_1.png_crop.png&quot;/&gt;&lt;left val=&quot;79&quot;/&gt;&lt;top val=&quot;337&quot;/&gt;&lt;width val=&quot;191&quot;/&gt;&lt;height val=&quot;41&quot;/&gt;&lt;hasText val=&quot;1&quot;/&gt;&lt;paraId val=&quot;8&quot;/&gt;&lt;/Image&gt;&lt;Image&gt;&lt;filename val=&quot;C:\Users\darya.chernova\Desktop\Competitors\data\asimages\{8FC86DC8-62C3-4E05-89BD-6E45D18549F2}_1.png_crop.png&quot;/&gt;&lt;left val=&quot;79&quot;/&gt;&lt;top val=&quot;337&quot;/&gt;&lt;width val=&quot;184&quot;/&gt;&lt;height val=&quot;67&quot;/&gt;&lt;hasText val=&quot;1&quot;/&gt;&lt;paraId val=&quot;9&quot;/&gt;&lt;/Image&gt;&lt;/TextEffect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4&quot;/&gt;&lt;/TableIndex&gt;&lt;/ShapeTextInfo&gt;"/>
  <p:tag name="HTML_SHAPEINFO" val="&lt;ThreeDShapeInfo&gt;&lt;uuid val=&quot;&quot;/&gt;&lt;isInvalidForFieldText val=&quot;0&quot;/&gt;&lt;Image&gt;&lt;filename val=&quot;C:\Users\darya.chernova\Desktop\Competitors\data\asimages\{5874FB7D-A109-40C2-AB19-8609B57E5216}_61.png&quot;/&gt;&lt;left val=&quot;28&quot;/&gt;&lt;top val=&quot;0&quot;/&gt;&lt;width val=&quot;656&quot;/&gt;&lt;height val=&quot;90&quot;/&gt;&lt;hasText val=&quot;1&quot;/&gt;&lt;/Image&gt;&lt;/ThreeDShape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dvanced Text Formatting"/>
  <p:tag name="ISPRING_CUSTOM_TIMING_USED" val="0"/>
  <p:tag name="ISPRING_PRESENTER_ID" val="{4F80D62A-F7F1-464D-95DA-38E68CBBEBD9}"/>
  <p:tag name="ISPRING_AUDIO_BITRATE" val="0"/>
  <p:tag name="AUDIO_ID" val="316"/>
  <p:tag name="GENSWF_ADVANCE_TIME" val="4.30"/>
  <p:tag name="ISPRING_SLIDE_INDENT_LEVEL" val="0"/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4&quot;/&gt;&lt;/TableIndex&gt;&lt;/ShapeTextInfo&gt;"/>
  <p:tag name="HTML_SHAPEINFO" val="&lt;ThreeDShapeInfo&gt;&lt;uuid val=&quot;&quot;/&gt;&lt;isInvalidForFieldText val=&quot;0&quot;/&gt;&lt;Image&gt;&lt;filename val=&quot;C:\Users\darya.chernova\Desktop\Competitors\data\asimages\{5874FB7D-A109-40C2-AB19-8609B57E5216}_61.png&quot;/&gt;&lt;left val=&quot;28&quot;/&gt;&lt;top val=&quot;0&quot;/&gt;&lt;width val=&quot;656&quot;/&gt;&lt;height val=&quot;90&quot;/&gt;&lt;hasText val=&quot;1&quot;/&gt;&lt;/Image&gt;&lt;/ThreeDShape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imations: Advanced animation techniques"/>
  <p:tag name="ISPRING_CUSTOM_TIMING_USED" val="0"/>
  <p:tag name="ISPRING_PRESENTER_ID" val="{4F80D62A-F7F1-464D-95DA-38E68CBBEBD9}"/>
  <p:tag name="ISPRING_AUDIO_BITRATE" val="0"/>
  <p:tag name="AUDIO_ID" val="315"/>
  <p:tag name="GENSWF_ADVANCE_TIME" val="5.00"/>
  <p:tag name="ARTICULATE_SLIDE_THUMBNAIL_REFRESH" val="1"/>
  <p:tag name="ISPRING_SLIDE_INDENT_LEVEL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imations: Advanced animation techniques"/>
  <p:tag name="ISPRING_CUSTOM_TIMING_USED" val="0"/>
  <p:tag name="ISPRING_SLIDE_INDENT_LEVEL" val="1"/>
  <p:tag name="ISPRING_PRESENTER_ID" val="{4F80D62A-F7F1-464D-95DA-38E68CBBEBD9}"/>
  <p:tag name="ISPRING_AUDIO_BITRATE" val="0"/>
  <p:tag name="AUDIO_ID" val="315"/>
  <p:tag name="ARTICULATE_SLIDE_THUMBNAIL_REFRESH" val="1"/>
  <p:tag name="GENSWF_ADVANCE_TIME" val="7.0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1&quot;/&gt;&lt;/TableIndex&gt;&lt;/ShapeTextInfo&gt;"/>
  <p:tag name="HTML_SHAPEINFO" val="&lt;ThreeDShapeInfo&gt;&lt;uuid val=&quot;&quot;/&gt;&lt;isInvalidForFieldText val=&quot;0&quot;/&gt;&lt;Image&gt;&lt;filename val=&quot;C:\Users\darya.chernova\Desktop\Competitors\data\asimages\{A51A48D8-E3E7-47AE-8922-0AB0F149252A}_60.png&quot;/&gt;&lt;left val=&quot;28&quot;/&gt;&lt;top val=&quot;0&quot;/&gt;&lt;width val=&quot;656&quot;/&gt;&lt;height val=&quot;90&quot;/&gt;&lt;hasText val=&quot;1&quot;/&gt;&lt;/Image&gt;&lt;/ThreeDShape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imations: Advanced animation techniques"/>
  <p:tag name="ISPRING_CUSTOM_TIMING_USED" val="0"/>
  <p:tag name="ISPRING_SLIDE_INDENT_LEVEL" val="1"/>
  <p:tag name="ISPRING_PRESENTER_ID" val="{4F80D62A-F7F1-464D-95DA-38E68CBBEBD9}"/>
  <p:tag name="ISPRING_AUDIO_BITRATE" val="0"/>
  <p:tag name="AUDIO_ID" val="315"/>
  <p:tag name="GENSWF_ADVANCE_TIME" val="5.00"/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1&quot;/&gt;&lt;/TableIndex&gt;&lt;/ShapeTextInfo&gt;"/>
  <p:tag name="HTML_SHAPEINFO" val="&lt;ThreeDShapeInfo&gt;&lt;uuid val=&quot;&quot;/&gt;&lt;isInvalidForFieldText val=&quot;0&quot;/&gt;&lt;Image&gt;&lt;filename val=&quot;C:\Users\darya.chernova\Desktop\Competitors\data\asimages\{A51A48D8-E3E7-47AE-8922-0AB0F149252A}_60.png&quot;/&gt;&lt;left val=&quot;28&quot;/&gt;&lt;top val=&quot;0&quot;/&gt;&lt;width val=&quot;656&quot;/&gt;&lt;height val=&quot;90&quot;/&gt;&lt;hasText val=&quot;1&quot;/&gt;&lt;/Image&gt;&lt;/ThreeDShape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dvanced Text Formatting"/>
  <p:tag name="ISPRING_CUSTOM_TIMING_USED" val="0"/>
  <p:tag name="ISPRING_PRESENTER_ID" val="{4F80D62A-F7F1-464D-95DA-38E68CBBEBD9}"/>
  <p:tag name="ISPRING_AUDIO_BITRATE" val="0"/>
  <p:tag name="AUDIO_ID" val="316"/>
  <p:tag name="GENSWF_ADVANCE_TIME" val="4.30"/>
  <p:tag name="ISPRING_SLIDE_INDENT_LEVEL" val="0"/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31346</TotalTime>
  <Words>97</Words>
  <Application>Microsoft Office PowerPoint</Application>
  <PresentationFormat>On-screen Show (4:3)</PresentationFormat>
  <Paragraphs>33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Segoe UI</vt:lpstr>
      <vt:lpstr>Segoe UI Semibold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CPS Labs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iSpring Technology PowerPoint to Flash Excellence+</dc:title>
  <dc:creator>Aleksey Malov</dc:creator>
  <cp:lastModifiedBy>EH 18</cp:lastModifiedBy>
  <cp:revision>1623</cp:revision>
  <dcterms:created xsi:type="dcterms:W3CDTF">2009-01-09T11:43:22Z</dcterms:created>
  <dcterms:modified xsi:type="dcterms:W3CDTF">2017-06-08T18:16:00Z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E19CC265-C7A5-4528-AB74-A82FEE9C9802</vt:lpwstr>
  </property>
  <property fmtid="{D5CDD505-2E9C-101B-9397-08002B2CF9AE}" pid="3" name="ArticulatePath">
    <vt:lpwstr>powerpoint_to_flash_excellence_html5 (1)</vt:lpwstr>
  </property>
</Properties>
</file>