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64" r:id="rId13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Montserrat Black" panose="00000A00000000000000" pitchFamily="2" charset="-52"/>
      <p:bold r:id="rId19"/>
      <p:boldItalic r:id="rId20"/>
    </p:embeddedFont>
    <p:embeddedFont>
      <p:font typeface="Montserrat ExtraBold" panose="00000900000000000000" pitchFamily="2" charset="-52"/>
      <p:bold r:id="rId21"/>
      <p:boldItalic r:id="rId22"/>
    </p:embeddedFont>
    <p:embeddedFont>
      <p:font typeface="Montserrat Light" panose="00000400000000000000" pitchFamily="2" charset="-52"/>
      <p:regular r:id="rId23"/>
      <p:bold r:id="rId24"/>
      <p:italic r:id="rId25"/>
      <p:boldItalic r:id="rId26"/>
    </p:embeddedFont>
    <p:embeddedFont>
      <p:font typeface="Squad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14014-42DE-42E9-8A9D-1510B733D5BF}">
  <a:tblStyle styleId="{7AB14014-42DE-42E9-8A9D-1510B733D5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91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815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16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1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5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52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06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199"/>
            <a:ext cx="3675842" cy="6865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rgbClr val="434343"/>
                </a:solidFill>
              </a:rPr>
            </a:br>
            <a:r>
              <a:rPr lang="en" dirty="0">
                <a:solidFill>
                  <a:srgbClr val="434343"/>
                </a:solidFill>
              </a:rPr>
              <a:t>Data Science in Real Estate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361358" y="205336"/>
            <a:ext cx="4421284" cy="839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Data Analysis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635903" y="4098625"/>
            <a:ext cx="8133523" cy="839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Analyzing</a:t>
            </a:r>
            <a:r>
              <a:rPr lang="en-GB" sz="2000" dirty="0"/>
              <a:t> outliers of </a:t>
            </a:r>
            <a:r>
              <a:rPr lang="en-GB" sz="2000" dirty="0" err="1"/>
              <a:t>price,area</a:t>
            </a:r>
            <a:r>
              <a:rPr lang="en-GB" sz="2000" dirty="0"/>
              <a:t> and per price for area. When creating model we must deal with outliers!</a:t>
            </a:r>
            <a:endParaRPr lang="en-GB" sz="2000"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0F47-29B1-4EF8-8B6D-2FE34BBEB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0" t="34263" r="55181" b="28664"/>
          <a:stretch/>
        </p:blipFill>
        <p:spPr>
          <a:xfrm>
            <a:off x="176271" y="1618791"/>
            <a:ext cx="2489812" cy="1905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C3840-6152-443F-A236-03DC11AF2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4" t="36835" r="55060" b="29307"/>
          <a:stretch/>
        </p:blipFill>
        <p:spPr>
          <a:xfrm>
            <a:off x="2985572" y="1666494"/>
            <a:ext cx="2412694" cy="1740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8CEF4-6D17-4BB2-829D-A02C68BF4D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55" t="45835" r="54216" b="19372"/>
          <a:stretch/>
        </p:blipFill>
        <p:spPr>
          <a:xfrm>
            <a:off x="6114361" y="1692731"/>
            <a:ext cx="2489812" cy="17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7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361358" y="205336"/>
            <a:ext cx="4421284" cy="839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Data Analysis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4723E-7758-465C-912A-EC1034A3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2" y="1044875"/>
            <a:ext cx="4081127" cy="39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Thanks!!!</a:t>
            </a:r>
            <a:endParaRPr sz="3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1.Data Collection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2.Data </a:t>
            </a:r>
            <a:r>
              <a:rPr lang="en-GB" sz="36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Preprocessing</a:t>
            </a:r>
            <a:endParaRPr lang="en-GB" sz="3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3.Feature Engineering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4.Data Analysis</a:t>
            </a:r>
            <a:endParaRPr sz="36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544121" y="425735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91386" y="1552353"/>
            <a:ext cx="4864714" cy="2546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First off all using web scraping I collect data from website which name is bina.az. From this website I extract data such 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price,location,number</a:t>
            </a:r>
            <a:r>
              <a:rPr lang="en-GB" sz="2000" dirty="0"/>
              <a:t> of rooms, area, </a:t>
            </a:r>
            <a:r>
              <a:rPr lang="az-Latn-AZ" sz="2000" dirty="0"/>
              <a:t>floor</a:t>
            </a:r>
            <a:r>
              <a:rPr lang="en-GB" sz="2000" dirty="0"/>
              <a:t>, time of the announcement.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FF0000"/>
                </a:solidFill>
              </a:rPr>
              <a:t>Note</a:t>
            </a:r>
            <a:r>
              <a:rPr lang="en-GB" sz="2000" dirty="0">
                <a:solidFill>
                  <a:srgbClr val="434343"/>
                </a:solidFill>
              </a:rPr>
              <a:t> : This data includes only first 50 pages of website.</a:t>
            </a:r>
            <a:endParaRPr sz="2000" dirty="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468614" y="266247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C162E-6620-4275-BDC5-880302459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09" t="52920" r="39535" b="23295"/>
          <a:stretch/>
        </p:blipFill>
        <p:spPr>
          <a:xfrm>
            <a:off x="1113250" y="1912519"/>
            <a:ext cx="6917500" cy="21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544120" y="425735"/>
            <a:ext cx="4511979" cy="818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91386" y="1552353"/>
            <a:ext cx="4864714" cy="2546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34343"/>
                </a:solidFill>
              </a:rPr>
              <a:t>As you can see data is in </a:t>
            </a:r>
            <a:r>
              <a:rPr lang="en-GB" sz="2000" dirty="0" err="1">
                <a:solidFill>
                  <a:srgbClr val="434343"/>
                </a:solidFill>
              </a:rPr>
              <a:t>unsefull</a:t>
            </a:r>
            <a:r>
              <a:rPr lang="en-GB" sz="2000" dirty="0">
                <a:solidFill>
                  <a:srgbClr val="434343"/>
                </a:solidFill>
              </a:rPr>
              <a:t> format. We need </a:t>
            </a:r>
            <a:r>
              <a:rPr lang="en-GB" sz="2000" dirty="0" err="1">
                <a:solidFill>
                  <a:srgbClr val="434343"/>
                </a:solidFill>
              </a:rPr>
              <a:t>preprocess</a:t>
            </a:r>
            <a:r>
              <a:rPr lang="en-GB" sz="2000" dirty="0">
                <a:solidFill>
                  <a:srgbClr val="434343"/>
                </a:solidFill>
              </a:rPr>
              <a:t> it. </a:t>
            </a:r>
            <a:r>
              <a:rPr lang="en-GB" sz="2000" dirty="0" err="1">
                <a:solidFill>
                  <a:srgbClr val="434343"/>
                </a:solidFill>
              </a:rPr>
              <a:t>Activitites</a:t>
            </a:r>
            <a:r>
              <a:rPr lang="en-GB" sz="2000" dirty="0">
                <a:solidFill>
                  <a:srgbClr val="434343"/>
                </a:solidFill>
              </a:rPr>
              <a:t> include changing datatype, separate number of room, floor from the name column, removing character from strings for example removing ‘</a:t>
            </a:r>
            <a:r>
              <a:rPr lang="en-GB" sz="2000" dirty="0" err="1">
                <a:solidFill>
                  <a:srgbClr val="434343"/>
                </a:solidFill>
              </a:rPr>
              <a:t>azn</a:t>
            </a:r>
            <a:r>
              <a:rPr lang="en-GB" sz="2000" dirty="0">
                <a:solidFill>
                  <a:srgbClr val="434343"/>
                </a:solidFill>
              </a:rPr>
              <a:t>’ from price list because it is numeric data if we don’t remove ‘</a:t>
            </a:r>
            <a:r>
              <a:rPr lang="en-GB" sz="2000" dirty="0" err="1">
                <a:solidFill>
                  <a:srgbClr val="434343"/>
                </a:solidFill>
              </a:rPr>
              <a:t>azn</a:t>
            </a:r>
            <a:r>
              <a:rPr lang="en-GB" sz="2000" dirty="0">
                <a:solidFill>
                  <a:srgbClr val="434343"/>
                </a:solidFill>
              </a:rPr>
              <a:t>’ we cant use it in data analysis. Also removing null values from dataset. </a:t>
            </a:r>
            <a:endParaRPr sz="2000" dirty="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3338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468613" y="266246"/>
            <a:ext cx="4187367" cy="882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45BDD-FE1B-493E-B371-5A75FFFE6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90" t="50012" r="38489" b="26597"/>
          <a:stretch/>
        </p:blipFill>
        <p:spPr>
          <a:xfrm>
            <a:off x="1512876" y="2161296"/>
            <a:ext cx="6118247" cy="18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544121" y="425734"/>
            <a:ext cx="4421284" cy="839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Fea</a:t>
            </a:r>
            <a:r>
              <a:rPr lang="en" dirty="0"/>
              <a:t>ture Engineering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191386" y="1552353"/>
            <a:ext cx="4864714" cy="2546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434343"/>
                </a:solidFill>
              </a:rPr>
              <a:t>From this data we can create new variable such as price of 1 m^2</a:t>
            </a:r>
            <a:r>
              <a:rPr lang="en-GB" sz="2000" dirty="0"/>
              <a:t>.</a:t>
            </a:r>
            <a:endParaRPr lang="en-GB" sz="2000" dirty="0"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66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361358" y="205336"/>
            <a:ext cx="4421284" cy="839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Data Analysis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23190" y="4129306"/>
            <a:ext cx="8133523" cy="458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Distributions of </a:t>
            </a:r>
            <a:r>
              <a:rPr lang="en-GB" sz="2000" dirty="0" err="1"/>
              <a:t>price,area</a:t>
            </a:r>
            <a:r>
              <a:rPr lang="en-GB" sz="2000" dirty="0"/>
              <a:t> and per price for area</a:t>
            </a:r>
            <a:endParaRPr lang="en-GB" sz="2000" dirty="0">
              <a:solidFill>
                <a:srgbClr val="4343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1AA24-132A-45C3-A282-D8F299B06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31" t="46096" r="50546" b="17657"/>
          <a:stretch/>
        </p:blipFill>
        <p:spPr>
          <a:xfrm>
            <a:off x="200158" y="1707967"/>
            <a:ext cx="2840497" cy="1758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62744-04D7-4AF9-87B0-A3B20196F7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23" t="36113" r="52113" b="27679"/>
          <a:stretch/>
        </p:blipFill>
        <p:spPr>
          <a:xfrm>
            <a:off x="3262850" y="1707967"/>
            <a:ext cx="2840497" cy="1861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C4274A-6482-468B-B8F1-ADFF6B71A2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09" t="47549" r="51827" b="15648"/>
          <a:stretch/>
        </p:blipFill>
        <p:spPr>
          <a:xfrm>
            <a:off x="6303503" y="1693684"/>
            <a:ext cx="2840497" cy="18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2361358" y="205336"/>
            <a:ext cx="4421284" cy="839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434343"/>
                </a:solidFill>
              </a:rPr>
              <a:t>Data Analysis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635903" y="4098625"/>
            <a:ext cx="8133523" cy="839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/>
              <a:t>Analyzing</a:t>
            </a:r>
            <a:r>
              <a:rPr lang="en-GB" sz="2000" dirty="0"/>
              <a:t> outliers of </a:t>
            </a:r>
            <a:r>
              <a:rPr lang="en-GB" sz="2000" dirty="0" err="1"/>
              <a:t>price,area</a:t>
            </a:r>
            <a:r>
              <a:rPr lang="en-GB" sz="2000" dirty="0"/>
              <a:t> and per price for area. When creating model we must deal with outliers!</a:t>
            </a:r>
            <a:endParaRPr lang="en-GB" sz="2000" dirty="0">
              <a:solidFill>
                <a:srgbClr val="43434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60F47-29B1-4EF8-8B6D-2FE34BBEB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90" t="34263" r="55181" b="28664"/>
          <a:stretch/>
        </p:blipFill>
        <p:spPr>
          <a:xfrm>
            <a:off x="176271" y="1618791"/>
            <a:ext cx="2489812" cy="1905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C3840-6152-443F-A236-03DC11AF2E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54" t="36835" r="55060" b="29307"/>
          <a:stretch/>
        </p:blipFill>
        <p:spPr>
          <a:xfrm>
            <a:off x="2985572" y="1666494"/>
            <a:ext cx="2412694" cy="1740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8CEF4-6D17-4BB2-829D-A02C68BF4D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555" t="45835" r="54216" b="19372"/>
          <a:stretch/>
        </p:blipFill>
        <p:spPr>
          <a:xfrm>
            <a:off x="6114361" y="1692731"/>
            <a:ext cx="2489812" cy="17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44668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250</Words>
  <Application>Microsoft Office PowerPoint</Application>
  <PresentationFormat>On-screen Show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Montserrat ExtraBold</vt:lpstr>
      <vt:lpstr>Squada One</vt:lpstr>
      <vt:lpstr>Montserrat Light</vt:lpstr>
      <vt:lpstr>EB Garamond</vt:lpstr>
      <vt:lpstr>Montserrat Black</vt:lpstr>
      <vt:lpstr>Real Estate Marketing Plan </vt:lpstr>
      <vt:lpstr> Data Science in Real Estate</vt:lpstr>
      <vt:lpstr>CONTENTS OF THIS TEMPLATE</vt:lpstr>
      <vt:lpstr>Data Collection</vt:lpstr>
      <vt:lpstr>Data Collection</vt:lpstr>
      <vt:lpstr>Data Preprocessing</vt:lpstr>
      <vt:lpstr>Data Preprocessing</vt:lpstr>
      <vt:lpstr>Feature Engineering</vt:lpstr>
      <vt:lpstr>Data Analysis</vt:lpstr>
      <vt:lpstr>Data Analysis</vt:lpstr>
      <vt:lpstr>Data Analysis</vt:lpstr>
      <vt:lpstr>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Science in Real Estate</dc:title>
  <cp:lastModifiedBy>Nəzrin Kərimova</cp:lastModifiedBy>
  <cp:revision>2</cp:revision>
  <dcterms:modified xsi:type="dcterms:W3CDTF">2022-01-30T10:19:55Z</dcterms:modified>
</cp:coreProperties>
</file>