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 Communication using </a:t>
            </a:r>
            <a:r>
              <a:rPr lang="en-US" dirty="0" err="1" smtClean="0"/>
              <a:t>Cavli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6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 | AT Cmds | Flow | Exit</a:t>
            </a:r>
          </a:p>
          <a:p>
            <a:r>
              <a:t>0 Buffer | Yes | AT+QIRD | QICLOSE</a:t>
            </a:r>
          </a:p>
          <a:p>
            <a:r>
              <a:t>1 Direct | Yes | URC | QICLOSE</a:t>
            </a:r>
          </a:p>
          <a:p>
            <a:r>
              <a:t>2 Transparent | No | End-to-end | +++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C10GS supports full TCP stack</a:t>
            </a:r>
          </a:p>
          <a:p>
            <a:r>
              <a:rPr dirty="0" smtClean="0"/>
              <a:t> </a:t>
            </a:r>
            <a:r>
              <a:rPr dirty="0"/>
              <a:t>AT+QIOPEN for socket</a:t>
            </a:r>
          </a:p>
          <a:p>
            <a:r>
              <a:rPr dirty="0" smtClean="0"/>
              <a:t> </a:t>
            </a:r>
            <a:r>
              <a:rPr dirty="0"/>
              <a:t>AT+QISEND for data</a:t>
            </a:r>
          </a:p>
          <a:p>
            <a:r>
              <a:rPr dirty="0" smtClean="0"/>
              <a:t> </a:t>
            </a:r>
            <a:r>
              <a:rPr dirty="0"/>
              <a:t>Multiple modes available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/>
              <a:t>Cavli</a:t>
            </a:r>
            <a:r>
              <a:rPr dirty="0"/>
              <a:t> C10GS Docs</a:t>
            </a:r>
          </a:p>
          <a:p>
            <a:r>
              <a:rPr dirty="0" smtClean="0"/>
              <a:t> </a:t>
            </a:r>
            <a:r>
              <a:rPr dirty="0" err="1"/>
              <a:t>Quectel</a:t>
            </a:r>
            <a:r>
              <a:rPr dirty="0"/>
              <a:t> TCP/IP AT </a:t>
            </a:r>
            <a:r>
              <a:rPr dirty="0" err="1"/>
              <a:t>Cmds</a:t>
            </a:r>
            <a:r>
              <a:rPr dirty="0"/>
              <a:t> Guide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method for exchanging data between devices over a network</a:t>
            </a:r>
          </a:p>
          <a:p>
            <a:r>
              <a:rPr lang="en-US" dirty="0" smtClean="0"/>
              <a:t>Uses a combination of IP address and port number</a:t>
            </a:r>
          </a:p>
          <a:p>
            <a:r>
              <a:rPr lang="en-US" dirty="0" smtClean="0"/>
              <a:t>Enables connection to remote servers or other devices</a:t>
            </a:r>
          </a:p>
          <a:p>
            <a:r>
              <a:rPr lang="en-US" dirty="0" smtClean="0"/>
              <a:t>Supports protocols like TCP and UDP</a:t>
            </a:r>
          </a:p>
          <a:p>
            <a:r>
              <a:rPr lang="en-US" dirty="0" smtClean="0"/>
              <a:t>Commonly used in </a:t>
            </a:r>
            <a:r>
              <a:rPr lang="en-US" dirty="0" err="1" smtClean="0"/>
              <a:t>IoT</a:t>
            </a:r>
            <a:r>
              <a:rPr lang="en-US" dirty="0" smtClean="0"/>
              <a:t> and embedded systems</a:t>
            </a:r>
          </a:p>
          <a:p>
            <a:r>
              <a:rPr lang="en-US" dirty="0" smtClean="0"/>
              <a:t>Facilities reliable data transfer between module and cloud/server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8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C10GS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Compact LTE CAT‑1/4 module</a:t>
            </a:r>
          </a:p>
          <a:p>
            <a:r>
              <a:rPr dirty="0" smtClean="0"/>
              <a:t> </a:t>
            </a:r>
            <a:r>
              <a:rPr dirty="0"/>
              <a:t>Dual-core ARM11 at 400 MHz</a:t>
            </a:r>
          </a:p>
          <a:p>
            <a:r>
              <a:rPr dirty="0" smtClean="0"/>
              <a:t> </a:t>
            </a:r>
            <a:r>
              <a:rPr dirty="0"/>
              <a:t>Interfaces: USB, UART, SPI, I2C</a:t>
            </a:r>
          </a:p>
          <a:p>
            <a:r>
              <a:rPr dirty="0" smtClean="0"/>
              <a:t> </a:t>
            </a:r>
            <a:r>
              <a:rPr dirty="0"/>
              <a:t>Supports: TCP/IP, HTTP, MQTT, FTP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TCP/IP AT‑Command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Embedded TCP/IP stack</a:t>
            </a:r>
          </a:p>
          <a:p>
            <a:r>
              <a:rPr dirty="0" smtClean="0"/>
              <a:t>Three </a:t>
            </a:r>
            <a:r>
              <a:rPr dirty="0"/>
              <a:t>access modes:</a:t>
            </a:r>
          </a:p>
          <a:p>
            <a:pPr marL="0" indent="0">
              <a:buNone/>
            </a:pPr>
            <a:r>
              <a:rPr dirty="0"/>
              <a:t>  1. Buffer mode</a:t>
            </a:r>
          </a:p>
          <a:p>
            <a:pPr marL="0" indent="0">
              <a:buNone/>
            </a:pPr>
            <a:r>
              <a:rPr dirty="0"/>
              <a:t>  2. Direct push mode</a:t>
            </a:r>
          </a:p>
          <a:p>
            <a:pPr marL="0" indent="0">
              <a:buNone/>
            </a:pPr>
            <a:r>
              <a:rPr dirty="0"/>
              <a:t>  3. Transparent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AT+QIOPEN – Open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AT+QIOPEN=&lt;ctxID&gt;,&lt;connID&gt;,"TCP","&lt;IP&gt;",&lt;port&gt;,&lt;lport&gt;,&lt;mode&gt;</a:t>
            </a:r>
          </a:p>
          <a:p>
            <a:r>
              <a:t>Returns OK, then:</a:t>
            </a:r>
          </a:p>
          <a:p>
            <a:r>
              <a:t>+QIOPEN: &lt;connID&gt;,&lt;err&gt;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Opening TCP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AT+QIDEACTEX=1</a:t>
            </a:r>
          </a:p>
          <a:p>
            <a:r>
              <a:t>AT+QIACT=1</a:t>
            </a:r>
          </a:p>
          <a:p>
            <a:r>
              <a:t>AT+QIOPEN=1,0,"TCP","192.168.1.100",5000,0,1</a:t>
            </a:r>
          </a:p>
          <a:p>
            <a:r>
              <a:t>URC: +QIOPEN: 0,0 → Success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AT+QISEND – Transmit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AT+QISEND=&lt;</a:t>
            </a:r>
            <a:r>
              <a:rPr dirty="0" err="1"/>
              <a:t>connID</a:t>
            </a:r>
            <a:r>
              <a:rPr dirty="0"/>
              <a:t>&gt;,&lt;length&gt;</a:t>
            </a:r>
          </a:p>
          <a:p>
            <a:r>
              <a:rPr dirty="0"/>
              <a:t>&gt; Sensor data&lt;CTRL+Z&gt;</a:t>
            </a:r>
          </a:p>
          <a:p>
            <a:r>
              <a:rPr dirty="0"/>
              <a:t>Response: SEND OK / FAIL / ERROR</a:t>
            </a:r>
          </a:p>
          <a:p>
            <a:r>
              <a:rPr dirty="0"/>
              <a:t>Check </a:t>
            </a:r>
            <a:r>
              <a:rPr dirty="0" err="1"/>
              <a:t>ack</a:t>
            </a:r>
            <a:r>
              <a:rPr dirty="0"/>
              <a:t>: AT+QISEND=&lt;</a:t>
            </a:r>
            <a:r>
              <a:rPr dirty="0" err="1"/>
              <a:t>connID</a:t>
            </a:r>
            <a:r>
              <a:rPr dirty="0"/>
              <a:t>&gt;,0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Receive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Buffer mode: AT+QIRD=&lt;</a:t>
            </a:r>
            <a:r>
              <a:rPr dirty="0" err="1"/>
              <a:t>connID</a:t>
            </a:r>
            <a:r>
              <a:rPr dirty="0"/>
              <a:t>&gt;,&lt;</a:t>
            </a:r>
            <a:r>
              <a:rPr dirty="0" err="1"/>
              <a:t>len</a:t>
            </a:r>
            <a:r>
              <a:rPr dirty="0"/>
              <a:t>&gt;</a:t>
            </a:r>
          </a:p>
          <a:p>
            <a:pPr marL="0" indent="0">
              <a:buNone/>
            </a:pPr>
            <a:r>
              <a:rPr dirty="0"/>
              <a:t>- Direct push: URC includes data</a:t>
            </a:r>
          </a:p>
          <a:p>
            <a:pPr marL="0" indent="0">
              <a:buNone/>
            </a:pPr>
            <a:r>
              <a:rPr dirty="0"/>
              <a:t>+QIURC: "recv",0,20</a:t>
            </a:r>
          </a:p>
          <a:p>
            <a:pPr marL="0" indent="0">
              <a:buNone/>
            </a:pPr>
            <a:r>
              <a:rPr dirty="0"/>
              <a:t>&lt;20 bytes payload&gt;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Full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AT+QIACT=1</a:t>
            </a:r>
          </a:p>
          <a:p>
            <a:pPr marL="0" indent="0">
              <a:buNone/>
            </a:pPr>
            <a:r>
              <a:rPr dirty="0"/>
              <a:t>2. AT+QIOPEN=...</a:t>
            </a:r>
          </a:p>
          <a:p>
            <a:pPr marL="0" indent="0">
              <a:buNone/>
            </a:pPr>
            <a:r>
              <a:rPr dirty="0"/>
              <a:t>3. AT+QISEND=0,15</a:t>
            </a:r>
          </a:p>
          <a:p>
            <a:pPr marL="0" indent="0">
              <a:buNone/>
            </a:pPr>
            <a:r>
              <a:rPr dirty="0"/>
              <a:t>4. Receive via URC</a:t>
            </a:r>
          </a:p>
          <a:p>
            <a:pPr marL="0" indent="0">
              <a:buNone/>
            </a:pPr>
            <a:r>
              <a:rPr dirty="0"/>
              <a:t>5. AT+QICLOSE=0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324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TCP Communication using Cavli Modules</vt:lpstr>
      <vt:lpstr>Socket Communication</vt:lpstr>
      <vt:lpstr>Overview of C10GS Module</vt:lpstr>
      <vt:lpstr>TCP/IP AT‑Command Architecture</vt:lpstr>
      <vt:lpstr>AT+QIOPEN – Open Socket</vt:lpstr>
      <vt:lpstr>Example: Opening TCP Client</vt:lpstr>
      <vt:lpstr>AT+QISEND – Transmit Data</vt:lpstr>
      <vt:lpstr>Data Receive Methods</vt:lpstr>
      <vt:lpstr>Example: Full Workflow</vt:lpstr>
      <vt:lpstr>Access Mode Comparison</vt:lpstr>
      <vt:lpstr>Summary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Communication using Cavli Modules</dc:title>
  <dc:subject/>
  <dc:creator/>
  <cp:keywords/>
  <dc:description>generated using python-pptx</dc:description>
  <cp:lastModifiedBy>nazrin saifudeen</cp:lastModifiedBy>
  <cp:revision>3</cp:revision>
  <dcterms:created xsi:type="dcterms:W3CDTF">2013-01-27T09:14:16Z</dcterms:created>
  <dcterms:modified xsi:type="dcterms:W3CDTF">2025-07-18T08:18:09Z</dcterms:modified>
  <cp:category/>
</cp:coreProperties>
</file>