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4218" y="-15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4EB-7D90-42B7-8A42-52EB3FA8750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A86D5-29CB-47BA-8819-04A6EBD3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complex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A86D5-29CB-47BA-8819-04A6EBD32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it, we have pieces that go into different</a:t>
            </a:r>
            <a:r>
              <a:rPr lang="en-US" baseline="0" dirty="0" smtClean="0"/>
              <a:t> cells of a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A86D5-29CB-47BA-8819-04A6EBD32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cells are identified by row and column number, see the scripts for </a:t>
            </a:r>
            <a:r>
              <a:rPr lang="en-US" smtClean="0"/>
              <a:t>how this all happens.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A86D5-29CB-47BA-8819-04A6EBD32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2648" y="228600"/>
            <a:ext cx="8955152" cy="62484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2648" y="228600"/>
            <a:ext cx="8955152" cy="62484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772098"/>
            <a:ext cx="9067800" cy="0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" y="1077817"/>
            <a:ext cx="9067800" cy="0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21915" y="24788"/>
            <a:ext cx="0" cy="6833212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800" y="0"/>
            <a:ext cx="0" cy="6833212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48" y="228600"/>
            <a:ext cx="8955152" cy="6248400"/>
          </a:xfrm>
          <a:prstGeom prst="rect">
            <a:avLst/>
          </a:prstGeo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772098"/>
            <a:ext cx="9067800" cy="0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" y="1077817"/>
            <a:ext cx="9067800" cy="0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21915" y="24788"/>
            <a:ext cx="0" cy="6833212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800" y="0"/>
            <a:ext cx="0" cy="6833212"/>
          </a:xfrm>
          <a:prstGeom prst="line">
            <a:avLst/>
          </a:prstGeom>
          <a:ln w="79375">
            <a:solidFill>
              <a:schemeClr val="bg2">
                <a:lumMod val="10000"/>
              </a:schemeClr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90800" y="20013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1, 1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1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18912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1, 2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096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2096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191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1, 3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 3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2400" y="2096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3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Norris, Jodi</dc:creator>
  <cp:lastModifiedBy>Jodi Norris</cp:lastModifiedBy>
  <cp:revision>3</cp:revision>
  <dcterms:created xsi:type="dcterms:W3CDTF">2006-08-16T00:00:00Z</dcterms:created>
  <dcterms:modified xsi:type="dcterms:W3CDTF">2016-11-21T20:36:37Z</dcterms:modified>
</cp:coreProperties>
</file>