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946" y="17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C855-5713-487B-916A-0567E844D6A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D6D4-0B6A-4D3F-95DB-E4A7C03D0C9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C855-5713-487B-916A-0567E844D6A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D6D4-0B6A-4D3F-95DB-E4A7C03D0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C855-5713-487B-916A-0567E844D6A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D6D4-0B6A-4D3F-95DB-E4A7C03D0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C855-5713-487B-916A-0567E844D6A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D6D4-0B6A-4D3F-95DB-E4A7C03D0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C855-5713-487B-916A-0567E844D6A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D6D4-0B6A-4D3F-95DB-E4A7C03D0C9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C855-5713-487B-916A-0567E844D6A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D6D4-0B6A-4D3F-95DB-E4A7C03D0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C855-5713-487B-916A-0567E844D6A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D6D4-0B6A-4D3F-95DB-E4A7C03D0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C855-5713-487B-916A-0567E844D6A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D6D4-0B6A-4D3F-95DB-E4A7C03D0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C855-5713-487B-916A-0567E844D6A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D6D4-0B6A-4D3F-95DB-E4A7C03D0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C855-5713-487B-916A-0567E844D6A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D6D4-0B6A-4D3F-95DB-E4A7C03D0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C855-5713-487B-916A-0567E844D6A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E4CD6D4-0B6A-4D3F-95DB-E4A7C03D0C9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43CC855-5713-487B-916A-0567E844D6A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E4CD6D4-0B6A-4D3F-95DB-E4A7C03D0C9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7772400" cy="25907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Welcome to our presentation for </a:t>
            </a:r>
            <a:br>
              <a:rPr lang="en-US" dirty="0" smtClean="0"/>
            </a:br>
            <a:r>
              <a:rPr lang="en-US" sz="4900" dirty="0" smtClean="0"/>
              <a:t>University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419600"/>
            <a:ext cx="7854696" cy="17526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000" dirty="0" smtClean="0"/>
              <a:t>Group Name: REGEX</a:t>
            </a:r>
          </a:p>
          <a:p>
            <a:pPr algn="l"/>
            <a:r>
              <a:rPr lang="en-US" sz="2000" dirty="0" smtClean="0"/>
              <a:t>Members: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dirty="0" smtClean="0"/>
              <a:t>Fatima </a:t>
            </a:r>
            <a:r>
              <a:rPr lang="en-US" sz="2000" dirty="0" err="1" smtClean="0"/>
              <a:t>Kibria</a:t>
            </a:r>
            <a:r>
              <a:rPr lang="en-US" sz="2000" dirty="0" smtClean="0"/>
              <a:t> </a:t>
            </a:r>
            <a:r>
              <a:rPr lang="en-US" sz="2000" dirty="0" err="1" smtClean="0"/>
              <a:t>Zabin</a:t>
            </a:r>
            <a:endParaRPr lang="en-US" sz="2000" dirty="0" smtClean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dirty="0" err="1" smtClean="0"/>
              <a:t>Avi</a:t>
            </a:r>
            <a:r>
              <a:rPr lang="en-US" sz="2000" dirty="0" smtClean="0"/>
              <a:t> </a:t>
            </a:r>
            <a:r>
              <a:rPr lang="en-US" sz="2000" dirty="0" err="1" smtClean="0"/>
              <a:t>Saha</a:t>
            </a:r>
            <a:endParaRPr lang="en-US" sz="2000" dirty="0" smtClean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dirty="0" smtClean="0"/>
              <a:t>Mohammad </a:t>
            </a:r>
            <a:r>
              <a:rPr lang="en-US" sz="2000" dirty="0" err="1" smtClean="0"/>
              <a:t>Nozrul</a:t>
            </a:r>
            <a:r>
              <a:rPr lang="en-US" sz="2000" dirty="0" smtClean="0"/>
              <a:t> Islam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dirty="0" smtClean="0"/>
              <a:t>Abdulla </a:t>
            </a:r>
            <a:r>
              <a:rPr lang="en-US" sz="2000" dirty="0" err="1" smtClean="0"/>
              <a:t>Shakib</a:t>
            </a:r>
            <a:endParaRPr lang="en-US" sz="2000" dirty="0" smtClean="0"/>
          </a:p>
          <a:p>
            <a:pPr marL="457200" indent="-457200" algn="l"/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Description of the system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14800"/>
          </a:xfrm>
        </p:spPr>
        <p:txBody>
          <a:bodyPr/>
          <a:lstStyle/>
          <a:p>
            <a:r>
              <a:rPr lang="en-US" dirty="0" smtClean="0"/>
              <a:t>This system is designed to be useful for one semester, but created as such, it can be modified for using in the long run.</a:t>
            </a:r>
          </a:p>
          <a:p>
            <a:r>
              <a:rPr lang="en-US" dirty="0" smtClean="0"/>
              <a:t>It was made following the requirement given, and we followed the best practices to make such a system.</a:t>
            </a:r>
          </a:p>
          <a:p>
            <a:r>
              <a:rPr lang="en-US" dirty="0" smtClean="0"/>
              <a:t>We made all the required validations, and made the necessary requirement for the input by user.</a:t>
            </a:r>
          </a:p>
          <a:p>
            <a:r>
              <a:rPr lang="en-US" dirty="0" smtClean="0"/>
              <a:t>Error message and success message is well displayed for required forms.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 and relation </a:t>
            </a:r>
            <a:endParaRPr lang="en-US" dirty="0"/>
          </a:p>
        </p:txBody>
      </p:sp>
      <p:pic>
        <p:nvPicPr>
          <p:cNvPr id="4" name="Content Placeholder 3" descr="Database_Dia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6801"/>
            <a:ext cx="8991600" cy="56388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Design – For the classes </a:t>
            </a:r>
            <a:endParaRPr lang="en-US" dirty="0"/>
          </a:p>
        </p:txBody>
      </p:sp>
      <p:pic>
        <p:nvPicPr>
          <p:cNvPr id="4" name="Content Placeholder 3" descr="EntityDesignerDiagram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90600"/>
            <a:ext cx="7239000" cy="56388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954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Thank you for your time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31242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Now, Let us show our system for your convenience.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62</TotalTime>
  <Words>127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Welcome to our presentation for  University Management System</vt:lpstr>
      <vt:lpstr>Description of the system </vt:lpstr>
      <vt:lpstr>Database and relation </vt:lpstr>
      <vt:lpstr>UML Design – For the classes </vt:lpstr>
      <vt:lpstr>Thank you for your time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Mohammad Nozrul Islam</dc:creator>
  <cp:lastModifiedBy>Mohammad Nozrul Islam</cp:lastModifiedBy>
  <cp:revision>8</cp:revision>
  <dcterms:created xsi:type="dcterms:W3CDTF">2019-12-22T12:17:02Z</dcterms:created>
  <dcterms:modified xsi:type="dcterms:W3CDTF">2019-12-22T13:19:35Z</dcterms:modified>
</cp:coreProperties>
</file>