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-96" y="-5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4/16/2019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4/16/2019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685800"/>
            <a:ext cx="7315200" cy="259502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Locating the present position by GPS and linking the location on Google map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ctr"/>
            <a:r>
              <a:rPr lang="en-US" dirty="0"/>
              <a:t>Submitted by </a:t>
            </a:r>
          </a:p>
          <a:p>
            <a:pPr algn="ctr"/>
            <a:r>
              <a:rPr lang="en-US" b="1" dirty="0"/>
              <a:t>A S M Nazrul Islam</a:t>
            </a:r>
          </a:p>
          <a:p>
            <a:pPr algn="ctr"/>
            <a:r>
              <a:rPr lang="en-US" i="1" dirty="0"/>
              <a:t>ID: 1018312016</a:t>
            </a:r>
            <a:endParaRPr lang="en-US" b="1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076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7315200" cy="1154097"/>
          </a:xfrm>
        </p:spPr>
        <p:txBody>
          <a:bodyPr/>
          <a:lstStyle/>
          <a:p>
            <a:r>
              <a:rPr lang="en-US" dirty="0" smtClean="0"/>
              <a:t>Design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763000" cy="4571999"/>
          </a:xfrm>
        </p:spPr>
        <p:txBody>
          <a:bodyPr anchor="ctr">
            <a:normAutofit/>
          </a:bodyPr>
          <a:lstStyle/>
          <a:p>
            <a:r>
              <a:rPr lang="en-US" sz="2800" dirty="0" smtClean="0"/>
              <a:t>Configuring Raspberry pi</a:t>
            </a:r>
          </a:p>
          <a:p>
            <a:r>
              <a:rPr lang="en-US" sz="2800" dirty="0" smtClean="0"/>
              <a:t>Circuit implementation </a:t>
            </a:r>
          </a:p>
          <a:p>
            <a:r>
              <a:rPr lang="en-US" sz="2800" dirty="0" smtClean="0"/>
              <a:t>Locating present position by GPS</a:t>
            </a:r>
          </a:p>
          <a:p>
            <a:r>
              <a:rPr lang="en-US" sz="2800" dirty="0" smtClean="0"/>
              <a:t>Showing position in </a:t>
            </a:r>
            <a:r>
              <a:rPr lang="en-US" sz="2800" dirty="0" err="1" smtClean="0"/>
              <a:t>google</a:t>
            </a:r>
            <a:r>
              <a:rPr lang="en-US" sz="2800" dirty="0" smtClean="0"/>
              <a:t> maps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72906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7315200" cy="1154097"/>
          </a:xfrm>
        </p:spPr>
        <p:txBody>
          <a:bodyPr/>
          <a:lstStyle/>
          <a:p>
            <a:r>
              <a:rPr lang="en-US" dirty="0" smtClean="0"/>
              <a:t>Setting up Raspberry 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533400"/>
            <a:ext cx="8610600" cy="5105399"/>
          </a:xfrm>
        </p:spPr>
        <p:txBody>
          <a:bodyPr anchor="ctr">
            <a:normAutofit/>
          </a:bodyPr>
          <a:lstStyle/>
          <a:p>
            <a:r>
              <a:rPr lang="en-US" sz="2800" dirty="0" smtClean="0"/>
              <a:t>Remote access of pi is done by SSH</a:t>
            </a:r>
          </a:p>
          <a:p>
            <a:r>
              <a:rPr lang="en-US" sz="2800" dirty="0" smtClean="0"/>
              <a:t>Ethernet cable is used</a:t>
            </a:r>
          </a:p>
          <a:p>
            <a:r>
              <a:rPr lang="en-US" sz="2800" dirty="0" smtClean="0"/>
              <a:t>Putty and VNC server were used 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20349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04800"/>
            <a:ext cx="7315200" cy="1154097"/>
          </a:xfrm>
        </p:spPr>
        <p:txBody>
          <a:bodyPr/>
          <a:lstStyle/>
          <a:p>
            <a:r>
              <a:rPr lang="en-US" dirty="0" smtClean="0"/>
              <a:t>Circuit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01040"/>
            <a:ext cx="8001000" cy="4785360"/>
          </a:xfrm>
        </p:spPr>
        <p:txBody>
          <a:bodyPr anchor="ctr">
            <a:normAutofit/>
          </a:bodyPr>
          <a:lstStyle/>
          <a:p>
            <a:pPr lvl="0"/>
            <a:r>
              <a:rPr lang="en-US" sz="2800" dirty="0"/>
              <a:t>Necessary components</a:t>
            </a:r>
            <a:endParaRPr lang="en-US" sz="2800" dirty="0" smtClean="0"/>
          </a:p>
          <a:p>
            <a:pPr lvl="1"/>
            <a:r>
              <a:rPr lang="en-US" sz="2600" dirty="0" smtClean="0"/>
              <a:t>Raspberry </a:t>
            </a:r>
            <a:r>
              <a:rPr lang="en-US" sz="2600" dirty="0"/>
              <a:t>Pi 3 of model B+</a:t>
            </a:r>
          </a:p>
          <a:p>
            <a:pPr lvl="1"/>
            <a:r>
              <a:rPr lang="en-US" sz="2600" dirty="0" err="1"/>
              <a:t>Ublox</a:t>
            </a:r>
            <a:r>
              <a:rPr lang="en-US" sz="2600" dirty="0"/>
              <a:t> NEO-6m GPS Module</a:t>
            </a:r>
          </a:p>
          <a:p>
            <a:pPr lvl="1"/>
            <a:r>
              <a:rPr lang="en-US" sz="2600" dirty="0"/>
              <a:t>AMS1117 3.3V Regulator Module</a:t>
            </a:r>
          </a:p>
          <a:p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132" y="1219200"/>
            <a:ext cx="2537593" cy="174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 descr="NEO-GPS-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132" y="3048000"/>
            <a:ext cx="2537593" cy="198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 descr="regulato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132" y="5181600"/>
            <a:ext cx="2537593" cy="160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5546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7315200" cy="1154097"/>
          </a:xfrm>
        </p:spPr>
        <p:txBody>
          <a:bodyPr/>
          <a:lstStyle/>
          <a:p>
            <a:r>
              <a:rPr lang="en-US" dirty="0" smtClean="0"/>
              <a:t>Circuit design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437637" y="1067563"/>
            <a:ext cx="4209194" cy="5731668"/>
          </a:xfrm>
        </p:spPr>
      </p:pic>
    </p:spTree>
    <p:extLst>
      <p:ext uri="{BB962C8B-B14F-4D97-AF65-F5344CB8AC3E}">
        <p14:creationId xmlns:p14="http://schemas.microsoft.com/office/powerpoint/2010/main" val="1938126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6200"/>
            <a:ext cx="7315200" cy="1154097"/>
          </a:xfrm>
        </p:spPr>
        <p:txBody>
          <a:bodyPr/>
          <a:lstStyle/>
          <a:p>
            <a:r>
              <a:rPr lang="en-US" dirty="0" smtClean="0"/>
              <a:t>Circuit implementation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170981" y="724619"/>
            <a:ext cx="4878238" cy="662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1874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6200"/>
            <a:ext cx="7315200" cy="1154097"/>
          </a:xfrm>
        </p:spPr>
        <p:txBody>
          <a:bodyPr/>
          <a:lstStyle/>
          <a:p>
            <a:r>
              <a:rPr lang="en-US" dirty="0" smtClean="0"/>
              <a:t>Output 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47800"/>
            <a:ext cx="8062907" cy="4529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99131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609600"/>
            <a:ext cx="7315200" cy="1154097"/>
          </a:xfrm>
        </p:spPr>
        <p:txBody>
          <a:bodyPr/>
          <a:lstStyle/>
          <a:p>
            <a:r>
              <a:rPr lang="en-US" dirty="0" smtClean="0"/>
              <a:t>Limitation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686800" cy="4495799"/>
          </a:xfrm>
        </p:spPr>
        <p:txBody>
          <a:bodyPr>
            <a:normAutofit/>
          </a:bodyPr>
          <a:lstStyle/>
          <a:p>
            <a:r>
              <a:rPr lang="en-US" sz="2800" dirty="0" smtClean="0"/>
              <a:t> could detect present position </a:t>
            </a:r>
          </a:p>
          <a:p>
            <a:r>
              <a:rPr lang="en-US" sz="2800" dirty="0" smtClean="0"/>
              <a:t>But failed to implemented the full task. </a:t>
            </a:r>
          </a:p>
          <a:p>
            <a:r>
              <a:rPr lang="en-US" sz="2800" dirty="0" smtClean="0"/>
              <a:t>Tried to view the present position by calling the Google maps website via browser, but failed</a:t>
            </a:r>
          </a:p>
          <a:p>
            <a:r>
              <a:rPr lang="en-US" sz="2800" dirty="0" smtClean="0"/>
              <a:t>Tried to store the data in a cloud server, then viewing the position in Google maps by accessing those data, but failed.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47488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Thank you for your patience hearing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349972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21</TotalTime>
  <Words>149</Words>
  <Application>Microsoft Office PowerPoint</Application>
  <PresentationFormat>On-screen Show (4:3)</PresentationFormat>
  <Paragraphs>28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Perspective</vt:lpstr>
      <vt:lpstr>Locating the present position by GPS and linking the location on Google map </vt:lpstr>
      <vt:lpstr>Design structure</vt:lpstr>
      <vt:lpstr>Setting up Raspberry pi</vt:lpstr>
      <vt:lpstr>Circuit design</vt:lpstr>
      <vt:lpstr>Circuit design</vt:lpstr>
      <vt:lpstr>Circuit implementation</vt:lpstr>
      <vt:lpstr>Output </vt:lpstr>
      <vt:lpstr>Limitation</vt:lpstr>
      <vt:lpstr>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Locating the present position by GPS and linking the location on Google map </dc:title>
  <dc:creator>nazrul islam</dc:creator>
  <cp:lastModifiedBy>N1363l</cp:lastModifiedBy>
  <cp:revision>9</cp:revision>
  <dcterms:created xsi:type="dcterms:W3CDTF">2006-08-16T00:00:00Z</dcterms:created>
  <dcterms:modified xsi:type="dcterms:W3CDTF">2019-04-16T07:41:05Z</dcterms:modified>
</cp:coreProperties>
</file>