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7" r:id="rId7"/>
    <p:sldId id="262" r:id="rId8"/>
    <p:sldId id="265" r:id="rId9"/>
    <p:sldId id="263" r:id="rId10"/>
    <p:sldId id="264" r:id="rId11"/>
    <p:sldId id="266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2BC67F-0112-4384-B11A-05487C08CA7C}">
          <p14:sldIdLst>
            <p14:sldId id="269"/>
            <p14:sldId id="257"/>
            <p14:sldId id="258"/>
            <p14:sldId id="259"/>
            <p14:sldId id="260"/>
            <p14:sldId id="267"/>
            <p14:sldId id="262"/>
            <p14:sldId id="265"/>
            <p14:sldId id="263"/>
            <p14:sldId id="264"/>
            <p14:sldId id="266"/>
            <p14:sldId id="261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54386-F36A-449D-B313-01DCA2A21D3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15E54-64AD-4CA8-886E-20AB497B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 smtClean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3399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0"/>
            <a:ext cx="8718550" cy="1381125"/>
          </a:xfrm>
        </p:spPr>
        <p:txBody>
          <a:bodyPr anchor="ctr"/>
          <a:lstStyle/>
          <a:p>
            <a:r>
              <a:rPr lang="en-US" sz="2400" cap="none" dirty="0" smtClean="0">
                <a:solidFill>
                  <a:schemeClr val="tx1"/>
                </a:solidFill>
              </a:rPr>
              <a:t>To Design And Implement a Smartphone Based 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Dynamic Fall Detection System</a:t>
            </a:r>
            <a:endParaRPr lang="en-US" sz="2400" cap="none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324600" y="3657600"/>
            <a:ext cx="2286000" cy="20774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Presented by :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A S M Nazrul </a:t>
            </a:r>
            <a:r>
              <a:rPr lang="en-US" sz="2000" dirty="0" err="1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islam</a:t>
            </a:r>
            <a:endParaRPr lang="en-US" sz="20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1204021</a:t>
            </a:r>
            <a:endParaRPr lang="en-US" sz="2200" dirty="0" smtClean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4800" y="3429000"/>
            <a:ext cx="4114800" cy="30008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Supervised by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A.H.M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Ashfak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Habib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Assitant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Professor,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Department of CSE,CUET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59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Methodology(continued)</a:t>
            </a:r>
            <a:endParaRPr lang="en-US" dirty="0"/>
          </a:p>
        </p:txBody>
      </p:sp>
      <p:pic>
        <p:nvPicPr>
          <p:cNvPr id="4098" name="Picture 2" descr="C:\Users\N1363l\Downloads\Blank Circuit Diagram - Page 1 (3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18" y="1676400"/>
            <a:ext cx="655138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422" y="1644352"/>
            <a:ext cx="375295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 Confirming fall procedures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microphone sensor value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position difference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alarm condition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 communication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N1363l\Desktop\photos\golivephone-banner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22" y="4045009"/>
            <a:ext cx="4019478" cy="250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89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560293" cy="50292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bn-IN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Due to adverse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ffects in social, physical, psychological and  economical aspects, falls have been an attractive issue.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proposed fall detection system will detect fall dynamically in respect of any location and position.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 fusion technique will results in more accurate estimation of falls.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So, the outcome of this project is a robust and reliable fall detection system, that will detect fall in respect of any location and position.</a:t>
            </a:r>
          </a:p>
          <a:p>
            <a:pPr marL="45720" indent="0">
              <a:lnSpc>
                <a:spcPct val="150000"/>
              </a:lnSpc>
              <a:buNone/>
            </a:pPr>
            <a:endParaRPr lang="bn-IN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752600"/>
            <a:ext cx="8915400" cy="4953000"/>
          </a:xfrm>
        </p:spPr>
        <p:txBody>
          <a:bodyPr>
            <a:normAutofit fontScale="92500"/>
          </a:bodyPr>
          <a:lstStyle/>
          <a:p>
            <a:pPr marL="45720" lvl="0" indent="0" algn="just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Hormann,W.Kommunikationstechnologie im Dienst amMenschen. </a:t>
            </a:r>
            <a:br>
              <a:rPr lang="de-DE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In HAUSNOTRUFSYSTEME Kommunikationstechnologie imDienst</a:t>
            </a:r>
            <a:br>
              <a:rPr lang="de-DE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am Menschen; Heilscher,W., Ed.; Wirtschaftsverlag NW:</a:t>
            </a:r>
            <a:br>
              <a:rPr lang="de-DE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Bremerhaven, Germany, 1980. (In German)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Hansen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T.R.;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Eklund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J.M.; Sprinkle, J.;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Bajcsy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R.;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Sastry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“Using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 sensors and a camera phone to detect and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verify</a:t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fall of elderly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persons”,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Proceedings of the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European</a:t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Medicine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Biology and Engineering Conference, Prague,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Czech</a:t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Republic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20–25 November 2005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lvl="0" indent="0" algn="just">
              <a:lnSpc>
                <a:spcPct val="11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Fudickar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S.;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Lindemann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A.;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Schnor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B. Threshold-Based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Detection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Smart Phones. In Proceedings of the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2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International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Conference on Health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Informatics</a:t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(HEALTHINF’2014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Angers, France, 3–6 March 2014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9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438400"/>
            <a:ext cx="34964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7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 Problem statement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 Background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 Aim &amp; Objectives of the proposed system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 Methodology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Conclusion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52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844167"/>
            <a:ext cx="8636493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Fall-Second</a:t>
            </a:r>
            <a:r>
              <a:rPr lang="en-US" dirty="0" smtClean="0">
                <a:solidFill>
                  <a:schemeClr val="tx1"/>
                </a:solidFill>
              </a:rPr>
              <a:t> cause of death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Prone- children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 - pregnant women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 - old adults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Fall detection system(FDS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Evolution of FDS</a:t>
            </a:r>
          </a:p>
          <a:p>
            <a:pPr marL="4572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768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3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49" y="3856038"/>
            <a:ext cx="4293151" cy="24685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9812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 techniques detect fall considering smartphone in a fixed position.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Prevailing systems have an unbalanced co relation between false positivity and </a:t>
            </a:r>
            <a:r>
              <a:rPr lang="b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b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 negativity.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8652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fall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system was first introduced by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Hormann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the early 1970s [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1].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Hansen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 al.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the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camera for the first time in 2005 for fall detection.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they used an external sensor based device to collect the sensor data and then passed these data via Bluetooth to a SP to analyze and if user don’t correspond to the system call, a photo is taken and send to a central server accompanied with previous data. 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en-US" sz="22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2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wear the external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Bluetooth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connection works for a small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range.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Much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prone to false negativity due to depending on only accelerometer.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2050" name="Picture 2" descr="C:\Users\N1363l\Desktop\snapshot\han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96" y="4343400"/>
            <a:ext cx="2729504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5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Fudickar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 al.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worked with threshold based fall detection.</a:t>
            </a:r>
          </a:p>
          <a:p>
            <a:pPr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Technique: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authors after getting the accelerometer values, based upon the threshold value detected fall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impact of fall is detected by checking time duration. But, in a slow fall, this technique won't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4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design and implement a novel smartphone-based fall detection technique that uses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numbers of inbuilt smartphone sensors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make the technique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 that it can automatically detect the position of the smartphone and select the appropriate threshold values accordingly.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make the technique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alarm exempt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fusing multiple sensor’s value, so that it can avert the limitations of the previous works.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make the technique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robust and efficient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placing instant communication right after the occurrence of fall. Hence, resulting in restoring life. 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407893" cy="440740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methodology of this system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be divided into two parts: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77240" lvl="1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Detecting fall procedures</a:t>
            </a:r>
          </a:p>
          <a:p>
            <a:pPr marL="777240" lvl="1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Confirming fall procedures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1026" name="Picture 2" descr="C:\Users\N1363l\Downloads\final_project_flow_chart_02 - Page 1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83147"/>
            <a:ext cx="5565426" cy="50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6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Methodology(continued)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1. Detecting fall procedures: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 user data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Monitoring acceleration value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 smartphone position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Choose algorithm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54725"/>
            <a:ext cx="2841735" cy="2428796"/>
          </a:xfrm>
          <a:prstGeom prst="rect">
            <a:avLst/>
          </a:prstGeom>
        </p:spPr>
      </p:pic>
      <p:pic>
        <p:nvPicPr>
          <p:cNvPr id="3074" name="Picture 2" descr="C:\Users\N1363l\Pictures\Blank Circuit Diagram - Page 1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2800160"/>
            <a:ext cx="15961215" cy="11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1363l\Pictures\Blank Circuit Diagram - Page 1 (4)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00" y="1447800"/>
            <a:ext cx="71427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3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1255</TotalTime>
  <Words>434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To Design And Implement a Smartphone Based  Dynamic Fall Detection System</vt:lpstr>
      <vt:lpstr>Contents</vt:lpstr>
      <vt:lpstr>introduction</vt:lpstr>
      <vt:lpstr>Problem statement</vt:lpstr>
      <vt:lpstr>Background</vt:lpstr>
      <vt:lpstr>Background(continued)</vt:lpstr>
      <vt:lpstr>objectives</vt:lpstr>
      <vt:lpstr>methodology</vt:lpstr>
      <vt:lpstr>Methodology(continued)</vt:lpstr>
      <vt:lpstr>Methodology(continued)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Design and Implement a Smartphone Based Dynamic Fall  Detection System</dc:title>
  <dc:creator>nazrul islam</dc:creator>
  <cp:lastModifiedBy>N1363l</cp:lastModifiedBy>
  <cp:revision>58</cp:revision>
  <dcterms:created xsi:type="dcterms:W3CDTF">2006-08-16T00:00:00Z</dcterms:created>
  <dcterms:modified xsi:type="dcterms:W3CDTF">2017-01-12T05:25:21Z</dcterms:modified>
</cp:coreProperties>
</file>