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7" r:id="rId2"/>
  </p:sldMasterIdLst>
  <p:notesMasterIdLst>
    <p:notesMasterId r:id="rId50"/>
  </p:notesMasterIdLst>
  <p:handoutMasterIdLst>
    <p:handoutMasterId r:id="rId51"/>
  </p:handoutMasterIdLst>
  <p:sldIdLst>
    <p:sldId id="256" r:id="rId3"/>
    <p:sldId id="320" r:id="rId4"/>
    <p:sldId id="321" r:id="rId5"/>
    <p:sldId id="311" r:id="rId6"/>
    <p:sldId id="368" r:id="rId7"/>
    <p:sldId id="313" r:id="rId8"/>
    <p:sldId id="327" r:id="rId9"/>
    <p:sldId id="337" r:id="rId10"/>
    <p:sldId id="336" r:id="rId11"/>
    <p:sldId id="365" r:id="rId12"/>
    <p:sldId id="376" r:id="rId13"/>
    <p:sldId id="333" r:id="rId14"/>
    <p:sldId id="366" r:id="rId15"/>
    <p:sldId id="379" r:id="rId16"/>
    <p:sldId id="380" r:id="rId17"/>
    <p:sldId id="382" r:id="rId18"/>
    <p:sldId id="328" r:id="rId19"/>
    <p:sldId id="384" r:id="rId20"/>
    <p:sldId id="385" r:id="rId21"/>
    <p:sldId id="369" r:id="rId22"/>
    <p:sldId id="334" r:id="rId23"/>
    <p:sldId id="383" r:id="rId24"/>
    <p:sldId id="341" r:id="rId25"/>
    <p:sldId id="349" r:id="rId26"/>
    <p:sldId id="386" r:id="rId27"/>
    <p:sldId id="387" r:id="rId28"/>
    <p:sldId id="388" r:id="rId29"/>
    <p:sldId id="350" r:id="rId30"/>
    <p:sldId id="394" r:id="rId31"/>
    <p:sldId id="352" r:id="rId32"/>
    <p:sldId id="353" r:id="rId33"/>
    <p:sldId id="372" r:id="rId34"/>
    <p:sldId id="355" r:id="rId35"/>
    <p:sldId id="356" r:id="rId36"/>
    <p:sldId id="373" r:id="rId37"/>
    <p:sldId id="389" r:id="rId38"/>
    <p:sldId id="390" r:id="rId39"/>
    <p:sldId id="391" r:id="rId40"/>
    <p:sldId id="358" r:id="rId41"/>
    <p:sldId id="392" r:id="rId42"/>
    <p:sldId id="315" r:id="rId43"/>
    <p:sldId id="331" r:id="rId44"/>
    <p:sldId id="339" r:id="rId45"/>
    <p:sldId id="359" r:id="rId46"/>
    <p:sldId id="360" r:id="rId47"/>
    <p:sldId id="393" r:id="rId48"/>
    <p:sldId id="289" r:id="rId4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1E9EC6"/>
    <a:srgbClr val="FFD525"/>
    <a:srgbClr val="FFDE53"/>
    <a:srgbClr val="FFEA93"/>
    <a:srgbClr val="333333"/>
    <a:srgbClr val="D0D0D0"/>
    <a:srgbClr val="92B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6085" autoAdjust="0"/>
  </p:normalViewPr>
  <p:slideViewPr>
    <p:cSldViewPr>
      <p:cViewPr varScale="1">
        <p:scale>
          <a:sx n="76" d="100"/>
          <a:sy n="76" d="100"/>
        </p:scale>
        <p:origin x="-10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1363l\Desktop\testing\free_fall_final\12_up_app\project_file_at_v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1363l\Desktop\testing\successfull\first_scarecrow\shirt_pocket\02\project_file_at_v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1363l\Desktop\Final_project_data\testing\talking\01\project_file_dB_v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1363l\Desktop\testing\successfull\first_scarecrow\pant_pocket\03_uns\project_file_dB_v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160" b="1" i="0" baseline="0" dirty="0" smtClean="0">
                <a:effectLst/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sz="2160" b="1" i="0" baseline="30000" dirty="0" smtClean="0">
                <a:effectLst/>
                <a:latin typeface="Times New Roman" pitchFamily="18" charset="0"/>
                <a:cs typeface="Times New Roman" pitchFamily="18" charset="0"/>
              </a:rPr>
              <a:t>-2</a:t>
            </a:r>
            <a:endParaRPr lang="en-US" sz="2160" dirty="0">
              <a:effectLst/>
              <a:latin typeface="Times New Roman" pitchFamily="18" charset="0"/>
              <a:cs typeface="Times New Roman" pitchFamily="18" charset="0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ms-2</c:v>
                </c:pt>
              </c:strCache>
            </c:strRef>
          </c:tx>
          <c:marker>
            <c:symbol val="none"/>
          </c:marker>
          <c:cat>
            <c:strRef>
              <c:f>Sheet1!$A$2:$A$11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9.8000000000000007</c:v>
                </c:pt>
                <c:pt idx="1">
                  <c:v>9.8000000000000007</c:v>
                </c:pt>
                <c:pt idx="2">
                  <c:v>9.8000000000000007</c:v>
                </c:pt>
                <c:pt idx="3">
                  <c:v>9.8000000000000007</c:v>
                </c:pt>
                <c:pt idx="4">
                  <c:v>9.8000000000000007</c:v>
                </c:pt>
                <c:pt idx="5">
                  <c:v>9.8000000000000007</c:v>
                </c:pt>
                <c:pt idx="6">
                  <c:v>9.8000000000000007</c:v>
                </c:pt>
                <c:pt idx="7">
                  <c:v>9.8000000000000007</c:v>
                </c:pt>
                <c:pt idx="8">
                  <c:v>9.8000000000000007</c:v>
                </c:pt>
                <c:pt idx="9">
                  <c:v>9.8000000000000007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362816"/>
        <c:axId val="135389184"/>
      </c:lineChart>
      <c:catAx>
        <c:axId val="135362816"/>
        <c:scaling>
          <c:orientation val="minMax"/>
        </c:scaling>
        <c:delete val="0"/>
        <c:axPos val="b"/>
        <c:majorTickMark val="out"/>
        <c:minorTickMark val="none"/>
        <c:tickLblPos val="nextTo"/>
        <c:crossAx val="135389184"/>
        <c:crosses val="autoZero"/>
        <c:auto val="1"/>
        <c:lblAlgn val="ctr"/>
        <c:lblOffset val="100"/>
        <c:noMultiLvlLbl val="0"/>
      </c:catAx>
      <c:valAx>
        <c:axId val="135389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53628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160" b="1" i="0" baseline="0" dirty="0" smtClean="0">
                <a:effectLst/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sz="2160" b="1" i="0" baseline="30000" dirty="0" smtClean="0">
                <a:effectLst/>
                <a:latin typeface="Times New Roman" pitchFamily="18" charset="0"/>
                <a:cs typeface="Times New Roman" pitchFamily="18" charset="0"/>
              </a:rPr>
              <a:t>-2</a:t>
            </a:r>
            <a:endParaRPr lang="en-US" sz="2160" dirty="0">
              <a:effectLst/>
              <a:latin typeface="Times New Roman" pitchFamily="18" charset="0"/>
              <a:cs typeface="Times New Roman" pitchFamily="18" charset="0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ms-2</c:v>
                </c:pt>
              </c:strCache>
            </c:strRef>
          </c:tx>
          <c:marker>
            <c:symbol val="none"/>
          </c:marker>
          <c:cat>
            <c:strRef>
              <c:f>Sheet1!$A$2:$A$21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9.8000000000000007</c:v>
                </c:pt>
                <c:pt idx="1">
                  <c:v>9.8000000000000007</c:v>
                </c:pt>
                <c:pt idx="2">
                  <c:v>9.8000000000000007</c:v>
                </c:pt>
                <c:pt idx="3">
                  <c:v>9.8000000000000007</c:v>
                </c:pt>
                <c:pt idx="4">
                  <c:v>9.8000000000000007</c:v>
                </c:pt>
                <c:pt idx="5">
                  <c:v>9.8000000000000007</c:v>
                </c:pt>
                <c:pt idx="6">
                  <c:v>9.8000000000000007</c:v>
                </c:pt>
                <c:pt idx="7">
                  <c:v>9.8000000000000007</c:v>
                </c:pt>
                <c:pt idx="8">
                  <c:v>9.8000000000000007</c:v>
                </c:pt>
                <c:pt idx="9">
                  <c:v>9.8000000000000007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398912"/>
        <c:axId val="135400448"/>
      </c:lineChart>
      <c:catAx>
        <c:axId val="135398912"/>
        <c:scaling>
          <c:orientation val="minMax"/>
        </c:scaling>
        <c:delete val="0"/>
        <c:axPos val="b"/>
        <c:majorTickMark val="out"/>
        <c:minorTickMark val="none"/>
        <c:tickLblPos val="nextTo"/>
        <c:crossAx val="135400448"/>
        <c:crosses val="autoZero"/>
        <c:auto val="1"/>
        <c:lblAlgn val="ctr"/>
        <c:lblOffset val="100"/>
        <c:noMultiLvlLbl val="0"/>
      </c:catAx>
      <c:valAx>
        <c:axId val="135400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53989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ms-2</c:v>
                </c:pt>
              </c:strCache>
            </c:strRef>
          </c:tx>
          <c:marker>
            <c:symbol val="none"/>
          </c:marker>
          <c:cat>
            <c:numRef>
              <c:f>Sheet1!$A$2:$A$93</c:f>
              <c:numCache>
                <c:formatCode>General</c:formatCode>
                <c:ptCount val="92"/>
              </c:numCache>
            </c:numRef>
          </c:cat>
          <c:val>
            <c:numRef>
              <c:f>Sheet1!$B$2:$B$93</c:f>
              <c:numCache>
                <c:formatCode>General</c:formatCode>
                <c:ptCount val="92"/>
                <c:pt idx="0">
                  <c:v>11.8</c:v>
                </c:pt>
                <c:pt idx="1">
                  <c:v>9.77</c:v>
                </c:pt>
                <c:pt idx="2">
                  <c:v>9.06</c:v>
                </c:pt>
                <c:pt idx="3">
                  <c:v>10.24</c:v>
                </c:pt>
                <c:pt idx="4">
                  <c:v>9.84</c:v>
                </c:pt>
                <c:pt idx="5">
                  <c:v>10.33</c:v>
                </c:pt>
                <c:pt idx="6">
                  <c:v>10.72</c:v>
                </c:pt>
                <c:pt idx="7">
                  <c:v>10.29</c:v>
                </c:pt>
                <c:pt idx="8">
                  <c:v>10.19</c:v>
                </c:pt>
                <c:pt idx="9">
                  <c:v>10.18</c:v>
                </c:pt>
                <c:pt idx="10">
                  <c:v>10.119999999999999</c:v>
                </c:pt>
                <c:pt idx="11">
                  <c:v>10.19</c:v>
                </c:pt>
                <c:pt idx="12">
                  <c:v>10.25</c:v>
                </c:pt>
                <c:pt idx="13">
                  <c:v>10.18</c:v>
                </c:pt>
                <c:pt idx="14">
                  <c:v>10.1</c:v>
                </c:pt>
                <c:pt idx="15">
                  <c:v>10.08</c:v>
                </c:pt>
                <c:pt idx="16">
                  <c:v>10.32</c:v>
                </c:pt>
                <c:pt idx="17">
                  <c:v>10.58</c:v>
                </c:pt>
                <c:pt idx="18">
                  <c:v>10.039999999999999</c:v>
                </c:pt>
                <c:pt idx="19">
                  <c:v>10.44</c:v>
                </c:pt>
                <c:pt idx="20">
                  <c:v>10.26</c:v>
                </c:pt>
                <c:pt idx="21">
                  <c:v>9.8699999999999992</c:v>
                </c:pt>
                <c:pt idx="22">
                  <c:v>10.09</c:v>
                </c:pt>
                <c:pt idx="23">
                  <c:v>10.210000000000001</c:v>
                </c:pt>
                <c:pt idx="24">
                  <c:v>10.130000000000001</c:v>
                </c:pt>
                <c:pt idx="25">
                  <c:v>10.1</c:v>
                </c:pt>
                <c:pt idx="26">
                  <c:v>10.26</c:v>
                </c:pt>
                <c:pt idx="27">
                  <c:v>10.18</c:v>
                </c:pt>
                <c:pt idx="28">
                  <c:v>10.3</c:v>
                </c:pt>
                <c:pt idx="29">
                  <c:v>10.33</c:v>
                </c:pt>
                <c:pt idx="30">
                  <c:v>10.32</c:v>
                </c:pt>
                <c:pt idx="31">
                  <c:v>10.42</c:v>
                </c:pt>
                <c:pt idx="32">
                  <c:v>10.17</c:v>
                </c:pt>
                <c:pt idx="33">
                  <c:v>10.48</c:v>
                </c:pt>
                <c:pt idx="34">
                  <c:v>10.24</c:v>
                </c:pt>
                <c:pt idx="35">
                  <c:v>10.28</c:v>
                </c:pt>
                <c:pt idx="36">
                  <c:v>10.19</c:v>
                </c:pt>
                <c:pt idx="37">
                  <c:v>10.29</c:v>
                </c:pt>
                <c:pt idx="38">
                  <c:v>10.28</c:v>
                </c:pt>
                <c:pt idx="39">
                  <c:v>10.199999999999999</c:v>
                </c:pt>
                <c:pt idx="40">
                  <c:v>10.220000000000001</c:v>
                </c:pt>
                <c:pt idx="41">
                  <c:v>10.7</c:v>
                </c:pt>
                <c:pt idx="42">
                  <c:v>10.050000000000001</c:v>
                </c:pt>
                <c:pt idx="43">
                  <c:v>9.94</c:v>
                </c:pt>
                <c:pt idx="44">
                  <c:v>9.58</c:v>
                </c:pt>
                <c:pt idx="45">
                  <c:v>8.5399999999999991</c:v>
                </c:pt>
                <c:pt idx="46">
                  <c:v>6.07</c:v>
                </c:pt>
                <c:pt idx="47">
                  <c:v>3.13</c:v>
                </c:pt>
                <c:pt idx="48">
                  <c:v>25.73</c:v>
                </c:pt>
                <c:pt idx="49">
                  <c:v>12.65</c:v>
                </c:pt>
                <c:pt idx="50">
                  <c:v>10.41</c:v>
                </c:pt>
                <c:pt idx="51">
                  <c:v>10.43</c:v>
                </c:pt>
                <c:pt idx="52">
                  <c:v>10.45</c:v>
                </c:pt>
                <c:pt idx="53">
                  <c:v>10.43</c:v>
                </c:pt>
                <c:pt idx="54">
                  <c:v>10.45</c:v>
                </c:pt>
                <c:pt idx="55">
                  <c:v>10.46</c:v>
                </c:pt>
                <c:pt idx="56">
                  <c:v>10.46</c:v>
                </c:pt>
                <c:pt idx="57">
                  <c:v>10.46</c:v>
                </c:pt>
                <c:pt idx="58">
                  <c:v>10.44</c:v>
                </c:pt>
                <c:pt idx="59">
                  <c:v>10.45</c:v>
                </c:pt>
                <c:pt idx="60">
                  <c:v>10.45</c:v>
                </c:pt>
                <c:pt idx="61">
                  <c:v>10.45</c:v>
                </c:pt>
                <c:pt idx="62">
                  <c:v>10.43</c:v>
                </c:pt>
                <c:pt idx="63">
                  <c:v>10.44</c:v>
                </c:pt>
                <c:pt idx="64">
                  <c:v>10.45</c:v>
                </c:pt>
                <c:pt idx="65">
                  <c:v>10.43</c:v>
                </c:pt>
                <c:pt idx="66">
                  <c:v>10.44</c:v>
                </c:pt>
                <c:pt idx="67">
                  <c:v>10.44</c:v>
                </c:pt>
                <c:pt idx="68">
                  <c:v>10.44</c:v>
                </c:pt>
                <c:pt idx="69">
                  <c:v>10.44</c:v>
                </c:pt>
                <c:pt idx="70">
                  <c:v>10.44</c:v>
                </c:pt>
                <c:pt idx="71">
                  <c:v>10.43</c:v>
                </c:pt>
                <c:pt idx="72">
                  <c:v>10.45</c:v>
                </c:pt>
                <c:pt idx="73">
                  <c:v>10.45</c:v>
                </c:pt>
                <c:pt idx="74">
                  <c:v>10.45</c:v>
                </c:pt>
                <c:pt idx="75">
                  <c:v>10.44</c:v>
                </c:pt>
                <c:pt idx="76">
                  <c:v>10.44</c:v>
                </c:pt>
                <c:pt idx="77">
                  <c:v>10.46</c:v>
                </c:pt>
                <c:pt idx="78">
                  <c:v>10.45</c:v>
                </c:pt>
                <c:pt idx="79">
                  <c:v>10.44</c:v>
                </c:pt>
                <c:pt idx="80">
                  <c:v>10.45</c:v>
                </c:pt>
                <c:pt idx="81">
                  <c:v>10.43</c:v>
                </c:pt>
                <c:pt idx="82">
                  <c:v>10.45</c:v>
                </c:pt>
                <c:pt idx="83">
                  <c:v>10.42</c:v>
                </c:pt>
                <c:pt idx="84">
                  <c:v>10.44</c:v>
                </c:pt>
                <c:pt idx="85">
                  <c:v>10.43</c:v>
                </c:pt>
                <c:pt idx="86">
                  <c:v>10.45</c:v>
                </c:pt>
                <c:pt idx="87">
                  <c:v>10.44</c:v>
                </c:pt>
                <c:pt idx="88">
                  <c:v>10.44</c:v>
                </c:pt>
                <c:pt idx="89">
                  <c:v>10.44</c:v>
                </c:pt>
                <c:pt idx="90">
                  <c:v>10.45</c:v>
                </c:pt>
                <c:pt idx="91">
                  <c:v>10.43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964352"/>
        <c:axId val="136970240"/>
      </c:lineChart>
      <c:catAx>
        <c:axId val="136964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6970240"/>
        <c:crosses val="autoZero"/>
        <c:auto val="1"/>
        <c:lblAlgn val="ctr"/>
        <c:lblOffset val="100"/>
        <c:noMultiLvlLbl val="0"/>
      </c:catAx>
      <c:valAx>
        <c:axId val="136970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964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project_file_at_v!$A$3:$A$471</c:f>
              <c:numCache>
                <c:formatCode>General</c:formatCode>
                <c:ptCount val="469"/>
                <c:pt idx="0">
                  <c:v>8.35</c:v>
                </c:pt>
                <c:pt idx="1">
                  <c:v>10.34</c:v>
                </c:pt>
                <c:pt idx="2">
                  <c:v>8.69</c:v>
                </c:pt>
                <c:pt idx="3">
                  <c:v>9.1</c:v>
                </c:pt>
                <c:pt idx="4">
                  <c:v>9.2899999999999991</c:v>
                </c:pt>
                <c:pt idx="5">
                  <c:v>9.07</c:v>
                </c:pt>
                <c:pt idx="6">
                  <c:v>9.17</c:v>
                </c:pt>
                <c:pt idx="7">
                  <c:v>9.1999999999999993</c:v>
                </c:pt>
                <c:pt idx="8">
                  <c:v>9.23</c:v>
                </c:pt>
                <c:pt idx="9">
                  <c:v>9.2100000000000009</c:v>
                </c:pt>
                <c:pt idx="10">
                  <c:v>9.1300000000000008</c:v>
                </c:pt>
                <c:pt idx="11">
                  <c:v>9.16</c:v>
                </c:pt>
                <c:pt idx="12">
                  <c:v>9.17</c:v>
                </c:pt>
                <c:pt idx="13">
                  <c:v>9.14</c:v>
                </c:pt>
                <c:pt idx="14">
                  <c:v>9.14</c:v>
                </c:pt>
                <c:pt idx="15">
                  <c:v>9.14</c:v>
                </c:pt>
                <c:pt idx="16">
                  <c:v>9.18</c:v>
                </c:pt>
                <c:pt idx="17">
                  <c:v>9.17</c:v>
                </c:pt>
                <c:pt idx="18">
                  <c:v>9.17</c:v>
                </c:pt>
                <c:pt idx="19">
                  <c:v>9.17</c:v>
                </c:pt>
                <c:pt idx="20">
                  <c:v>9.16</c:v>
                </c:pt>
                <c:pt idx="21">
                  <c:v>9.17</c:v>
                </c:pt>
                <c:pt idx="22">
                  <c:v>9.15</c:v>
                </c:pt>
                <c:pt idx="23">
                  <c:v>9.15</c:v>
                </c:pt>
                <c:pt idx="24">
                  <c:v>9.15</c:v>
                </c:pt>
                <c:pt idx="25">
                  <c:v>9.14</c:v>
                </c:pt>
                <c:pt idx="26">
                  <c:v>9.19</c:v>
                </c:pt>
                <c:pt idx="27">
                  <c:v>9.15</c:v>
                </c:pt>
                <c:pt idx="28">
                  <c:v>9.16</c:v>
                </c:pt>
                <c:pt idx="29">
                  <c:v>9.19</c:v>
                </c:pt>
                <c:pt idx="30">
                  <c:v>9.16</c:v>
                </c:pt>
                <c:pt idx="31">
                  <c:v>9.14</c:v>
                </c:pt>
                <c:pt idx="32">
                  <c:v>9.1300000000000008</c:v>
                </c:pt>
                <c:pt idx="33">
                  <c:v>9.18</c:v>
                </c:pt>
                <c:pt idx="34">
                  <c:v>9.16</c:v>
                </c:pt>
                <c:pt idx="35">
                  <c:v>9.15</c:v>
                </c:pt>
                <c:pt idx="36">
                  <c:v>9.14</c:v>
                </c:pt>
                <c:pt idx="37">
                  <c:v>9.18</c:v>
                </c:pt>
                <c:pt idx="38">
                  <c:v>9.1199999999999992</c:v>
                </c:pt>
                <c:pt idx="39">
                  <c:v>9.11</c:v>
                </c:pt>
                <c:pt idx="40">
                  <c:v>9.1199999999999992</c:v>
                </c:pt>
                <c:pt idx="41">
                  <c:v>9.15</c:v>
                </c:pt>
                <c:pt idx="42">
                  <c:v>9.14</c:v>
                </c:pt>
                <c:pt idx="43">
                  <c:v>9.15</c:v>
                </c:pt>
                <c:pt idx="44">
                  <c:v>9.17</c:v>
                </c:pt>
                <c:pt idx="45">
                  <c:v>9.15</c:v>
                </c:pt>
                <c:pt idx="46">
                  <c:v>9.16</c:v>
                </c:pt>
                <c:pt idx="47">
                  <c:v>9.14</c:v>
                </c:pt>
                <c:pt idx="48">
                  <c:v>9.15</c:v>
                </c:pt>
                <c:pt idx="49">
                  <c:v>9.19</c:v>
                </c:pt>
                <c:pt idx="50">
                  <c:v>9.2100000000000009</c:v>
                </c:pt>
                <c:pt idx="51">
                  <c:v>9.1</c:v>
                </c:pt>
                <c:pt idx="52">
                  <c:v>8.5500000000000007</c:v>
                </c:pt>
                <c:pt idx="53">
                  <c:v>8.92</c:v>
                </c:pt>
                <c:pt idx="54">
                  <c:v>8.81</c:v>
                </c:pt>
                <c:pt idx="55">
                  <c:v>9.18</c:v>
                </c:pt>
                <c:pt idx="56">
                  <c:v>9.58</c:v>
                </c:pt>
                <c:pt idx="57">
                  <c:v>12.82</c:v>
                </c:pt>
                <c:pt idx="58">
                  <c:v>12.12</c:v>
                </c:pt>
                <c:pt idx="59">
                  <c:v>7.26</c:v>
                </c:pt>
                <c:pt idx="60">
                  <c:v>6.53</c:v>
                </c:pt>
                <c:pt idx="61">
                  <c:v>8.26</c:v>
                </c:pt>
                <c:pt idx="62">
                  <c:v>9.07</c:v>
                </c:pt>
                <c:pt idx="63">
                  <c:v>9.24</c:v>
                </c:pt>
                <c:pt idx="64">
                  <c:v>9.02</c:v>
                </c:pt>
                <c:pt idx="65">
                  <c:v>9.33</c:v>
                </c:pt>
                <c:pt idx="66">
                  <c:v>9.24</c:v>
                </c:pt>
                <c:pt idx="67">
                  <c:v>9.08</c:v>
                </c:pt>
                <c:pt idx="68">
                  <c:v>9.3699999999999992</c:v>
                </c:pt>
                <c:pt idx="69">
                  <c:v>6.14</c:v>
                </c:pt>
                <c:pt idx="70">
                  <c:v>0.87</c:v>
                </c:pt>
                <c:pt idx="71">
                  <c:v>33.950000000000003</c:v>
                </c:pt>
                <c:pt idx="72">
                  <c:v>7.11</c:v>
                </c:pt>
                <c:pt idx="73">
                  <c:v>8.93</c:v>
                </c:pt>
                <c:pt idx="74">
                  <c:v>9.08</c:v>
                </c:pt>
                <c:pt idx="75">
                  <c:v>8.9700000000000006</c:v>
                </c:pt>
                <c:pt idx="76">
                  <c:v>8.8800000000000008</c:v>
                </c:pt>
                <c:pt idx="77">
                  <c:v>8.86</c:v>
                </c:pt>
                <c:pt idx="78">
                  <c:v>8.85</c:v>
                </c:pt>
                <c:pt idx="79">
                  <c:v>8.89</c:v>
                </c:pt>
                <c:pt idx="80">
                  <c:v>8.91</c:v>
                </c:pt>
                <c:pt idx="81">
                  <c:v>8.9</c:v>
                </c:pt>
                <c:pt idx="82">
                  <c:v>8.89</c:v>
                </c:pt>
                <c:pt idx="83">
                  <c:v>8.8699999999999992</c:v>
                </c:pt>
                <c:pt idx="84">
                  <c:v>8.8699999999999992</c:v>
                </c:pt>
                <c:pt idx="85">
                  <c:v>8.89</c:v>
                </c:pt>
                <c:pt idx="86">
                  <c:v>8.8699999999999992</c:v>
                </c:pt>
                <c:pt idx="87">
                  <c:v>8.86</c:v>
                </c:pt>
                <c:pt idx="88">
                  <c:v>8.9</c:v>
                </c:pt>
                <c:pt idx="89">
                  <c:v>8.9</c:v>
                </c:pt>
                <c:pt idx="90">
                  <c:v>8.8800000000000008</c:v>
                </c:pt>
                <c:pt idx="91">
                  <c:v>8.89</c:v>
                </c:pt>
                <c:pt idx="92">
                  <c:v>8.89</c:v>
                </c:pt>
                <c:pt idx="93">
                  <c:v>8.9</c:v>
                </c:pt>
                <c:pt idx="94">
                  <c:v>8.9</c:v>
                </c:pt>
                <c:pt idx="95">
                  <c:v>8.89</c:v>
                </c:pt>
                <c:pt idx="96">
                  <c:v>9</c:v>
                </c:pt>
                <c:pt idx="97">
                  <c:v>8.89</c:v>
                </c:pt>
                <c:pt idx="98">
                  <c:v>8.8699999999999992</c:v>
                </c:pt>
                <c:pt idx="99">
                  <c:v>8.86</c:v>
                </c:pt>
                <c:pt idx="100">
                  <c:v>8.8699999999999992</c:v>
                </c:pt>
                <c:pt idx="101">
                  <c:v>8.8800000000000008</c:v>
                </c:pt>
                <c:pt idx="102">
                  <c:v>8.92</c:v>
                </c:pt>
                <c:pt idx="103">
                  <c:v>8.9</c:v>
                </c:pt>
                <c:pt idx="104">
                  <c:v>8.92</c:v>
                </c:pt>
                <c:pt idx="105">
                  <c:v>8.86</c:v>
                </c:pt>
                <c:pt idx="106">
                  <c:v>8.86</c:v>
                </c:pt>
                <c:pt idx="107">
                  <c:v>8.81</c:v>
                </c:pt>
                <c:pt idx="108">
                  <c:v>9.1</c:v>
                </c:pt>
                <c:pt idx="109">
                  <c:v>9.06</c:v>
                </c:pt>
                <c:pt idx="110">
                  <c:v>8.74</c:v>
                </c:pt>
                <c:pt idx="111">
                  <c:v>13.17</c:v>
                </c:pt>
                <c:pt idx="112">
                  <c:v>8.99</c:v>
                </c:pt>
                <c:pt idx="113">
                  <c:v>9.44</c:v>
                </c:pt>
                <c:pt idx="114">
                  <c:v>8.9</c:v>
                </c:pt>
                <c:pt idx="115">
                  <c:v>8.94</c:v>
                </c:pt>
                <c:pt idx="116">
                  <c:v>8.92</c:v>
                </c:pt>
                <c:pt idx="117">
                  <c:v>8.92</c:v>
                </c:pt>
                <c:pt idx="118">
                  <c:v>8.89</c:v>
                </c:pt>
                <c:pt idx="119">
                  <c:v>8.93</c:v>
                </c:pt>
                <c:pt idx="120">
                  <c:v>8.9600000000000009</c:v>
                </c:pt>
                <c:pt idx="121">
                  <c:v>8.89</c:v>
                </c:pt>
                <c:pt idx="122">
                  <c:v>8.91</c:v>
                </c:pt>
                <c:pt idx="123">
                  <c:v>8.91</c:v>
                </c:pt>
                <c:pt idx="124">
                  <c:v>8.93</c:v>
                </c:pt>
                <c:pt idx="125">
                  <c:v>8.92</c:v>
                </c:pt>
                <c:pt idx="126">
                  <c:v>8.93</c:v>
                </c:pt>
                <c:pt idx="127">
                  <c:v>8.94</c:v>
                </c:pt>
                <c:pt idx="128">
                  <c:v>8.93</c:v>
                </c:pt>
                <c:pt idx="129">
                  <c:v>8.91</c:v>
                </c:pt>
                <c:pt idx="130">
                  <c:v>8.93</c:v>
                </c:pt>
                <c:pt idx="131">
                  <c:v>8.94</c:v>
                </c:pt>
                <c:pt idx="132">
                  <c:v>8.92</c:v>
                </c:pt>
                <c:pt idx="133">
                  <c:v>8.94</c:v>
                </c:pt>
                <c:pt idx="134">
                  <c:v>8.92</c:v>
                </c:pt>
                <c:pt idx="135">
                  <c:v>8.9499999999999993</c:v>
                </c:pt>
                <c:pt idx="136">
                  <c:v>8.93</c:v>
                </c:pt>
                <c:pt idx="137">
                  <c:v>8.9600000000000009</c:v>
                </c:pt>
                <c:pt idx="138">
                  <c:v>8.91</c:v>
                </c:pt>
                <c:pt idx="139">
                  <c:v>8.92</c:v>
                </c:pt>
                <c:pt idx="140">
                  <c:v>8.93</c:v>
                </c:pt>
                <c:pt idx="141">
                  <c:v>8.93</c:v>
                </c:pt>
                <c:pt idx="142">
                  <c:v>8.93</c:v>
                </c:pt>
                <c:pt idx="143">
                  <c:v>8.93</c:v>
                </c:pt>
                <c:pt idx="144">
                  <c:v>8.94</c:v>
                </c:pt>
                <c:pt idx="145">
                  <c:v>8.91</c:v>
                </c:pt>
                <c:pt idx="146">
                  <c:v>8.94</c:v>
                </c:pt>
                <c:pt idx="147">
                  <c:v>8.91</c:v>
                </c:pt>
                <c:pt idx="148">
                  <c:v>8.92</c:v>
                </c:pt>
                <c:pt idx="149">
                  <c:v>8.93</c:v>
                </c:pt>
                <c:pt idx="150">
                  <c:v>8.94</c:v>
                </c:pt>
                <c:pt idx="151">
                  <c:v>8.94</c:v>
                </c:pt>
                <c:pt idx="152">
                  <c:v>8.9</c:v>
                </c:pt>
                <c:pt idx="153">
                  <c:v>8.9499999999999993</c:v>
                </c:pt>
                <c:pt idx="154">
                  <c:v>8.9</c:v>
                </c:pt>
                <c:pt idx="155">
                  <c:v>8.93</c:v>
                </c:pt>
                <c:pt idx="156">
                  <c:v>8.86</c:v>
                </c:pt>
                <c:pt idx="157">
                  <c:v>8.92</c:v>
                </c:pt>
                <c:pt idx="158">
                  <c:v>8.91</c:v>
                </c:pt>
                <c:pt idx="159">
                  <c:v>8.89</c:v>
                </c:pt>
                <c:pt idx="160">
                  <c:v>8.92</c:v>
                </c:pt>
                <c:pt idx="161">
                  <c:v>8.9700000000000006</c:v>
                </c:pt>
                <c:pt idx="162">
                  <c:v>8.94</c:v>
                </c:pt>
                <c:pt idx="163">
                  <c:v>8.93</c:v>
                </c:pt>
                <c:pt idx="164">
                  <c:v>8.94</c:v>
                </c:pt>
                <c:pt idx="165">
                  <c:v>8.93</c:v>
                </c:pt>
                <c:pt idx="166">
                  <c:v>8.9499999999999993</c:v>
                </c:pt>
                <c:pt idx="167">
                  <c:v>8.93</c:v>
                </c:pt>
                <c:pt idx="168">
                  <c:v>8.92</c:v>
                </c:pt>
                <c:pt idx="169">
                  <c:v>8.94</c:v>
                </c:pt>
                <c:pt idx="170">
                  <c:v>8.93</c:v>
                </c:pt>
                <c:pt idx="171">
                  <c:v>8.9600000000000009</c:v>
                </c:pt>
                <c:pt idx="172">
                  <c:v>8.92</c:v>
                </c:pt>
                <c:pt idx="173">
                  <c:v>8.92</c:v>
                </c:pt>
                <c:pt idx="174">
                  <c:v>8.91</c:v>
                </c:pt>
                <c:pt idx="175">
                  <c:v>8.94</c:v>
                </c:pt>
                <c:pt idx="176">
                  <c:v>8.94</c:v>
                </c:pt>
                <c:pt idx="177">
                  <c:v>8.9</c:v>
                </c:pt>
                <c:pt idx="178">
                  <c:v>8.92</c:v>
                </c:pt>
                <c:pt idx="179">
                  <c:v>8.9700000000000006</c:v>
                </c:pt>
                <c:pt idx="180">
                  <c:v>8.94</c:v>
                </c:pt>
                <c:pt idx="181">
                  <c:v>8.93</c:v>
                </c:pt>
                <c:pt idx="182">
                  <c:v>8.91</c:v>
                </c:pt>
                <c:pt idx="183">
                  <c:v>8.93</c:v>
                </c:pt>
                <c:pt idx="184">
                  <c:v>8.9600000000000009</c:v>
                </c:pt>
                <c:pt idx="185">
                  <c:v>8.94</c:v>
                </c:pt>
                <c:pt idx="186">
                  <c:v>8.93</c:v>
                </c:pt>
                <c:pt idx="187">
                  <c:v>8.92</c:v>
                </c:pt>
                <c:pt idx="188">
                  <c:v>8.9499999999999993</c:v>
                </c:pt>
                <c:pt idx="189">
                  <c:v>8.94</c:v>
                </c:pt>
                <c:pt idx="190">
                  <c:v>8.94</c:v>
                </c:pt>
                <c:pt idx="191">
                  <c:v>8.9600000000000009</c:v>
                </c:pt>
                <c:pt idx="192">
                  <c:v>8.94</c:v>
                </c:pt>
                <c:pt idx="193">
                  <c:v>8.94</c:v>
                </c:pt>
                <c:pt idx="194">
                  <c:v>8.9499999999999993</c:v>
                </c:pt>
                <c:pt idx="195">
                  <c:v>8.91</c:v>
                </c:pt>
                <c:pt idx="196">
                  <c:v>8.92</c:v>
                </c:pt>
                <c:pt idx="197">
                  <c:v>8.93</c:v>
                </c:pt>
                <c:pt idx="198">
                  <c:v>8.91</c:v>
                </c:pt>
                <c:pt idx="199">
                  <c:v>8.9499999999999993</c:v>
                </c:pt>
                <c:pt idx="200">
                  <c:v>8.94</c:v>
                </c:pt>
                <c:pt idx="201">
                  <c:v>8.9499999999999993</c:v>
                </c:pt>
                <c:pt idx="202">
                  <c:v>8.9499999999999993</c:v>
                </c:pt>
                <c:pt idx="203">
                  <c:v>8.93</c:v>
                </c:pt>
                <c:pt idx="204">
                  <c:v>8.94</c:v>
                </c:pt>
                <c:pt idx="205">
                  <c:v>8.93</c:v>
                </c:pt>
                <c:pt idx="206">
                  <c:v>8.93</c:v>
                </c:pt>
                <c:pt idx="207">
                  <c:v>8.93</c:v>
                </c:pt>
                <c:pt idx="208">
                  <c:v>8.91</c:v>
                </c:pt>
                <c:pt idx="209">
                  <c:v>8.93</c:v>
                </c:pt>
                <c:pt idx="210">
                  <c:v>8.92</c:v>
                </c:pt>
                <c:pt idx="211">
                  <c:v>8.9499999999999993</c:v>
                </c:pt>
                <c:pt idx="212">
                  <c:v>8.9600000000000009</c:v>
                </c:pt>
                <c:pt idx="213">
                  <c:v>8.94</c:v>
                </c:pt>
                <c:pt idx="214">
                  <c:v>8.92</c:v>
                </c:pt>
                <c:pt idx="215">
                  <c:v>8.92</c:v>
                </c:pt>
                <c:pt idx="216">
                  <c:v>8.92</c:v>
                </c:pt>
                <c:pt idx="217">
                  <c:v>8.9600000000000009</c:v>
                </c:pt>
                <c:pt idx="218">
                  <c:v>8.9700000000000006</c:v>
                </c:pt>
                <c:pt idx="219">
                  <c:v>8.94</c:v>
                </c:pt>
                <c:pt idx="220">
                  <c:v>8.93</c:v>
                </c:pt>
                <c:pt idx="221">
                  <c:v>8.93</c:v>
                </c:pt>
                <c:pt idx="222">
                  <c:v>8.93</c:v>
                </c:pt>
                <c:pt idx="223">
                  <c:v>8.93</c:v>
                </c:pt>
                <c:pt idx="224">
                  <c:v>8.9499999999999993</c:v>
                </c:pt>
                <c:pt idx="225">
                  <c:v>8.94</c:v>
                </c:pt>
                <c:pt idx="226">
                  <c:v>8.93</c:v>
                </c:pt>
                <c:pt idx="227">
                  <c:v>8.93</c:v>
                </c:pt>
                <c:pt idx="228">
                  <c:v>8.9499999999999993</c:v>
                </c:pt>
                <c:pt idx="229">
                  <c:v>8.93</c:v>
                </c:pt>
                <c:pt idx="230">
                  <c:v>8.94</c:v>
                </c:pt>
                <c:pt idx="231">
                  <c:v>8.92</c:v>
                </c:pt>
                <c:pt idx="232">
                  <c:v>8.94</c:v>
                </c:pt>
                <c:pt idx="233">
                  <c:v>8.94</c:v>
                </c:pt>
                <c:pt idx="234">
                  <c:v>8.9499999999999993</c:v>
                </c:pt>
                <c:pt idx="235">
                  <c:v>8.92</c:v>
                </c:pt>
                <c:pt idx="236">
                  <c:v>8.94</c:v>
                </c:pt>
                <c:pt idx="237">
                  <c:v>8.94</c:v>
                </c:pt>
                <c:pt idx="238">
                  <c:v>8.94</c:v>
                </c:pt>
                <c:pt idx="239">
                  <c:v>8.9499999999999993</c:v>
                </c:pt>
                <c:pt idx="240">
                  <c:v>8.9499999999999993</c:v>
                </c:pt>
                <c:pt idx="241">
                  <c:v>8.94</c:v>
                </c:pt>
                <c:pt idx="242">
                  <c:v>8.94</c:v>
                </c:pt>
                <c:pt idx="243">
                  <c:v>8.93</c:v>
                </c:pt>
                <c:pt idx="244">
                  <c:v>8.94</c:v>
                </c:pt>
                <c:pt idx="245">
                  <c:v>8.94</c:v>
                </c:pt>
                <c:pt idx="246">
                  <c:v>8.94</c:v>
                </c:pt>
                <c:pt idx="247">
                  <c:v>8.93</c:v>
                </c:pt>
                <c:pt idx="248">
                  <c:v>8.9600000000000009</c:v>
                </c:pt>
                <c:pt idx="249">
                  <c:v>8.94</c:v>
                </c:pt>
                <c:pt idx="250">
                  <c:v>8.93</c:v>
                </c:pt>
                <c:pt idx="251">
                  <c:v>8.94</c:v>
                </c:pt>
                <c:pt idx="252">
                  <c:v>8.9499999999999993</c:v>
                </c:pt>
                <c:pt idx="253">
                  <c:v>8.93</c:v>
                </c:pt>
                <c:pt idx="254">
                  <c:v>8.92</c:v>
                </c:pt>
                <c:pt idx="255">
                  <c:v>8.9499999999999993</c:v>
                </c:pt>
                <c:pt idx="256">
                  <c:v>8.93</c:v>
                </c:pt>
                <c:pt idx="257">
                  <c:v>8.93</c:v>
                </c:pt>
                <c:pt idx="258">
                  <c:v>8.94</c:v>
                </c:pt>
                <c:pt idx="259">
                  <c:v>8.93</c:v>
                </c:pt>
                <c:pt idx="260">
                  <c:v>8.9499999999999993</c:v>
                </c:pt>
                <c:pt idx="261">
                  <c:v>8.9600000000000009</c:v>
                </c:pt>
                <c:pt idx="262">
                  <c:v>8.9600000000000009</c:v>
                </c:pt>
                <c:pt idx="263">
                  <c:v>8.92</c:v>
                </c:pt>
                <c:pt idx="264">
                  <c:v>8.94</c:v>
                </c:pt>
                <c:pt idx="265">
                  <c:v>8.93</c:v>
                </c:pt>
                <c:pt idx="266">
                  <c:v>8.93</c:v>
                </c:pt>
                <c:pt idx="267">
                  <c:v>8.9600000000000009</c:v>
                </c:pt>
                <c:pt idx="268">
                  <c:v>8.91</c:v>
                </c:pt>
                <c:pt idx="269">
                  <c:v>8.93</c:v>
                </c:pt>
                <c:pt idx="270">
                  <c:v>8.93</c:v>
                </c:pt>
                <c:pt idx="271">
                  <c:v>8.9499999999999993</c:v>
                </c:pt>
                <c:pt idx="272">
                  <c:v>8.94</c:v>
                </c:pt>
                <c:pt idx="273">
                  <c:v>8.93</c:v>
                </c:pt>
                <c:pt idx="274">
                  <c:v>8.93</c:v>
                </c:pt>
                <c:pt idx="275">
                  <c:v>8.94</c:v>
                </c:pt>
                <c:pt idx="276">
                  <c:v>8.9499999999999993</c:v>
                </c:pt>
                <c:pt idx="277">
                  <c:v>8.93</c:v>
                </c:pt>
                <c:pt idx="278">
                  <c:v>8.9600000000000009</c:v>
                </c:pt>
                <c:pt idx="279">
                  <c:v>8.94</c:v>
                </c:pt>
                <c:pt idx="280">
                  <c:v>8.9499999999999993</c:v>
                </c:pt>
                <c:pt idx="281">
                  <c:v>8.9499999999999993</c:v>
                </c:pt>
                <c:pt idx="282">
                  <c:v>8.9499999999999993</c:v>
                </c:pt>
                <c:pt idx="283">
                  <c:v>8.92</c:v>
                </c:pt>
                <c:pt idx="284">
                  <c:v>8.91</c:v>
                </c:pt>
                <c:pt idx="285">
                  <c:v>8.93</c:v>
                </c:pt>
                <c:pt idx="286">
                  <c:v>8.91</c:v>
                </c:pt>
                <c:pt idx="287">
                  <c:v>8.9499999999999993</c:v>
                </c:pt>
                <c:pt idx="288">
                  <c:v>8.8800000000000008</c:v>
                </c:pt>
                <c:pt idx="289">
                  <c:v>9.07</c:v>
                </c:pt>
                <c:pt idx="290">
                  <c:v>9.16</c:v>
                </c:pt>
                <c:pt idx="291">
                  <c:v>10.199999999999999</c:v>
                </c:pt>
                <c:pt idx="292">
                  <c:v>10.6</c:v>
                </c:pt>
                <c:pt idx="293">
                  <c:v>9.17</c:v>
                </c:pt>
                <c:pt idx="294">
                  <c:v>8.86</c:v>
                </c:pt>
                <c:pt idx="295">
                  <c:v>7.75</c:v>
                </c:pt>
                <c:pt idx="296">
                  <c:v>8.42</c:v>
                </c:pt>
                <c:pt idx="297">
                  <c:v>8.85</c:v>
                </c:pt>
                <c:pt idx="298">
                  <c:v>9.16</c:v>
                </c:pt>
                <c:pt idx="299">
                  <c:v>9.52</c:v>
                </c:pt>
                <c:pt idx="300">
                  <c:v>9.44</c:v>
                </c:pt>
                <c:pt idx="301">
                  <c:v>9.65</c:v>
                </c:pt>
                <c:pt idx="302">
                  <c:v>9.39</c:v>
                </c:pt>
                <c:pt idx="303">
                  <c:v>9.7100000000000009</c:v>
                </c:pt>
                <c:pt idx="304">
                  <c:v>9.77</c:v>
                </c:pt>
                <c:pt idx="305">
                  <c:v>8.01</c:v>
                </c:pt>
                <c:pt idx="306">
                  <c:v>3.61</c:v>
                </c:pt>
                <c:pt idx="307">
                  <c:v>0.77</c:v>
                </c:pt>
                <c:pt idx="308">
                  <c:v>1.1299999999999999</c:v>
                </c:pt>
                <c:pt idx="309">
                  <c:v>9.06</c:v>
                </c:pt>
                <c:pt idx="310">
                  <c:v>9</c:v>
                </c:pt>
                <c:pt idx="311">
                  <c:v>8.92</c:v>
                </c:pt>
                <c:pt idx="312">
                  <c:v>8.89</c:v>
                </c:pt>
                <c:pt idx="313">
                  <c:v>8.93</c:v>
                </c:pt>
                <c:pt idx="314">
                  <c:v>8.94</c:v>
                </c:pt>
                <c:pt idx="315">
                  <c:v>8.93</c:v>
                </c:pt>
                <c:pt idx="316">
                  <c:v>8.9499999999999993</c:v>
                </c:pt>
                <c:pt idx="317">
                  <c:v>8.9499999999999993</c:v>
                </c:pt>
                <c:pt idx="318">
                  <c:v>8.92</c:v>
                </c:pt>
                <c:pt idx="319">
                  <c:v>8.94</c:v>
                </c:pt>
                <c:pt idx="320">
                  <c:v>8.92</c:v>
                </c:pt>
                <c:pt idx="321">
                  <c:v>8.92</c:v>
                </c:pt>
                <c:pt idx="322">
                  <c:v>8.93</c:v>
                </c:pt>
                <c:pt idx="323">
                  <c:v>8.9499999999999993</c:v>
                </c:pt>
                <c:pt idx="324">
                  <c:v>8.92</c:v>
                </c:pt>
                <c:pt idx="325">
                  <c:v>8.93</c:v>
                </c:pt>
                <c:pt idx="326">
                  <c:v>8.93</c:v>
                </c:pt>
                <c:pt idx="327">
                  <c:v>8.93</c:v>
                </c:pt>
                <c:pt idx="328">
                  <c:v>8.91</c:v>
                </c:pt>
                <c:pt idx="329">
                  <c:v>8.91</c:v>
                </c:pt>
                <c:pt idx="330">
                  <c:v>8.92</c:v>
                </c:pt>
                <c:pt idx="331">
                  <c:v>8.9499999999999993</c:v>
                </c:pt>
                <c:pt idx="332">
                  <c:v>8.94</c:v>
                </c:pt>
                <c:pt idx="333">
                  <c:v>8.93</c:v>
                </c:pt>
                <c:pt idx="334">
                  <c:v>8.92</c:v>
                </c:pt>
                <c:pt idx="335">
                  <c:v>8.94</c:v>
                </c:pt>
                <c:pt idx="336">
                  <c:v>8.93</c:v>
                </c:pt>
                <c:pt idx="337">
                  <c:v>8.94</c:v>
                </c:pt>
                <c:pt idx="338">
                  <c:v>8.92</c:v>
                </c:pt>
                <c:pt idx="339">
                  <c:v>8.89</c:v>
                </c:pt>
                <c:pt idx="340">
                  <c:v>8.91</c:v>
                </c:pt>
                <c:pt idx="341">
                  <c:v>8.93</c:v>
                </c:pt>
                <c:pt idx="342">
                  <c:v>8.94</c:v>
                </c:pt>
                <c:pt idx="343">
                  <c:v>8.9</c:v>
                </c:pt>
                <c:pt idx="344">
                  <c:v>8.94</c:v>
                </c:pt>
                <c:pt idx="345">
                  <c:v>8.93</c:v>
                </c:pt>
                <c:pt idx="346">
                  <c:v>8.9499999999999993</c:v>
                </c:pt>
                <c:pt idx="347">
                  <c:v>8.94</c:v>
                </c:pt>
                <c:pt idx="348">
                  <c:v>8.92</c:v>
                </c:pt>
                <c:pt idx="349">
                  <c:v>8.91</c:v>
                </c:pt>
                <c:pt idx="350">
                  <c:v>8.9600000000000009</c:v>
                </c:pt>
                <c:pt idx="351">
                  <c:v>8.94</c:v>
                </c:pt>
                <c:pt idx="352">
                  <c:v>8.93</c:v>
                </c:pt>
                <c:pt idx="353">
                  <c:v>8.9</c:v>
                </c:pt>
                <c:pt idx="354">
                  <c:v>8.93</c:v>
                </c:pt>
                <c:pt idx="355">
                  <c:v>8.94</c:v>
                </c:pt>
                <c:pt idx="356">
                  <c:v>8.93</c:v>
                </c:pt>
                <c:pt idx="357">
                  <c:v>8.92</c:v>
                </c:pt>
                <c:pt idx="358">
                  <c:v>8.94</c:v>
                </c:pt>
                <c:pt idx="359">
                  <c:v>8.91</c:v>
                </c:pt>
                <c:pt idx="360">
                  <c:v>8.93</c:v>
                </c:pt>
                <c:pt idx="361">
                  <c:v>8.93</c:v>
                </c:pt>
                <c:pt idx="362">
                  <c:v>8.91</c:v>
                </c:pt>
                <c:pt idx="363">
                  <c:v>8.91</c:v>
                </c:pt>
                <c:pt idx="364">
                  <c:v>8.94</c:v>
                </c:pt>
                <c:pt idx="365">
                  <c:v>8.9499999999999993</c:v>
                </c:pt>
                <c:pt idx="366">
                  <c:v>8.91</c:v>
                </c:pt>
                <c:pt idx="367">
                  <c:v>8.94</c:v>
                </c:pt>
                <c:pt idx="368">
                  <c:v>8.93</c:v>
                </c:pt>
                <c:pt idx="369">
                  <c:v>8.91</c:v>
                </c:pt>
                <c:pt idx="370">
                  <c:v>8.92</c:v>
                </c:pt>
                <c:pt idx="371">
                  <c:v>8.93</c:v>
                </c:pt>
                <c:pt idx="372">
                  <c:v>8.92</c:v>
                </c:pt>
                <c:pt idx="373">
                  <c:v>8.92</c:v>
                </c:pt>
                <c:pt idx="374">
                  <c:v>8.92</c:v>
                </c:pt>
                <c:pt idx="375">
                  <c:v>8.91</c:v>
                </c:pt>
                <c:pt idx="376">
                  <c:v>8.94</c:v>
                </c:pt>
                <c:pt idx="377">
                  <c:v>8.94</c:v>
                </c:pt>
                <c:pt idx="378">
                  <c:v>8.94</c:v>
                </c:pt>
                <c:pt idx="379">
                  <c:v>8.92</c:v>
                </c:pt>
                <c:pt idx="380">
                  <c:v>8.9600000000000009</c:v>
                </c:pt>
                <c:pt idx="381">
                  <c:v>8.9</c:v>
                </c:pt>
                <c:pt idx="382">
                  <c:v>8.93</c:v>
                </c:pt>
                <c:pt idx="383">
                  <c:v>8.93</c:v>
                </c:pt>
                <c:pt idx="384">
                  <c:v>8.91</c:v>
                </c:pt>
                <c:pt idx="385">
                  <c:v>8.9</c:v>
                </c:pt>
                <c:pt idx="386">
                  <c:v>8.93</c:v>
                </c:pt>
                <c:pt idx="387">
                  <c:v>8.9499999999999993</c:v>
                </c:pt>
                <c:pt idx="388">
                  <c:v>8.93</c:v>
                </c:pt>
                <c:pt idx="389">
                  <c:v>8.92</c:v>
                </c:pt>
                <c:pt idx="390">
                  <c:v>8.92</c:v>
                </c:pt>
                <c:pt idx="391">
                  <c:v>8.93</c:v>
                </c:pt>
                <c:pt idx="392">
                  <c:v>8.93</c:v>
                </c:pt>
                <c:pt idx="393">
                  <c:v>8.94</c:v>
                </c:pt>
                <c:pt idx="394">
                  <c:v>8.93</c:v>
                </c:pt>
                <c:pt idx="395">
                  <c:v>8.93</c:v>
                </c:pt>
                <c:pt idx="396">
                  <c:v>8.94</c:v>
                </c:pt>
                <c:pt idx="397">
                  <c:v>8.9499999999999993</c:v>
                </c:pt>
                <c:pt idx="398">
                  <c:v>8.93</c:v>
                </c:pt>
                <c:pt idx="399">
                  <c:v>8.92</c:v>
                </c:pt>
                <c:pt idx="400">
                  <c:v>8.94</c:v>
                </c:pt>
                <c:pt idx="401">
                  <c:v>8.9499999999999993</c:v>
                </c:pt>
                <c:pt idx="402">
                  <c:v>8.9499999999999993</c:v>
                </c:pt>
                <c:pt idx="403">
                  <c:v>8.92</c:v>
                </c:pt>
                <c:pt idx="404">
                  <c:v>8.9600000000000009</c:v>
                </c:pt>
                <c:pt idx="405">
                  <c:v>8.9499999999999993</c:v>
                </c:pt>
                <c:pt idx="406">
                  <c:v>8.92</c:v>
                </c:pt>
                <c:pt idx="407">
                  <c:v>8.9499999999999993</c:v>
                </c:pt>
                <c:pt idx="408">
                  <c:v>8.92</c:v>
                </c:pt>
                <c:pt idx="409">
                  <c:v>8.92</c:v>
                </c:pt>
                <c:pt idx="410">
                  <c:v>8.93</c:v>
                </c:pt>
                <c:pt idx="411">
                  <c:v>8.9499999999999993</c:v>
                </c:pt>
                <c:pt idx="412">
                  <c:v>8.93</c:v>
                </c:pt>
                <c:pt idx="413">
                  <c:v>8.93</c:v>
                </c:pt>
                <c:pt idx="414">
                  <c:v>8.93</c:v>
                </c:pt>
                <c:pt idx="415">
                  <c:v>8.94</c:v>
                </c:pt>
                <c:pt idx="416">
                  <c:v>8.91</c:v>
                </c:pt>
                <c:pt idx="417">
                  <c:v>8.94</c:v>
                </c:pt>
                <c:pt idx="418">
                  <c:v>8.92</c:v>
                </c:pt>
                <c:pt idx="419">
                  <c:v>8.94</c:v>
                </c:pt>
                <c:pt idx="420">
                  <c:v>8.94</c:v>
                </c:pt>
                <c:pt idx="421">
                  <c:v>8.93</c:v>
                </c:pt>
                <c:pt idx="422">
                  <c:v>8.93</c:v>
                </c:pt>
                <c:pt idx="423">
                  <c:v>8.9499999999999993</c:v>
                </c:pt>
                <c:pt idx="424">
                  <c:v>8.92</c:v>
                </c:pt>
                <c:pt idx="425">
                  <c:v>8.93</c:v>
                </c:pt>
                <c:pt idx="426">
                  <c:v>8.94</c:v>
                </c:pt>
                <c:pt idx="427">
                  <c:v>8.92</c:v>
                </c:pt>
                <c:pt idx="428">
                  <c:v>8.94</c:v>
                </c:pt>
                <c:pt idx="429">
                  <c:v>8.94</c:v>
                </c:pt>
                <c:pt idx="430">
                  <c:v>8.93</c:v>
                </c:pt>
                <c:pt idx="431">
                  <c:v>8.91</c:v>
                </c:pt>
                <c:pt idx="432">
                  <c:v>8.94</c:v>
                </c:pt>
                <c:pt idx="433">
                  <c:v>8.94</c:v>
                </c:pt>
                <c:pt idx="434">
                  <c:v>8.91</c:v>
                </c:pt>
                <c:pt idx="435">
                  <c:v>8.93</c:v>
                </c:pt>
                <c:pt idx="436">
                  <c:v>8.91</c:v>
                </c:pt>
                <c:pt idx="437">
                  <c:v>8.93</c:v>
                </c:pt>
                <c:pt idx="438">
                  <c:v>8.9499999999999993</c:v>
                </c:pt>
                <c:pt idx="439">
                  <c:v>8.92</c:v>
                </c:pt>
                <c:pt idx="440">
                  <c:v>8.92</c:v>
                </c:pt>
                <c:pt idx="441">
                  <c:v>8.94</c:v>
                </c:pt>
                <c:pt idx="442">
                  <c:v>8.92</c:v>
                </c:pt>
                <c:pt idx="443">
                  <c:v>8.94</c:v>
                </c:pt>
                <c:pt idx="444">
                  <c:v>8.91</c:v>
                </c:pt>
                <c:pt idx="445">
                  <c:v>8.93</c:v>
                </c:pt>
                <c:pt idx="446">
                  <c:v>8.93</c:v>
                </c:pt>
                <c:pt idx="447">
                  <c:v>8.93</c:v>
                </c:pt>
                <c:pt idx="448">
                  <c:v>8.91</c:v>
                </c:pt>
                <c:pt idx="449">
                  <c:v>8.91</c:v>
                </c:pt>
                <c:pt idx="450">
                  <c:v>8.93</c:v>
                </c:pt>
                <c:pt idx="451">
                  <c:v>8.9499999999999993</c:v>
                </c:pt>
                <c:pt idx="452">
                  <c:v>8.93</c:v>
                </c:pt>
                <c:pt idx="453">
                  <c:v>8.92</c:v>
                </c:pt>
                <c:pt idx="454">
                  <c:v>8.92</c:v>
                </c:pt>
                <c:pt idx="455">
                  <c:v>8.92</c:v>
                </c:pt>
                <c:pt idx="456">
                  <c:v>8.92</c:v>
                </c:pt>
                <c:pt idx="457">
                  <c:v>8.93</c:v>
                </c:pt>
                <c:pt idx="458">
                  <c:v>8.91</c:v>
                </c:pt>
                <c:pt idx="459">
                  <c:v>8.94</c:v>
                </c:pt>
                <c:pt idx="461">
                  <c:v>8.93</c:v>
                </c:pt>
                <c:pt idx="462">
                  <c:v>8.93</c:v>
                </c:pt>
                <c:pt idx="463">
                  <c:v>8.93</c:v>
                </c:pt>
                <c:pt idx="464">
                  <c:v>8.91</c:v>
                </c:pt>
                <c:pt idx="465">
                  <c:v>8.93</c:v>
                </c:pt>
                <c:pt idx="466">
                  <c:v>8.92</c:v>
                </c:pt>
                <c:pt idx="467">
                  <c:v>8.93</c:v>
                </c:pt>
                <c:pt idx="468">
                  <c:v>8.9600000000000009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374528"/>
        <c:axId val="72376704"/>
      </c:lineChart>
      <c:catAx>
        <c:axId val="72374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b="1" i="0" baseline="0" dirty="0">
                    <a:effectLst/>
                    <a:latin typeface="Times New Roman" pitchFamily="18" charset="0"/>
                    <a:cs typeface="Times New Roman" pitchFamily="18" charset="0"/>
                  </a:rPr>
                  <a:t>Number of accelerometer sensor sample</a:t>
                </a:r>
                <a:endParaRPr lang="en-US" sz="12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crossAx val="72376704"/>
        <c:crosses val="autoZero"/>
        <c:auto val="1"/>
        <c:lblAlgn val="ctr"/>
        <c:lblOffset val="100"/>
        <c:noMultiLvlLbl val="0"/>
      </c:catAx>
      <c:valAx>
        <c:axId val="72376704"/>
        <c:scaling>
          <c:orientation val="minMax"/>
        </c:scaling>
        <c:delete val="0"/>
        <c:axPos val="l"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b="1" i="0" baseline="0" dirty="0">
                    <a:effectLst/>
                    <a:latin typeface="Times New Roman" pitchFamily="18" charset="0"/>
                    <a:cs typeface="Times New Roman" pitchFamily="18" charset="0"/>
                  </a:rPr>
                  <a:t>Magnitude of acceleration ms</a:t>
                </a:r>
                <a:r>
                  <a:rPr lang="en-US" sz="1200" b="1" i="0" baseline="30000" dirty="0">
                    <a:effectLst/>
                    <a:latin typeface="Times New Roman" pitchFamily="18" charset="0"/>
                    <a:cs typeface="Times New Roman" pitchFamily="18" charset="0"/>
                  </a:rPr>
                  <a:t>-2</a:t>
                </a:r>
                <a:endParaRPr lang="en-US" sz="12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23745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project_file_at_v!$A$3:$A$565</c:f>
              <c:numCache>
                <c:formatCode>General</c:formatCode>
                <c:ptCount val="563"/>
                <c:pt idx="0">
                  <c:v>9.51</c:v>
                </c:pt>
                <c:pt idx="1">
                  <c:v>9.86</c:v>
                </c:pt>
                <c:pt idx="2">
                  <c:v>10.68</c:v>
                </c:pt>
                <c:pt idx="3">
                  <c:v>8.94</c:v>
                </c:pt>
                <c:pt idx="4">
                  <c:v>8.99</c:v>
                </c:pt>
                <c:pt idx="5">
                  <c:v>12.54</c:v>
                </c:pt>
                <c:pt idx="6">
                  <c:v>8.17</c:v>
                </c:pt>
                <c:pt idx="7">
                  <c:v>9.52</c:v>
                </c:pt>
                <c:pt idx="8">
                  <c:v>9.94</c:v>
                </c:pt>
                <c:pt idx="9">
                  <c:v>8.49</c:v>
                </c:pt>
                <c:pt idx="10">
                  <c:v>11.02</c:v>
                </c:pt>
                <c:pt idx="11">
                  <c:v>8.76</c:v>
                </c:pt>
                <c:pt idx="12">
                  <c:v>10.24</c:v>
                </c:pt>
                <c:pt idx="13">
                  <c:v>8.65</c:v>
                </c:pt>
                <c:pt idx="14">
                  <c:v>10.039999999999999</c:v>
                </c:pt>
                <c:pt idx="15">
                  <c:v>9.1999999999999993</c:v>
                </c:pt>
                <c:pt idx="16">
                  <c:v>8.67</c:v>
                </c:pt>
                <c:pt idx="17">
                  <c:v>9.2799999999999994</c:v>
                </c:pt>
                <c:pt idx="18">
                  <c:v>9.2100000000000009</c:v>
                </c:pt>
                <c:pt idx="19">
                  <c:v>8.92</c:v>
                </c:pt>
                <c:pt idx="20">
                  <c:v>4.99</c:v>
                </c:pt>
                <c:pt idx="21">
                  <c:v>10.67</c:v>
                </c:pt>
                <c:pt idx="22">
                  <c:v>8.8000000000000007</c:v>
                </c:pt>
                <c:pt idx="23">
                  <c:v>8.3699999999999992</c:v>
                </c:pt>
                <c:pt idx="24">
                  <c:v>8.64</c:v>
                </c:pt>
                <c:pt idx="25">
                  <c:v>9.3800000000000008</c:v>
                </c:pt>
                <c:pt idx="26">
                  <c:v>8.64</c:v>
                </c:pt>
                <c:pt idx="27">
                  <c:v>8.35</c:v>
                </c:pt>
                <c:pt idx="28">
                  <c:v>8.99</c:v>
                </c:pt>
                <c:pt idx="29">
                  <c:v>9.3699999999999992</c:v>
                </c:pt>
                <c:pt idx="30">
                  <c:v>8.65</c:v>
                </c:pt>
                <c:pt idx="31">
                  <c:v>9.24</c:v>
                </c:pt>
                <c:pt idx="32">
                  <c:v>11.28</c:v>
                </c:pt>
                <c:pt idx="33">
                  <c:v>9.3000000000000007</c:v>
                </c:pt>
                <c:pt idx="34">
                  <c:v>8.44</c:v>
                </c:pt>
                <c:pt idx="35">
                  <c:v>8.59</c:v>
                </c:pt>
                <c:pt idx="36">
                  <c:v>9.81</c:v>
                </c:pt>
                <c:pt idx="37">
                  <c:v>8.56</c:v>
                </c:pt>
                <c:pt idx="38">
                  <c:v>8.4</c:v>
                </c:pt>
                <c:pt idx="39">
                  <c:v>8.9</c:v>
                </c:pt>
                <c:pt idx="40">
                  <c:v>8.9499999999999993</c:v>
                </c:pt>
                <c:pt idx="41">
                  <c:v>10</c:v>
                </c:pt>
                <c:pt idx="42">
                  <c:v>8.7100000000000009</c:v>
                </c:pt>
                <c:pt idx="43">
                  <c:v>8.89</c:v>
                </c:pt>
                <c:pt idx="44">
                  <c:v>9.0399999999999991</c:v>
                </c:pt>
                <c:pt idx="45">
                  <c:v>9.1199999999999992</c:v>
                </c:pt>
                <c:pt idx="46">
                  <c:v>8.99</c:v>
                </c:pt>
                <c:pt idx="47">
                  <c:v>8.9600000000000009</c:v>
                </c:pt>
                <c:pt idx="48">
                  <c:v>8.93</c:v>
                </c:pt>
                <c:pt idx="49">
                  <c:v>9.0500000000000007</c:v>
                </c:pt>
                <c:pt idx="50">
                  <c:v>9.0299999999999994</c:v>
                </c:pt>
                <c:pt idx="51">
                  <c:v>8.91</c:v>
                </c:pt>
                <c:pt idx="52">
                  <c:v>9.19</c:v>
                </c:pt>
                <c:pt idx="53">
                  <c:v>8.15</c:v>
                </c:pt>
                <c:pt idx="54">
                  <c:v>9.74</c:v>
                </c:pt>
                <c:pt idx="55">
                  <c:v>8.84</c:v>
                </c:pt>
                <c:pt idx="56">
                  <c:v>8.67</c:v>
                </c:pt>
                <c:pt idx="57">
                  <c:v>9.44</c:v>
                </c:pt>
                <c:pt idx="58">
                  <c:v>10.89</c:v>
                </c:pt>
                <c:pt idx="59">
                  <c:v>10.23</c:v>
                </c:pt>
                <c:pt idx="60">
                  <c:v>9.02</c:v>
                </c:pt>
                <c:pt idx="61">
                  <c:v>9.4700000000000006</c:v>
                </c:pt>
                <c:pt idx="62">
                  <c:v>9.32</c:v>
                </c:pt>
                <c:pt idx="63">
                  <c:v>9.92</c:v>
                </c:pt>
                <c:pt idx="64">
                  <c:v>9.02</c:v>
                </c:pt>
                <c:pt idx="65">
                  <c:v>8.75</c:v>
                </c:pt>
                <c:pt idx="66">
                  <c:v>9.4700000000000006</c:v>
                </c:pt>
                <c:pt idx="67">
                  <c:v>8.56</c:v>
                </c:pt>
                <c:pt idx="68">
                  <c:v>9.08</c:v>
                </c:pt>
                <c:pt idx="69">
                  <c:v>8.8000000000000007</c:v>
                </c:pt>
                <c:pt idx="70">
                  <c:v>8.8699999999999992</c:v>
                </c:pt>
                <c:pt idx="71">
                  <c:v>10.07</c:v>
                </c:pt>
                <c:pt idx="72">
                  <c:v>9.56</c:v>
                </c:pt>
                <c:pt idx="73">
                  <c:v>8.98</c:v>
                </c:pt>
                <c:pt idx="74">
                  <c:v>10.23</c:v>
                </c:pt>
                <c:pt idx="75">
                  <c:v>10.28</c:v>
                </c:pt>
                <c:pt idx="76">
                  <c:v>11.66</c:v>
                </c:pt>
                <c:pt idx="77">
                  <c:v>9.6300000000000008</c:v>
                </c:pt>
                <c:pt idx="78">
                  <c:v>10.47</c:v>
                </c:pt>
                <c:pt idx="79">
                  <c:v>10.27</c:v>
                </c:pt>
                <c:pt idx="80">
                  <c:v>10.4</c:v>
                </c:pt>
                <c:pt idx="81">
                  <c:v>9.8800000000000008</c:v>
                </c:pt>
                <c:pt idx="82">
                  <c:v>10.24</c:v>
                </c:pt>
                <c:pt idx="83">
                  <c:v>10.1</c:v>
                </c:pt>
                <c:pt idx="84">
                  <c:v>10.01</c:v>
                </c:pt>
                <c:pt idx="85">
                  <c:v>10.050000000000001</c:v>
                </c:pt>
                <c:pt idx="86">
                  <c:v>9.65</c:v>
                </c:pt>
                <c:pt idx="87">
                  <c:v>10.029999999999999</c:v>
                </c:pt>
                <c:pt idx="88">
                  <c:v>9.82</c:v>
                </c:pt>
                <c:pt idx="89">
                  <c:v>9.9600000000000009</c:v>
                </c:pt>
                <c:pt idx="90">
                  <c:v>9.77</c:v>
                </c:pt>
                <c:pt idx="91">
                  <c:v>10.01</c:v>
                </c:pt>
                <c:pt idx="92">
                  <c:v>9.94</c:v>
                </c:pt>
                <c:pt idx="93">
                  <c:v>10.029999999999999</c:v>
                </c:pt>
                <c:pt idx="94">
                  <c:v>9.86</c:v>
                </c:pt>
                <c:pt idx="95">
                  <c:v>9.76</c:v>
                </c:pt>
                <c:pt idx="96">
                  <c:v>9.92</c:v>
                </c:pt>
                <c:pt idx="97">
                  <c:v>10.029999999999999</c:v>
                </c:pt>
                <c:pt idx="98">
                  <c:v>9.89</c:v>
                </c:pt>
                <c:pt idx="99">
                  <c:v>9.86</c:v>
                </c:pt>
                <c:pt idx="100">
                  <c:v>9.73</c:v>
                </c:pt>
                <c:pt idx="101">
                  <c:v>9.9600000000000009</c:v>
                </c:pt>
                <c:pt idx="102">
                  <c:v>9.9499999999999993</c:v>
                </c:pt>
                <c:pt idx="103">
                  <c:v>9.93</c:v>
                </c:pt>
                <c:pt idx="104">
                  <c:v>10.029999999999999</c:v>
                </c:pt>
                <c:pt idx="105">
                  <c:v>9.9</c:v>
                </c:pt>
                <c:pt idx="106">
                  <c:v>9.92</c:v>
                </c:pt>
                <c:pt idx="107">
                  <c:v>9.9</c:v>
                </c:pt>
                <c:pt idx="108">
                  <c:v>9.92</c:v>
                </c:pt>
                <c:pt idx="109">
                  <c:v>9.8699999999999992</c:v>
                </c:pt>
                <c:pt idx="110">
                  <c:v>9.93</c:v>
                </c:pt>
                <c:pt idx="111">
                  <c:v>9.9600000000000009</c:v>
                </c:pt>
                <c:pt idx="112">
                  <c:v>9.93</c:v>
                </c:pt>
                <c:pt idx="113">
                  <c:v>9.91</c:v>
                </c:pt>
                <c:pt idx="114">
                  <c:v>9.92</c:v>
                </c:pt>
                <c:pt idx="115">
                  <c:v>9.92</c:v>
                </c:pt>
                <c:pt idx="116">
                  <c:v>9.89</c:v>
                </c:pt>
                <c:pt idx="117">
                  <c:v>9.8000000000000007</c:v>
                </c:pt>
                <c:pt idx="118">
                  <c:v>9.81</c:v>
                </c:pt>
                <c:pt idx="119">
                  <c:v>9.41</c:v>
                </c:pt>
                <c:pt idx="120">
                  <c:v>8.36</c:v>
                </c:pt>
                <c:pt idx="121">
                  <c:v>5.5</c:v>
                </c:pt>
                <c:pt idx="122">
                  <c:v>1.38</c:v>
                </c:pt>
                <c:pt idx="123">
                  <c:v>23.6</c:v>
                </c:pt>
                <c:pt idx="124">
                  <c:v>9.0299999999999994</c:v>
                </c:pt>
                <c:pt idx="125">
                  <c:v>8.89</c:v>
                </c:pt>
                <c:pt idx="126">
                  <c:v>8.86</c:v>
                </c:pt>
                <c:pt idx="127">
                  <c:v>8.8800000000000008</c:v>
                </c:pt>
                <c:pt idx="128">
                  <c:v>8.86</c:v>
                </c:pt>
                <c:pt idx="129">
                  <c:v>8.8699999999999992</c:v>
                </c:pt>
                <c:pt idx="130">
                  <c:v>8.86</c:v>
                </c:pt>
                <c:pt idx="131">
                  <c:v>8.8699999999999992</c:v>
                </c:pt>
                <c:pt idx="132">
                  <c:v>8.86</c:v>
                </c:pt>
                <c:pt idx="133">
                  <c:v>8.85</c:v>
                </c:pt>
                <c:pt idx="134">
                  <c:v>8.86</c:v>
                </c:pt>
                <c:pt idx="135">
                  <c:v>8.8800000000000008</c:v>
                </c:pt>
                <c:pt idx="136">
                  <c:v>8.8800000000000008</c:v>
                </c:pt>
                <c:pt idx="137">
                  <c:v>8.85</c:v>
                </c:pt>
                <c:pt idx="138">
                  <c:v>8.84</c:v>
                </c:pt>
                <c:pt idx="139">
                  <c:v>8.86</c:v>
                </c:pt>
                <c:pt idx="140">
                  <c:v>8.8699999999999992</c:v>
                </c:pt>
                <c:pt idx="141">
                  <c:v>8.8699999999999992</c:v>
                </c:pt>
                <c:pt idx="142">
                  <c:v>8.86</c:v>
                </c:pt>
                <c:pt idx="143">
                  <c:v>8.86</c:v>
                </c:pt>
                <c:pt idx="144">
                  <c:v>8.8699999999999992</c:v>
                </c:pt>
                <c:pt idx="145">
                  <c:v>8.86</c:v>
                </c:pt>
                <c:pt idx="146">
                  <c:v>8.8699999999999992</c:v>
                </c:pt>
                <c:pt idx="147">
                  <c:v>8.8699999999999992</c:v>
                </c:pt>
                <c:pt idx="148">
                  <c:v>8.86</c:v>
                </c:pt>
                <c:pt idx="149">
                  <c:v>8.89</c:v>
                </c:pt>
                <c:pt idx="150">
                  <c:v>8.86</c:v>
                </c:pt>
                <c:pt idx="151">
                  <c:v>8.86</c:v>
                </c:pt>
                <c:pt idx="152">
                  <c:v>8.84</c:v>
                </c:pt>
                <c:pt idx="153">
                  <c:v>8.84</c:v>
                </c:pt>
                <c:pt idx="154">
                  <c:v>8.85</c:v>
                </c:pt>
                <c:pt idx="155">
                  <c:v>8.8699999999999992</c:v>
                </c:pt>
                <c:pt idx="156">
                  <c:v>8.86</c:v>
                </c:pt>
                <c:pt idx="157">
                  <c:v>8.84</c:v>
                </c:pt>
                <c:pt idx="158">
                  <c:v>8.86</c:v>
                </c:pt>
                <c:pt idx="159">
                  <c:v>8.84</c:v>
                </c:pt>
                <c:pt idx="160">
                  <c:v>8.83</c:v>
                </c:pt>
                <c:pt idx="161">
                  <c:v>8.86</c:v>
                </c:pt>
                <c:pt idx="162">
                  <c:v>8.86</c:v>
                </c:pt>
                <c:pt idx="163">
                  <c:v>8.8699999999999992</c:v>
                </c:pt>
                <c:pt idx="164">
                  <c:v>8.86</c:v>
                </c:pt>
                <c:pt idx="165">
                  <c:v>8.85</c:v>
                </c:pt>
                <c:pt idx="166">
                  <c:v>8.86</c:v>
                </c:pt>
                <c:pt idx="167">
                  <c:v>8.85</c:v>
                </c:pt>
                <c:pt idx="168">
                  <c:v>8.8699999999999992</c:v>
                </c:pt>
                <c:pt idx="169">
                  <c:v>8.84</c:v>
                </c:pt>
                <c:pt idx="170">
                  <c:v>8.89</c:v>
                </c:pt>
                <c:pt idx="171">
                  <c:v>8.86</c:v>
                </c:pt>
                <c:pt idx="172">
                  <c:v>8.86</c:v>
                </c:pt>
                <c:pt idx="173">
                  <c:v>8.85</c:v>
                </c:pt>
                <c:pt idx="174">
                  <c:v>8.84</c:v>
                </c:pt>
                <c:pt idx="175">
                  <c:v>8.85</c:v>
                </c:pt>
                <c:pt idx="176">
                  <c:v>8.86</c:v>
                </c:pt>
                <c:pt idx="177">
                  <c:v>8.86</c:v>
                </c:pt>
                <c:pt idx="178">
                  <c:v>8.86</c:v>
                </c:pt>
                <c:pt idx="179">
                  <c:v>8.8699999999999992</c:v>
                </c:pt>
                <c:pt idx="180">
                  <c:v>8.85</c:v>
                </c:pt>
                <c:pt idx="181">
                  <c:v>8.8699999999999992</c:v>
                </c:pt>
                <c:pt idx="182">
                  <c:v>8.85</c:v>
                </c:pt>
                <c:pt idx="183">
                  <c:v>8.86</c:v>
                </c:pt>
                <c:pt idx="184">
                  <c:v>8.85</c:v>
                </c:pt>
                <c:pt idx="185">
                  <c:v>8.85</c:v>
                </c:pt>
                <c:pt idx="186">
                  <c:v>8.8699999999999992</c:v>
                </c:pt>
                <c:pt idx="187">
                  <c:v>8.86</c:v>
                </c:pt>
                <c:pt idx="188">
                  <c:v>8.85</c:v>
                </c:pt>
                <c:pt idx="189">
                  <c:v>8.85</c:v>
                </c:pt>
                <c:pt idx="190">
                  <c:v>8.86</c:v>
                </c:pt>
                <c:pt idx="191">
                  <c:v>8.86</c:v>
                </c:pt>
                <c:pt idx="192">
                  <c:v>8.85</c:v>
                </c:pt>
                <c:pt idx="193">
                  <c:v>8.86</c:v>
                </c:pt>
                <c:pt idx="194">
                  <c:v>8.84</c:v>
                </c:pt>
                <c:pt idx="195">
                  <c:v>8.84</c:v>
                </c:pt>
                <c:pt idx="196">
                  <c:v>8.84</c:v>
                </c:pt>
                <c:pt idx="197">
                  <c:v>8.85</c:v>
                </c:pt>
                <c:pt idx="198">
                  <c:v>8.85</c:v>
                </c:pt>
                <c:pt idx="199">
                  <c:v>8.85</c:v>
                </c:pt>
                <c:pt idx="200">
                  <c:v>8.8800000000000008</c:v>
                </c:pt>
                <c:pt idx="201">
                  <c:v>8.8699999999999992</c:v>
                </c:pt>
                <c:pt idx="202">
                  <c:v>8.84</c:v>
                </c:pt>
                <c:pt idx="203">
                  <c:v>8.86</c:v>
                </c:pt>
                <c:pt idx="204">
                  <c:v>8.86</c:v>
                </c:pt>
                <c:pt idx="205">
                  <c:v>8.84</c:v>
                </c:pt>
                <c:pt idx="206">
                  <c:v>8.84</c:v>
                </c:pt>
                <c:pt idx="207">
                  <c:v>8.85</c:v>
                </c:pt>
                <c:pt idx="208">
                  <c:v>8.85</c:v>
                </c:pt>
                <c:pt idx="209">
                  <c:v>8.85</c:v>
                </c:pt>
                <c:pt idx="210">
                  <c:v>8.8699999999999992</c:v>
                </c:pt>
                <c:pt idx="211">
                  <c:v>8.84</c:v>
                </c:pt>
                <c:pt idx="212">
                  <c:v>8.86</c:v>
                </c:pt>
                <c:pt idx="213">
                  <c:v>8.86</c:v>
                </c:pt>
                <c:pt idx="214">
                  <c:v>8.85</c:v>
                </c:pt>
                <c:pt idx="215">
                  <c:v>8.85</c:v>
                </c:pt>
                <c:pt idx="216">
                  <c:v>8.84</c:v>
                </c:pt>
                <c:pt idx="217">
                  <c:v>8.86</c:v>
                </c:pt>
                <c:pt idx="218">
                  <c:v>8.85</c:v>
                </c:pt>
                <c:pt idx="219">
                  <c:v>8.8699999999999992</c:v>
                </c:pt>
                <c:pt idx="220">
                  <c:v>8.8699999999999992</c:v>
                </c:pt>
                <c:pt idx="221">
                  <c:v>8.85</c:v>
                </c:pt>
                <c:pt idx="222">
                  <c:v>8.85</c:v>
                </c:pt>
                <c:pt idx="223">
                  <c:v>8.86</c:v>
                </c:pt>
                <c:pt idx="224">
                  <c:v>8.84</c:v>
                </c:pt>
                <c:pt idx="225">
                  <c:v>8.86</c:v>
                </c:pt>
                <c:pt idx="226">
                  <c:v>8.85</c:v>
                </c:pt>
                <c:pt idx="227">
                  <c:v>8.86</c:v>
                </c:pt>
                <c:pt idx="228">
                  <c:v>8.85</c:v>
                </c:pt>
                <c:pt idx="229">
                  <c:v>8.85</c:v>
                </c:pt>
                <c:pt idx="230">
                  <c:v>8.85</c:v>
                </c:pt>
                <c:pt idx="231">
                  <c:v>8.8699999999999992</c:v>
                </c:pt>
                <c:pt idx="232">
                  <c:v>8.86</c:v>
                </c:pt>
                <c:pt idx="233">
                  <c:v>8.8800000000000008</c:v>
                </c:pt>
                <c:pt idx="234">
                  <c:v>8.86</c:v>
                </c:pt>
                <c:pt idx="235">
                  <c:v>8.85</c:v>
                </c:pt>
                <c:pt idx="236">
                  <c:v>8.84</c:v>
                </c:pt>
                <c:pt idx="237">
                  <c:v>8.8800000000000008</c:v>
                </c:pt>
                <c:pt idx="238">
                  <c:v>8.8699999999999992</c:v>
                </c:pt>
                <c:pt idx="239">
                  <c:v>8.86</c:v>
                </c:pt>
                <c:pt idx="240">
                  <c:v>8.85</c:v>
                </c:pt>
                <c:pt idx="241">
                  <c:v>8.83</c:v>
                </c:pt>
                <c:pt idx="242">
                  <c:v>8.86</c:v>
                </c:pt>
                <c:pt idx="243">
                  <c:v>8.86</c:v>
                </c:pt>
                <c:pt idx="244">
                  <c:v>8.85</c:v>
                </c:pt>
                <c:pt idx="245">
                  <c:v>8.86</c:v>
                </c:pt>
                <c:pt idx="246">
                  <c:v>8.8699999999999992</c:v>
                </c:pt>
                <c:pt idx="247">
                  <c:v>8.85</c:v>
                </c:pt>
                <c:pt idx="248">
                  <c:v>8.86</c:v>
                </c:pt>
                <c:pt idx="249">
                  <c:v>8.86</c:v>
                </c:pt>
                <c:pt idx="250">
                  <c:v>8.8699999999999992</c:v>
                </c:pt>
                <c:pt idx="251">
                  <c:v>8.85</c:v>
                </c:pt>
                <c:pt idx="252">
                  <c:v>8.84</c:v>
                </c:pt>
                <c:pt idx="253">
                  <c:v>8.8699999999999992</c:v>
                </c:pt>
                <c:pt idx="254">
                  <c:v>8.84</c:v>
                </c:pt>
                <c:pt idx="255">
                  <c:v>8.85</c:v>
                </c:pt>
                <c:pt idx="256">
                  <c:v>8.8699999999999992</c:v>
                </c:pt>
                <c:pt idx="257">
                  <c:v>8.84</c:v>
                </c:pt>
                <c:pt idx="258">
                  <c:v>8.8699999999999992</c:v>
                </c:pt>
                <c:pt idx="259">
                  <c:v>8.85</c:v>
                </c:pt>
                <c:pt idx="260">
                  <c:v>8.83</c:v>
                </c:pt>
                <c:pt idx="261">
                  <c:v>8.83</c:v>
                </c:pt>
                <c:pt idx="262">
                  <c:v>8.84</c:v>
                </c:pt>
                <c:pt idx="263">
                  <c:v>8.84</c:v>
                </c:pt>
                <c:pt idx="264">
                  <c:v>8.86</c:v>
                </c:pt>
                <c:pt idx="265">
                  <c:v>8.8699999999999992</c:v>
                </c:pt>
                <c:pt idx="266">
                  <c:v>8.85</c:v>
                </c:pt>
                <c:pt idx="267">
                  <c:v>8.8699999999999992</c:v>
                </c:pt>
                <c:pt idx="268">
                  <c:v>8.84</c:v>
                </c:pt>
                <c:pt idx="269">
                  <c:v>8.8699999999999992</c:v>
                </c:pt>
                <c:pt idx="270">
                  <c:v>8.84</c:v>
                </c:pt>
                <c:pt idx="271">
                  <c:v>8.8699999999999992</c:v>
                </c:pt>
                <c:pt idx="272">
                  <c:v>8.84</c:v>
                </c:pt>
                <c:pt idx="273">
                  <c:v>8.85</c:v>
                </c:pt>
                <c:pt idx="274">
                  <c:v>8.86</c:v>
                </c:pt>
                <c:pt idx="275">
                  <c:v>8.83</c:v>
                </c:pt>
                <c:pt idx="276">
                  <c:v>8.83</c:v>
                </c:pt>
                <c:pt idx="277">
                  <c:v>8.8699999999999992</c:v>
                </c:pt>
                <c:pt idx="278">
                  <c:v>8.8800000000000008</c:v>
                </c:pt>
                <c:pt idx="279">
                  <c:v>8.8699999999999992</c:v>
                </c:pt>
                <c:pt idx="280">
                  <c:v>8.8699999999999992</c:v>
                </c:pt>
                <c:pt idx="282">
                  <c:v>9.51</c:v>
                </c:pt>
                <c:pt idx="283">
                  <c:v>9.86</c:v>
                </c:pt>
                <c:pt idx="284">
                  <c:v>10.68</c:v>
                </c:pt>
                <c:pt idx="285">
                  <c:v>8.94</c:v>
                </c:pt>
                <c:pt idx="286">
                  <c:v>8.99</c:v>
                </c:pt>
                <c:pt idx="287">
                  <c:v>12.54</c:v>
                </c:pt>
                <c:pt idx="288">
                  <c:v>8.17</c:v>
                </c:pt>
                <c:pt idx="289">
                  <c:v>9.52</c:v>
                </c:pt>
                <c:pt idx="290">
                  <c:v>9.94</c:v>
                </c:pt>
                <c:pt idx="291">
                  <c:v>8.49</c:v>
                </c:pt>
                <c:pt idx="292">
                  <c:v>11.02</c:v>
                </c:pt>
                <c:pt idx="293">
                  <c:v>8.76</c:v>
                </c:pt>
                <c:pt idx="294">
                  <c:v>10.24</c:v>
                </c:pt>
                <c:pt idx="295">
                  <c:v>8.65</c:v>
                </c:pt>
                <c:pt idx="296">
                  <c:v>10.039999999999999</c:v>
                </c:pt>
                <c:pt idx="297">
                  <c:v>9.1999999999999993</c:v>
                </c:pt>
                <c:pt idx="298">
                  <c:v>8.67</c:v>
                </c:pt>
                <c:pt idx="299">
                  <c:v>9.2799999999999994</c:v>
                </c:pt>
                <c:pt idx="300">
                  <c:v>9.2100000000000009</c:v>
                </c:pt>
                <c:pt idx="301">
                  <c:v>8.92</c:v>
                </c:pt>
                <c:pt idx="302">
                  <c:v>4.99</c:v>
                </c:pt>
                <c:pt idx="303">
                  <c:v>10.67</c:v>
                </c:pt>
                <c:pt idx="304">
                  <c:v>8.8000000000000007</c:v>
                </c:pt>
                <c:pt idx="305">
                  <c:v>8.3699999999999992</c:v>
                </c:pt>
                <c:pt idx="306">
                  <c:v>8.64</c:v>
                </c:pt>
                <c:pt idx="307">
                  <c:v>9.3800000000000008</c:v>
                </c:pt>
                <c:pt idx="308">
                  <c:v>8.64</c:v>
                </c:pt>
                <c:pt idx="309">
                  <c:v>8.35</c:v>
                </c:pt>
                <c:pt idx="310">
                  <c:v>8.99</c:v>
                </c:pt>
                <c:pt idx="311">
                  <c:v>9.3699999999999992</c:v>
                </c:pt>
                <c:pt idx="312">
                  <c:v>8.65</c:v>
                </c:pt>
                <c:pt idx="313">
                  <c:v>9.24</c:v>
                </c:pt>
                <c:pt idx="314">
                  <c:v>11.28</c:v>
                </c:pt>
                <c:pt idx="315">
                  <c:v>9.3000000000000007</c:v>
                </c:pt>
                <c:pt idx="316">
                  <c:v>8.44</c:v>
                </c:pt>
                <c:pt idx="317">
                  <c:v>8.59</c:v>
                </c:pt>
                <c:pt idx="318">
                  <c:v>9.81</c:v>
                </c:pt>
                <c:pt idx="319">
                  <c:v>8.56</c:v>
                </c:pt>
                <c:pt idx="320">
                  <c:v>8.4</c:v>
                </c:pt>
                <c:pt idx="321">
                  <c:v>8.9</c:v>
                </c:pt>
                <c:pt idx="322">
                  <c:v>8.9499999999999993</c:v>
                </c:pt>
                <c:pt idx="323">
                  <c:v>10</c:v>
                </c:pt>
                <c:pt idx="324">
                  <c:v>8.7100000000000009</c:v>
                </c:pt>
                <c:pt idx="325">
                  <c:v>8.89</c:v>
                </c:pt>
                <c:pt idx="326">
                  <c:v>9.0399999999999991</c:v>
                </c:pt>
                <c:pt idx="327">
                  <c:v>9.1199999999999992</c:v>
                </c:pt>
                <c:pt idx="328">
                  <c:v>8.99</c:v>
                </c:pt>
                <c:pt idx="329">
                  <c:v>8.9600000000000009</c:v>
                </c:pt>
                <c:pt idx="330">
                  <c:v>8.93</c:v>
                </c:pt>
                <c:pt idx="331">
                  <c:v>9.0500000000000007</c:v>
                </c:pt>
                <c:pt idx="332">
                  <c:v>9.0299999999999994</c:v>
                </c:pt>
                <c:pt idx="333">
                  <c:v>8.91</c:v>
                </c:pt>
                <c:pt idx="334">
                  <c:v>9.19</c:v>
                </c:pt>
                <c:pt idx="335">
                  <c:v>8.15</c:v>
                </c:pt>
                <c:pt idx="336">
                  <c:v>9.74</c:v>
                </c:pt>
                <c:pt idx="337">
                  <c:v>8.84</c:v>
                </c:pt>
                <c:pt idx="338">
                  <c:v>8.67</c:v>
                </c:pt>
                <c:pt idx="339">
                  <c:v>9.44</c:v>
                </c:pt>
                <c:pt idx="340">
                  <c:v>10.89</c:v>
                </c:pt>
                <c:pt idx="341">
                  <c:v>10.23</c:v>
                </c:pt>
                <c:pt idx="342">
                  <c:v>9.02</c:v>
                </c:pt>
                <c:pt idx="343">
                  <c:v>9.4700000000000006</c:v>
                </c:pt>
                <c:pt idx="344">
                  <c:v>9.32</c:v>
                </c:pt>
                <c:pt idx="345">
                  <c:v>9.92</c:v>
                </c:pt>
                <c:pt idx="346">
                  <c:v>9.02</c:v>
                </c:pt>
                <c:pt idx="347">
                  <c:v>8.75</c:v>
                </c:pt>
                <c:pt idx="348">
                  <c:v>9.4700000000000006</c:v>
                </c:pt>
                <c:pt idx="349">
                  <c:v>8.56</c:v>
                </c:pt>
                <c:pt idx="350">
                  <c:v>9.08</c:v>
                </c:pt>
                <c:pt idx="351">
                  <c:v>8.8000000000000007</c:v>
                </c:pt>
                <c:pt idx="352">
                  <c:v>8.8699999999999992</c:v>
                </c:pt>
                <c:pt idx="353">
                  <c:v>10.07</c:v>
                </c:pt>
                <c:pt idx="354">
                  <c:v>9.56</c:v>
                </c:pt>
                <c:pt idx="355">
                  <c:v>8.98</c:v>
                </c:pt>
                <c:pt idx="356">
                  <c:v>10.23</c:v>
                </c:pt>
                <c:pt idx="357">
                  <c:v>10.28</c:v>
                </c:pt>
                <c:pt idx="358">
                  <c:v>11.66</c:v>
                </c:pt>
                <c:pt idx="359">
                  <c:v>9.6300000000000008</c:v>
                </c:pt>
                <c:pt idx="360">
                  <c:v>10.47</c:v>
                </c:pt>
                <c:pt idx="361">
                  <c:v>10.27</c:v>
                </c:pt>
                <c:pt idx="362">
                  <c:v>10.4</c:v>
                </c:pt>
                <c:pt idx="363">
                  <c:v>9.8800000000000008</c:v>
                </c:pt>
                <c:pt idx="364">
                  <c:v>10.24</c:v>
                </c:pt>
                <c:pt idx="365">
                  <c:v>10.1</c:v>
                </c:pt>
                <c:pt idx="366">
                  <c:v>10.01</c:v>
                </c:pt>
                <c:pt idx="367">
                  <c:v>10.050000000000001</c:v>
                </c:pt>
                <c:pt idx="368">
                  <c:v>9.65</c:v>
                </c:pt>
                <c:pt idx="369">
                  <c:v>10.029999999999999</c:v>
                </c:pt>
                <c:pt idx="370">
                  <c:v>9.82</c:v>
                </c:pt>
                <c:pt idx="371">
                  <c:v>9.9600000000000009</c:v>
                </c:pt>
                <c:pt idx="372">
                  <c:v>9.77</c:v>
                </c:pt>
                <c:pt idx="373">
                  <c:v>10.01</c:v>
                </c:pt>
                <c:pt idx="374">
                  <c:v>9.94</c:v>
                </c:pt>
                <c:pt idx="375">
                  <c:v>10.029999999999999</c:v>
                </c:pt>
                <c:pt idx="376">
                  <c:v>9.86</c:v>
                </c:pt>
                <c:pt idx="377">
                  <c:v>9.76</c:v>
                </c:pt>
                <c:pt idx="378">
                  <c:v>9.92</c:v>
                </c:pt>
                <c:pt idx="379">
                  <c:v>10.029999999999999</c:v>
                </c:pt>
                <c:pt idx="380">
                  <c:v>9.89</c:v>
                </c:pt>
                <c:pt idx="381">
                  <c:v>9.86</c:v>
                </c:pt>
                <c:pt idx="382">
                  <c:v>9.73</c:v>
                </c:pt>
                <c:pt idx="383">
                  <c:v>9.9600000000000009</c:v>
                </c:pt>
                <c:pt idx="384">
                  <c:v>9.9499999999999993</c:v>
                </c:pt>
                <c:pt idx="385">
                  <c:v>9.93</c:v>
                </c:pt>
                <c:pt idx="386">
                  <c:v>10.029999999999999</c:v>
                </c:pt>
                <c:pt idx="387">
                  <c:v>9.9</c:v>
                </c:pt>
                <c:pt idx="388">
                  <c:v>9.92</c:v>
                </c:pt>
                <c:pt idx="389">
                  <c:v>9.9</c:v>
                </c:pt>
                <c:pt idx="390">
                  <c:v>9.92</c:v>
                </c:pt>
                <c:pt idx="391">
                  <c:v>9.8699999999999992</c:v>
                </c:pt>
                <c:pt idx="392">
                  <c:v>9.93</c:v>
                </c:pt>
                <c:pt idx="393">
                  <c:v>9.9600000000000009</c:v>
                </c:pt>
                <c:pt idx="394">
                  <c:v>9.93</c:v>
                </c:pt>
                <c:pt idx="395">
                  <c:v>9.91</c:v>
                </c:pt>
                <c:pt idx="396">
                  <c:v>9.92</c:v>
                </c:pt>
                <c:pt idx="397">
                  <c:v>9.92</c:v>
                </c:pt>
                <c:pt idx="398">
                  <c:v>9.89</c:v>
                </c:pt>
                <c:pt idx="399">
                  <c:v>9.8000000000000007</c:v>
                </c:pt>
                <c:pt idx="400">
                  <c:v>9.81</c:v>
                </c:pt>
                <c:pt idx="401">
                  <c:v>9.41</c:v>
                </c:pt>
                <c:pt idx="402">
                  <c:v>8.36</c:v>
                </c:pt>
                <c:pt idx="403">
                  <c:v>5.5</c:v>
                </c:pt>
                <c:pt idx="404">
                  <c:v>1.38</c:v>
                </c:pt>
                <c:pt idx="405">
                  <c:v>23.6</c:v>
                </c:pt>
                <c:pt idx="406">
                  <c:v>9.0299999999999994</c:v>
                </c:pt>
                <c:pt idx="407">
                  <c:v>8.89</c:v>
                </c:pt>
                <c:pt idx="408">
                  <c:v>8.86</c:v>
                </c:pt>
                <c:pt idx="409">
                  <c:v>8.8800000000000008</c:v>
                </c:pt>
                <c:pt idx="410">
                  <c:v>8.86</c:v>
                </c:pt>
                <c:pt idx="411">
                  <c:v>8.8699999999999992</c:v>
                </c:pt>
                <c:pt idx="412">
                  <c:v>8.86</c:v>
                </c:pt>
                <c:pt idx="413">
                  <c:v>8.8699999999999992</c:v>
                </c:pt>
                <c:pt idx="414">
                  <c:v>8.86</c:v>
                </c:pt>
                <c:pt idx="415">
                  <c:v>8.85</c:v>
                </c:pt>
                <c:pt idx="416">
                  <c:v>8.86</c:v>
                </c:pt>
                <c:pt idx="417">
                  <c:v>8.8800000000000008</c:v>
                </c:pt>
                <c:pt idx="418">
                  <c:v>8.8800000000000008</c:v>
                </c:pt>
                <c:pt idx="419">
                  <c:v>8.85</c:v>
                </c:pt>
                <c:pt idx="420">
                  <c:v>8.84</c:v>
                </c:pt>
                <c:pt idx="421">
                  <c:v>8.86</c:v>
                </c:pt>
                <c:pt idx="422">
                  <c:v>8.8699999999999992</c:v>
                </c:pt>
                <c:pt idx="423">
                  <c:v>8.8699999999999992</c:v>
                </c:pt>
                <c:pt idx="424">
                  <c:v>8.86</c:v>
                </c:pt>
                <c:pt idx="425">
                  <c:v>8.86</c:v>
                </c:pt>
                <c:pt idx="426">
                  <c:v>8.8699999999999992</c:v>
                </c:pt>
                <c:pt idx="427">
                  <c:v>8.86</c:v>
                </c:pt>
                <c:pt idx="428">
                  <c:v>8.8699999999999992</c:v>
                </c:pt>
                <c:pt idx="429">
                  <c:v>8.8699999999999992</c:v>
                </c:pt>
                <c:pt idx="430">
                  <c:v>8.86</c:v>
                </c:pt>
                <c:pt idx="431">
                  <c:v>8.89</c:v>
                </c:pt>
                <c:pt idx="432">
                  <c:v>8.86</c:v>
                </c:pt>
                <c:pt idx="433">
                  <c:v>8.86</c:v>
                </c:pt>
                <c:pt idx="434">
                  <c:v>8.84</c:v>
                </c:pt>
                <c:pt idx="435">
                  <c:v>8.84</c:v>
                </c:pt>
                <c:pt idx="436">
                  <c:v>8.85</c:v>
                </c:pt>
                <c:pt idx="437">
                  <c:v>8.8699999999999992</c:v>
                </c:pt>
                <c:pt idx="438">
                  <c:v>8.86</c:v>
                </c:pt>
                <c:pt idx="439">
                  <c:v>8.84</c:v>
                </c:pt>
                <c:pt idx="440">
                  <c:v>8.86</c:v>
                </c:pt>
                <c:pt idx="441">
                  <c:v>8.84</c:v>
                </c:pt>
                <c:pt idx="442">
                  <c:v>8.83</c:v>
                </c:pt>
                <c:pt idx="443">
                  <c:v>8.86</c:v>
                </c:pt>
                <c:pt idx="444">
                  <c:v>8.86</c:v>
                </c:pt>
                <c:pt idx="445">
                  <c:v>8.8699999999999992</c:v>
                </c:pt>
                <c:pt idx="446">
                  <c:v>8.86</c:v>
                </c:pt>
                <c:pt idx="447">
                  <c:v>8.85</c:v>
                </c:pt>
                <c:pt idx="448">
                  <c:v>8.86</c:v>
                </c:pt>
                <c:pt idx="449">
                  <c:v>8.85</c:v>
                </c:pt>
                <c:pt idx="450">
                  <c:v>8.8699999999999992</c:v>
                </c:pt>
                <c:pt idx="451">
                  <c:v>8.84</c:v>
                </c:pt>
                <c:pt idx="452">
                  <c:v>8.89</c:v>
                </c:pt>
                <c:pt idx="453">
                  <c:v>8.86</c:v>
                </c:pt>
                <c:pt idx="454">
                  <c:v>8.86</c:v>
                </c:pt>
                <c:pt idx="455">
                  <c:v>8.85</c:v>
                </c:pt>
                <c:pt idx="456">
                  <c:v>8.84</c:v>
                </c:pt>
                <c:pt idx="457">
                  <c:v>8.85</c:v>
                </c:pt>
                <c:pt idx="458">
                  <c:v>8.86</c:v>
                </c:pt>
                <c:pt idx="459">
                  <c:v>8.86</c:v>
                </c:pt>
                <c:pt idx="460">
                  <c:v>8.86</c:v>
                </c:pt>
                <c:pt idx="461">
                  <c:v>8.8699999999999992</c:v>
                </c:pt>
                <c:pt idx="462">
                  <c:v>8.85</c:v>
                </c:pt>
                <c:pt idx="463">
                  <c:v>8.8699999999999992</c:v>
                </c:pt>
                <c:pt idx="464">
                  <c:v>8.85</c:v>
                </c:pt>
                <c:pt idx="465">
                  <c:v>8.86</c:v>
                </c:pt>
                <c:pt idx="466">
                  <c:v>8.85</c:v>
                </c:pt>
                <c:pt idx="467">
                  <c:v>8.85</c:v>
                </c:pt>
                <c:pt idx="468">
                  <c:v>8.8699999999999992</c:v>
                </c:pt>
                <c:pt idx="469">
                  <c:v>8.86</c:v>
                </c:pt>
                <c:pt idx="470">
                  <c:v>8.85</c:v>
                </c:pt>
                <c:pt idx="471">
                  <c:v>8.85</c:v>
                </c:pt>
                <c:pt idx="472">
                  <c:v>8.86</c:v>
                </c:pt>
                <c:pt idx="473">
                  <c:v>8.86</c:v>
                </c:pt>
                <c:pt idx="474">
                  <c:v>8.85</c:v>
                </c:pt>
                <c:pt idx="475">
                  <c:v>8.86</c:v>
                </c:pt>
                <c:pt idx="476">
                  <c:v>8.84</c:v>
                </c:pt>
                <c:pt idx="477">
                  <c:v>8.84</c:v>
                </c:pt>
                <c:pt idx="478">
                  <c:v>8.84</c:v>
                </c:pt>
                <c:pt idx="479">
                  <c:v>8.85</c:v>
                </c:pt>
                <c:pt idx="480">
                  <c:v>8.85</c:v>
                </c:pt>
                <c:pt idx="481">
                  <c:v>8.85</c:v>
                </c:pt>
                <c:pt idx="482">
                  <c:v>8.8800000000000008</c:v>
                </c:pt>
                <c:pt idx="483">
                  <c:v>8.8699999999999992</c:v>
                </c:pt>
                <c:pt idx="484">
                  <c:v>8.84</c:v>
                </c:pt>
                <c:pt idx="485">
                  <c:v>8.86</c:v>
                </c:pt>
                <c:pt idx="486">
                  <c:v>8.86</c:v>
                </c:pt>
                <c:pt idx="487">
                  <c:v>8.84</c:v>
                </c:pt>
                <c:pt idx="488">
                  <c:v>8.84</c:v>
                </c:pt>
                <c:pt idx="489">
                  <c:v>8.85</c:v>
                </c:pt>
                <c:pt idx="490">
                  <c:v>8.85</c:v>
                </c:pt>
                <c:pt idx="491">
                  <c:v>8.85</c:v>
                </c:pt>
                <c:pt idx="492">
                  <c:v>8.8699999999999992</c:v>
                </c:pt>
                <c:pt idx="493">
                  <c:v>8.84</c:v>
                </c:pt>
                <c:pt idx="494">
                  <c:v>8.86</c:v>
                </c:pt>
                <c:pt idx="495">
                  <c:v>8.86</c:v>
                </c:pt>
                <c:pt idx="496">
                  <c:v>8.85</c:v>
                </c:pt>
                <c:pt idx="497">
                  <c:v>8.85</c:v>
                </c:pt>
                <c:pt idx="498">
                  <c:v>8.84</c:v>
                </c:pt>
                <c:pt idx="499">
                  <c:v>8.86</c:v>
                </c:pt>
                <c:pt idx="500">
                  <c:v>8.85</c:v>
                </c:pt>
                <c:pt idx="501">
                  <c:v>8.8699999999999992</c:v>
                </c:pt>
                <c:pt idx="502">
                  <c:v>8.8699999999999992</c:v>
                </c:pt>
                <c:pt idx="503">
                  <c:v>8.85</c:v>
                </c:pt>
                <c:pt idx="504">
                  <c:v>8.85</c:v>
                </c:pt>
                <c:pt idx="505">
                  <c:v>8.86</c:v>
                </c:pt>
                <c:pt idx="506">
                  <c:v>8.84</c:v>
                </c:pt>
                <c:pt idx="507">
                  <c:v>8.86</c:v>
                </c:pt>
                <c:pt idx="508">
                  <c:v>8.85</c:v>
                </c:pt>
                <c:pt idx="509">
                  <c:v>8.86</c:v>
                </c:pt>
                <c:pt idx="510">
                  <c:v>8.85</c:v>
                </c:pt>
                <c:pt idx="511">
                  <c:v>8.85</c:v>
                </c:pt>
                <c:pt idx="512">
                  <c:v>8.85</c:v>
                </c:pt>
                <c:pt idx="513">
                  <c:v>8.8699999999999992</c:v>
                </c:pt>
                <c:pt idx="514">
                  <c:v>8.86</c:v>
                </c:pt>
                <c:pt idx="515">
                  <c:v>8.8800000000000008</c:v>
                </c:pt>
                <c:pt idx="516">
                  <c:v>8.86</c:v>
                </c:pt>
                <c:pt idx="517">
                  <c:v>8.85</c:v>
                </c:pt>
                <c:pt idx="518">
                  <c:v>8.84</c:v>
                </c:pt>
                <c:pt idx="519">
                  <c:v>8.8800000000000008</c:v>
                </c:pt>
                <c:pt idx="520">
                  <c:v>8.8699999999999992</c:v>
                </c:pt>
                <c:pt idx="521">
                  <c:v>8.86</c:v>
                </c:pt>
                <c:pt idx="522">
                  <c:v>8.85</c:v>
                </c:pt>
                <c:pt idx="523">
                  <c:v>8.83</c:v>
                </c:pt>
                <c:pt idx="524">
                  <c:v>8.86</c:v>
                </c:pt>
                <c:pt idx="525">
                  <c:v>8.86</c:v>
                </c:pt>
                <c:pt idx="526">
                  <c:v>8.85</c:v>
                </c:pt>
                <c:pt idx="527">
                  <c:v>8.86</c:v>
                </c:pt>
                <c:pt idx="528">
                  <c:v>8.8699999999999992</c:v>
                </c:pt>
                <c:pt idx="529">
                  <c:v>8.85</c:v>
                </c:pt>
                <c:pt idx="530">
                  <c:v>8.86</c:v>
                </c:pt>
                <c:pt idx="531">
                  <c:v>8.86</c:v>
                </c:pt>
                <c:pt idx="532">
                  <c:v>8.8699999999999992</c:v>
                </c:pt>
                <c:pt idx="533">
                  <c:v>8.85</c:v>
                </c:pt>
                <c:pt idx="534">
                  <c:v>8.84</c:v>
                </c:pt>
                <c:pt idx="535">
                  <c:v>8.8699999999999992</c:v>
                </c:pt>
                <c:pt idx="536">
                  <c:v>8.84</c:v>
                </c:pt>
                <c:pt idx="537">
                  <c:v>8.85</c:v>
                </c:pt>
                <c:pt idx="538">
                  <c:v>8.8699999999999992</c:v>
                </c:pt>
                <c:pt idx="539">
                  <c:v>8.84</c:v>
                </c:pt>
                <c:pt idx="540">
                  <c:v>8.8699999999999992</c:v>
                </c:pt>
                <c:pt idx="541">
                  <c:v>8.85</c:v>
                </c:pt>
                <c:pt idx="542">
                  <c:v>8.83</c:v>
                </c:pt>
                <c:pt idx="543">
                  <c:v>8.83</c:v>
                </c:pt>
                <c:pt idx="544">
                  <c:v>8.84</c:v>
                </c:pt>
                <c:pt idx="545">
                  <c:v>8.84</c:v>
                </c:pt>
                <c:pt idx="546">
                  <c:v>8.86</c:v>
                </c:pt>
                <c:pt idx="547">
                  <c:v>8.8699999999999992</c:v>
                </c:pt>
                <c:pt idx="548">
                  <c:v>8.85</c:v>
                </c:pt>
                <c:pt idx="549">
                  <c:v>8.8699999999999992</c:v>
                </c:pt>
                <c:pt idx="550">
                  <c:v>8.84</c:v>
                </c:pt>
                <c:pt idx="551">
                  <c:v>8.8699999999999992</c:v>
                </c:pt>
                <c:pt idx="552">
                  <c:v>8.84</c:v>
                </c:pt>
                <c:pt idx="553">
                  <c:v>8.8699999999999992</c:v>
                </c:pt>
                <c:pt idx="554">
                  <c:v>8.84</c:v>
                </c:pt>
                <c:pt idx="555">
                  <c:v>8.85</c:v>
                </c:pt>
                <c:pt idx="556">
                  <c:v>8.86</c:v>
                </c:pt>
                <c:pt idx="557">
                  <c:v>8.83</c:v>
                </c:pt>
                <c:pt idx="558">
                  <c:v>8.83</c:v>
                </c:pt>
                <c:pt idx="559">
                  <c:v>8.8699999999999992</c:v>
                </c:pt>
                <c:pt idx="560">
                  <c:v>8.8800000000000008</c:v>
                </c:pt>
                <c:pt idx="561">
                  <c:v>8.8699999999999992</c:v>
                </c:pt>
                <c:pt idx="562">
                  <c:v>8.8699999999999992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395776"/>
        <c:axId val="72418432"/>
      </c:lineChart>
      <c:catAx>
        <c:axId val="72395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b="1" i="0" baseline="0" dirty="0">
                    <a:effectLst/>
                    <a:latin typeface="Times New Roman" pitchFamily="18" charset="0"/>
                    <a:cs typeface="Times New Roman" pitchFamily="18" charset="0"/>
                  </a:rPr>
                  <a:t>Number of accelerometer sensor sample</a:t>
                </a:r>
                <a:endParaRPr lang="en-US" sz="12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crossAx val="72418432"/>
        <c:crosses val="autoZero"/>
        <c:auto val="1"/>
        <c:lblAlgn val="ctr"/>
        <c:lblOffset val="100"/>
        <c:noMultiLvlLbl val="0"/>
      </c:catAx>
      <c:valAx>
        <c:axId val="72418432"/>
        <c:scaling>
          <c:orientation val="minMax"/>
        </c:scaling>
        <c:delete val="0"/>
        <c:axPos val="l"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b="1" i="0" baseline="0" dirty="0" smtClean="0">
                    <a:effectLst/>
                    <a:latin typeface="Times New Roman" pitchFamily="18" charset="0"/>
                    <a:cs typeface="Times New Roman" pitchFamily="18" charset="0"/>
                  </a:rPr>
                  <a:t>Magnitude of acceleration ms</a:t>
                </a:r>
                <a:r>
                  <a:rPr lang="en-US" sz="1200" b="1" i="0" baseline="30000" dirty="0" smtClean="0">
                    <a:effectLst/>
                    <a:latin typeface="Times New Roman" pitchFamily="18" charset="0"/>
                    <a:cs typeface="Times New Roman" pitchFamily="18" charset="0"/>
                  </a:rPr>
                  <a:t>-2</a:t>
                </a:r>
                <a:endParaRPr lang="en-US" sz="12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23957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project_file_dB_v!$A$1</c:f>
              <c:strCache>
                <c:ptCount val="1"/>
                <c:pt idx="0">
                  <c:v>dB</c:v>
                </c:pt>
              </c:strCache>
            </c:strRef>
          </c:tx>
          <c:marker>
            <c:symbol val="none"/>
          </c:marker>
          <c:val>
            <c:numRef>
              <c:f>project_file_dB_v!$A$2:$A$510</c:f>
              <c:numCache>
                <c:formatCode>General</c:formatCode>
                <c:ptCount val="509"/>
                <c:pt idx="1">
                  <c:v>28.8577114284695</c:v>
                </c:pt>
                <c:pt idx="2">
                  <c:v>31.620000495778299</c:v>
                </c:pt>
                <c:pt idx="3">
                  <c:v>35.181150752304397</c:v>
                </c:pt>
                <c:pt idx="4">
                  <c:v>37.392214534438303</c:v>
                </c:pt>
                <c:pt idx="5">
                  <c:v>39.074362264365497</c:v>
                </c:pt>
                <c:pt idx="6">
                  <c:v>39.754593726984503</c:v>
                </c:pt>
                <c:pt idx="7">
                  <c:v>41.306856556893599</c:v>
                </c:pt>
                <c:pt idx="8">
                  <c:v>42.6946762317503</c:v>
                </c:pt>
                <c:pt idx="9">
                  <c:v>41.148380752565302</c:v>
                </c:pt>
                <c:pt idx="10">
                  <c:v>43.211726769603899</c:v>
                </c:pt>
                <c:pt idx="11">
                  <c:v>43.698622899543899</c:v>
                </c:pt>
                <c:pt idx="12">
                  <c:v>43.722951783998703</c:v>
                </c:pt>
                <c:pt idx="13">
                  <c:v>44.076368083208997</c:v>
                </c:pt>
                <c:pt idx="14">
                  <c:v>44.903072295710203</c:v>
                </c:pt>
                <c:pt idx="15">
                  <c:v>46.123132597976003</c:v>
                </c:pt>
                <c:pt idx="16">
                  <c:v>46.913156721826098</c:v>
                </c:pt>
                <c:pt idx="17">
                  <c:v>47.801480949053101</c:v>
                </c:pt>
                <c:pt idx="18">
                  <c:v>45.289571274238497</c:v>
                </c:pt>
                <c:pt idx="19">
                  <c:v>46.5412434916012</c:v>
                </c:pt>
                <c:pt idx="20">
                  <c:v>46.574808310609697</c:v>
                </c:pt>
                <c:pt idx="21">
                  <c:v>47.101120342225897</c:v>
                </c:pt>
                <c:pt idx="22">
                  <c:v>46.959952908087899</c:v>
                </c:pt>
                <c:pt idx="23">
                  <c:v>47.574023507969201</c:v>
                </c:pt>
                <c:pt idx="24">
                  <c:v>46.066312785395198</c:v>
                </c:pt>
                <c:pt idx="25">
                  <c:v>47.973466796463299</c:v>
                </c:pt>
                <c:pt idx="26">
                  <c:v>47.794005879662798</c:v>
                </c:pt>
                <c:pt idx="27">
                  <c:v>46.921338122010702</c:v>
                </c:pt>
                <c:pt idx="28">
                  <c:v>49.4737962134284</c:v>
                </c:pt>
                <c:pt idx="29">
                  <c:v>47.386820157749398</c:v>
                </c:pt>
                <c:pt idx="30">
                  <c:v>47.0056565847512</c:v>
                </c:pt>
                <c:pt idx="31">
                  <c:v>47.702365970669597</c:v>
                </c:pt>
                <c:pt idx="32">
                  <c:v>46.508521794511601</c:v>
                </c:pt>
                <c:pt idx="33">
                  <c:v>47.525313539481701</c:v>
                </c:pt>
                <c:pt idx="34">
                  <c:v>46.678363151012903</c:v>
                </c:pt>
                <c:pt idx="35">
                  <c:v>48.5435172227875</c:v>
                </c:pt>
                <c:pt idx="36">
                  <c:v>47.113690605274698</c:v>
                </c:pt>
                <c:pt idx="37">
                  <c:v>48.255460841696198</c:v>
                </c:pt>
                <c:pt idx="38">
                  <c:v>48.918346236799202</c:v>
                </c:pt>
                <c:pt idx="39">
                  <c:v>49.740133941876998</c:v>
                </c:pt>
                <c:pt idx="40">
                  <c:v>48.518053078286997</c:v>
                </c:pt>
                <c:pt idx="41">
                  <c:v>48.9591736181386</c:v>
                </c:pt>
                <c:pt idx="42">
                  <c:v>49.324054083636497</c:v>
                </c:pt>
                <c:pt idx="43">
                  <c:v>48.789392771419301</c:v>
                </c:pt>
                <c:pt idx="44">
                  <c:v>48.579389518017301</c:v>
                </c:pt>
                <c:pt idx="45">
                  <c:v>47.851615266379802</c:v>
                </c:pt>
                <c:pt idx="46">
                  <c:v>48.306457179956297</c:v>
                </c:pt>
                <c:pt idx="47">
                  <c:v>49.888627791280598</c:v>
                </c:pt>
                <c:pt idx="48">
                  <c:v>48.903201608645801</c:v>
                </c:pt>
                <c:pt idx="49">
                  <c:v>48.023741721796199</c:v>
                </c:pt>
                <c:pt idx="50">
                  <c:v>48.993582811461998</c:v>
                </c:pt>
                <c:pt idx="51">
                  <c:v>48.102858507999798</c:v>
                </c:pt>
                <c:pt idx="52">
                  <c:v>53.703165954088703</c:v>
                </c:pt>
                <c:pt idx="53">
                  <c:v>49.884297098426501</c:v>
                </c:pt>
                <c:pt idx="54">
                  <c:v>50.337366662180202</c:v>
                </c:pt>
                <c:pt idx="55">
                  <c:v>48.657100379755398</c:v>
                </c:pt>
                <c:pt idx="56">
                  <c:v>50.1656010596231</c:v>
                </c:pt>
                <c:pt idx="57">
                  <c:v>49.981388877635702</c:v>
                </c:pt>
                <c:pt idx="58">
                  <c:v>50.518930911359902</c:v>
                </c:pt>
                <c:pt idx="59">
                  <c:v>54.6554099201364</c:v>
                </c:pt>
                <c:pt idx="60">
                  <c:v>49.993221852776301</c:v>
                </c:pt>
                <c:pt idx="61">
                  <c:v>49.6190903867519</c:v>
                </c:pt>
                <c:pt idx="62">
                  <c:v>51.662823875382401</c:v>
                </c:pt>
                <c:pt idx="63">
                  <c:v>49.598266494727902</c:v>
                </c:pt>
                <c:pt idx="64">
                  <c:v>49.5903862259891</c:v>
                </c:pt>
                <c:pt idx="65">
                  <c:v>50.638597607562403</c:v>
                </c:pt>
                <c:pt idx="66">
                  <c:v>50.3815929965332</c:v>
                </c:pt>
                <c:pt idx="67">
                  <c:v>49.787395120491396</c:v>
                </c:pt>
                <c:pt idx="68">
                  <c:v>51.217920933587401</c:v>
                </c:pt>
                <c:pt idx="69">
                  <c:v>49.508111119467898</c:v>
                </c:pt>
                <c:pt idx="70">
                  <c:v>51.390029431052803</c:v>
                </c:pt>
                <c:pt idx="71">
                  <c:v>49.131218897677897</c:v>
                </c:pt>
                <c:pt idx="72">
                  <c:v>49.149031253455497</c:v>
                </c:pt>
                <c:pt idx="73">
                  <c:v>48.059536998853503</c:v>
                </c:pt>
                <c:pt idx="74">
                  <c:v>48.479418405471499</c:v>
                </c:pt>
                <c:pt idx="75">
                  <c:v>49.607971719675803</c:v>
                </c:pt>
                <c:pt idx="76">
                  <c:v>58.250815528134702</c:v>
                </c:pt>
                <c:pt idx="77">
                  <c:v>70.446699646106396</c:v>
                </c:pt>
                <c:pt idx="78">
                  <c:v>78.100138872510101</c:v>
                </c:pt>
                <c:pt idx="79">
                  <c:v>78.946879274411501</c:v>
                </c:pt>
                <c:pt idx="80">
                  <c:v>78.486618463735894</c:v>
                </c:pt>
                <c:pt idx="81">
                  <c:v>77.331379883732893</c:v>
                </c:pt>
                <c:pt idx="82">
                  <c:v>76.603246364262901</c:v>
                </c:pt>
                <c:pt idx="83">
                  <c:v>76.295252299301097</c:v>
                </c:pt>
                <c:pt idx="84">
                  <c:v>76.891064181523305</c:v>
                </c:pt>
                <c:pt idx="85">
                  <c:v>76.918782585787994</c:v>
                </c:pt>
                <c:pt idx="86">
                  <c:v>77.200754237698803</c:v>
                </c:pt>
                <c:pt idx="87">
                  <c:v>76.863506531644802</c:v>
                </c:pt>
                <c:pt idx="88">
                  <c:v>77.280396957746902</c:v>
                </c:pt>
                <c:pt idx="89">
                  <c:v>77.065095630274996</c:v>
                </c:pt>
                <c:pt idx="90">
                  <c:v>77.611043394136402</c:v>
                </c:pt>
                <c:pt idx="91">
                  <c:v>77.489035948508004</c:v>
                </c:pt>
                <c:pt idx="92">
                  <c:v>77.223159390466904</c:v>
                </c:pt>
                <c:pt idx="93">
                  <c:v>76.209800805626898</c:v>
                </c:pt>
                <c:pt idx="94">
                  <c:v>76.3377527903246</c:v>
                </c:pt>
                <c:pt idx="95">
                  <c:v>76.257962519103998</c:v>
                </c:pt>
                <c:pt idx="96">
                  <c:v>76.625326229004301</c:v>
                </c:pt>
                <c:pt idx="97">
                  <c:v>76.900710402646197</c:v>
                </c:pt>
                <c:pt idx="98">
                  <c:v>76.484232936658501</c:v>
                </c:pt>
                <c:pt idx="99">
                  <c:v>76.202685005302399</c:v>
                </c:pt>
                <c:pt idx="100">
                  <c:v>74.314192674800907</c:v>
                </c:pt>
                <c:pt idx="101">
                  <c:v>75.387264391654398</c:v>
                </c:pt>
                <c:pt idx="102">
                  <c:v>72.3671915985461</c:v>
                </c:pt>
                <c:pt idx="103">
                  <c:v>72.592849358842997</c:v>
                </c:pt>
                <c:pt idx="104">
                  <c:v>73.424006685098107</c:v>
                </c:pt>
                <c:pt idx="105">
                  <c:v>74.906346904927403</c:v>
                </c:pt>
                <c:pt idx="106">
                  <c:v>74.278002011294006</c:v>
                </c:pt>
                <c:pt idx="107">
                  <c:v>73.100604290758397</c:v>
                </c:pt>
                <c:pt idx="108">
                  <c:v>73.286236973052098</c:v>
                </c:pt>
                <c:pt idx="109">
                  <c:v>72.288125364532604</c:v>
                </c:pt>
                <c:pt idx="110">
                  <c:v>72.946266183111504</c:v>
                </c:pt>
                <c:pt idx="111">
                  <c:v>73.322933798852105</c:v>
                </c:pt>
                <c:pt idx="112">
                  <c:v>72.048998440676499</c:v>
                </c:pt>
                <c:pt idx="113">
                  <c:v>70.9776595412348</c:v>
                </c:pt>
                <c:pt idx="114">
                  <c:v>70.416679502894397</c:v>
                </c:pt>
                <c:pt idx="115">
                  <c:v>72.062903326430302</c:v>
                </c:pt>
                <c:pt idx="116">
                  <c:v>73.257718699116595</c:v>
                </c:pt>
                <c:pt idx="117">
                  <c:v>74.588257244439106</c:v>
                </c:pt>
                <c:pt idx="118">
                  <c:v>70.341626549240601</c:v>
                </c:pt>
                <c:pt idx="119">
                  <c:v>70.185311815232794</c:v>
                </c:pt>
                <c:pt idx="120">
                  <c:v>72.219216148977196</c:v>
                </c:pt>
                <c:pt idx="121">
                  <c:v>73.774550028214605</c:v>
                </c:pt>
                <c:pt idx="122">
                  <c:v>73.096006473093695</c:v>
                </c:pt>
                <c:pt idx="123">
                  <c:v>73.043829502109304</c:v>
                </c:pt>
                <c:pt idx="124">
                  <c:v>72.357259657627196</c:v>
                </c:pt>
                <c:pt idx="125">
                  <c:v>71.521784357159902</c:v>
                </c:pt>
                <c:pt idx="126">
                  <c:v>71.570162267212396</c:v>
                </c:pt>
                <c:pt idx="127">
                  <c:v>71.166046183170394</c:v>
                </c:pt>
                <c:pt idx="128">
                  <c:v>68.813033274908193</c:v>
                </c:pt>
                <c:pt idx="129">
                  <c:v>59.292067398853703</c:v>
                </c:pt>
                <c:pt idx="130">
                  <c:v>49.735947734856097</c:v>
                </c:pt>
                <c:pt idx="131">
                  <c:v>50.098667921445902</c:v>
                </c:pt>
                <c:pt idx="132">
                  <c:v>58.299910492837199</c:v>
                </c:pt>
                <c:pt idx="133">
                  <c:v>72.2116692500814</c:v>
                </c:pt>
                <c:pt idx="134">
                  <c:v>74.524490380404202</c:v>
                </c:pt>
                <c:pt idx="135">
                  <c:v>74.883908850241298</c:v>
                </c:pt>
                <c:pt idx="136">
                  <c:v>71.567425399632299</c:v>
                </c:pt>
                <c:pt idx="137">
                  <c:v>62.623877995589801</c:v>
                </c:pt>
                <c:pt idx="138">
                  <c:v>62.655729621874102</c:v>
                </c:pt>
                <c:pt idx="139">
                  <c:v>65.318729126883298</c:v>
                </c:pt>
                <c:pt idx="140">
                  <c:v>63.940737942389198</c:v>
                </c:pt>
                <c:pt idx="141">
                  <c:v>57.975262803141099</c:v>
                </c:pt>
                <c:pt idx="142">
                  <c:v>73.738680762070501</c:v>
                </c:pt>
                <c:pt idx="143">
                  <c:v>76.591573517204395</c:v>
                </c:pt>
                <c:pt idx="144">
                  <c:v>75.088356847675698</c:v>
                </c:pt>
                <c:pt idx="145">
                  <c:v>73.194302891424002</c:v>
                </c:pt>
                <c:pt idx="146">
                  <c:v>72.157603513303002</c:v>
                </c:pt>
                <c:pt idx="147">
                  <c:v>73.009347627649305</c:v>
                </c:pt>
                <c:pt idx="148">
                  <c:v>73.187872270521197</c:v>
                </c:pt>
                <c:pt idx="149">
                  <c:v>73.878603596197493</c:v>
                </c:pt>
                <c:pt idx="150">
                  <c:v>75.124358656687406</c:v>
                </c:pt>
                <c:pt idx="151">
                  <c:v>75.223812880101804</c:v>
                </c:pt>
                <c:pt idx="152">
                  <c:v>74.558854541345298</c:v>
                </c:pt>
                <c:pt idx="153">
                  <c:v>74.747649479534402</c:v>
                </c:pt>
                <c:pt idx="154">
                  <c:v>75.175501558092904</c:v>
                </c:pt>
                <c:pt idx="155">
                  <c:v>75.227902040596305</c:v>
                </c:pt>
                <c:pt idx="156">
                  <c:v>72.520005963906698</c:v>
                </c:pt>
                <c:pt idx="157">
                  <c:v>61.6466769799787</c:v>
                </c:pt>
                <c:pt idx="158">
                  <c:v>53.111278834336403</c:v>
                </c:pt>
                <c:pt idx="159">
                  <c:v>50.923926700613301</c:v>
                </c:pt>
                <c:pt idx="160">
                  <c:v>54.881065810716898</c:v>
                </c:pt>
                <c:pt idx="161">
                  <c:v>59.370032355351803</c:v>
                </c:pt>
                <c:pt idx="162">
                  <c:v>56.288309053522397</c:v>
                </c:pt>
                <c:pt idx="163">
                  <c:v>51.023973251186703</c:v>
                </c:pt>
                <c:pt idx="164">
                  <c:v>50.536730046720002</c:v>
                </c:pt>
                <c:pt idx="165">
                  <c:v>50.3269620342842</c:v>
                </c:pt>
                <c:pt idx="166">
                  <c:v>52.550725901604899</c:v>
                </c:pt>
                <c:pt idx="167">
                  <c:v>53.314494746540603</c:v>
                </c:pt>
                <c:pt idx="168">
                  <c:v>51.397724917805803</c:v>
                </c:pt>
                <c:pt idx="169">
                  <c:v>51.697181448249502</c:v>
                </c:pt>
                <c:pt idx="170">
                  <c:v>51.589496701804499</c:v>
                </c:pt>
                <c:pt idx="171">
                  <c:v>52.069666783444198</c:v>
                </c:pt>
                <c:pt idx="172">
                  <c:v>50.588836598622599</c:v>
                </c:pt>
                <c:pt idx="173">
                  <c:v>51.397706878223303</c:v>
                </c:pt>
                <c:pt idx="174">
                  <c:v>51.4708637137511</c:v>
                </c:pt>
                <c:pt idx="175">
                  <c:v>50.811815011549797</c:v>
                </c:pt>
                <c:pt idx="176">
                  <c:v>50.928002517787597</c:v>
                </c:pt>
                <c:pt idx="177">
                  <c:v>50.352749691359897</c:v>
                </c:pt>
                <c:pt idx="178">
                  <c:v>57.730806313082702</c:v>
                </c:pt>
                <c:pt idx="179">
                  <c:v>65.891596336216395</c:v>
                </c:pt>
                <c:pt idx="180">
                  <c:v>66.6448979789308</c:v>
                </c:pt>
                <c:pt idx="181">
                  <c:v>70.031004701709605</c:v>
                </c:pt>
                <c:pt idx="182">
                  <c:v>69.281704925659497</c:v>
                </c:pt>
                <c:pt idx="183">
                  <c:v>69.451684226053601</c:v>
                </c:pt>
                <c:pt idx="184">
                  <c:v>62.766473626172598</c:v>
                </c:pt>
                <c:pt idx="185">
                  <c:v>54.008984499464198</c:v>
                </c:pt>
                <c:pt idx="186">
                  <c:v>71.881965941275695</c:v>
                </c:pt>
                <c:pt idx="187">
                  <c:v>76.827109978837697</c:v>
                </c:pt>
                <c:pt idx="188">
                  <c:v>77.359284591390207</c:v>
                </c:pt>
                <c:pt idx="189">
                  <c:v>77.563668715513401</c:v>
                </c:pt>
                <c:pt idx="190">
                  <c:v>75.524037310927099</c:v>
                </c:pt>
                <c:pt idx="191">
                  <c:v>68.140231229384298</c:v>
                </c:pt>
                <c:pt idx="192">
                  <c:v>71.426269860192306</c:v>
                </c:pt>
                <c:pt idx="193">
                  <c:v>73.976318904483904</c:v>
                </c:pt>
                <c:pt idx="194">
                  <c:v>66.458148575403101</c:v>
                </c:pt>
                <c:pt idx="195">
                  <c:v>53.722034073456697</c:v>
                </c:pt>
                <c:pt idx="196">
                  <c:v>62.454777048351097</c:v>
                </c:pt>
                <c:pt idx="197">
                  <c:v>71.056459652274697</c:v>
                </c:pt>
                <c:pt idx="198">
                  <c:v>73.167020670051897</c:v>
                </c:pt>
                <c:pt idx="199">
                  <c:v>73.861894475412299</c:v>
                </c:pt>
                <c:pt idx="200">
                  <c:v>74.8526508129261</c:v>
                </c:pt>
                <c:pt idx="201">
                  <c:v>75.880476838314493</c:v>
                </c:pt>
                <c:pt idx="202">
                  <c:v>76.510860822598502</c:v>
                </c:pt>
                <c:pt idx="203">
                  <c:v>76.514833478751598</c:v>
                </c:pt>
                <c:pt idx="204">
                  <c:v>76.758794566038802</c:v>
                </c:pt>
                <c:pt idx="205">
                  <c:v>75.8475344037073</c:v>
                </c:pt>
                <c:pt idx="206">
                  <c:v>75.849993707056598</c:v>
                </c:pt>
                <c:pt idx="207">
                  <c:v>76.3901180241254</c:v>
                </c:pt>
                <c:pt idx="208">
                  <c:v>75.118197659896495</c:v>
                </c:pt>
                <c:pt idx="209">
                  <c:v>65.769520322176504</c:v>
                </c:pt>
                <c:pt idx="210">
                  <c:v>51.450512676671899</c:v>
                </c:pt>
                <c:pt idx="211">
                  <c:v>51.328456921251799</c:v>
                </c:pt>
                <c:pt idx="212">
                  <c:v>50.2838080668771</c:v>
                </c:pt>
                <c:pt idx="213">
                  <c:v>58.117598090087299</c:v>
                </c:pt>
                <c:pt idx="214">
                  <c:v>59.634438996889102</c:v>
                </c:pt>
                <c:pt idx="215">
                  <c:v>76.051694159830106</c:v>
                </c:pt>
                <c:pt idx="216">
                  <c:v>75.661874623360902</c:v>
                </c:pt>
                <c:pt idx="217">
                  <c:v>74.728250146214606</c:v>
                </c:pt>
                <c:pt idx="218">
                  <c:v>72.523509916983301</c:v>
                </c:pt>
                <c:pt idx="219">
                  <c:v>70.998699625868497</c:v>
                </c:pt>
                <c:pt idx="220">
                  <c:v>71.095838839855205</c:v>
                </c:pt>
                <c:pt idx="221">
                  <c:v>71.717111220987505</c:v>
                </c:pt>
                <c:pt idx="222">
                  <c:v>71.382083083589194</c:v>
                </c:pt>
                <c:pt idx="223">
                  <c:v>71.530661770494802</c:v>
                </c:pt>
                <c:pt idx="224">
                  <c:v>71.848221809768305</c:v>
                </c:pt>
                <c:pt idx="225">
                  <c:v>69.958762526636505</c:v>
                </c:pt>
                <c:pt idx="226">
                  <c:v>64.685768213506805</c:v>
                </c:pt>
                <c:pt idx="227">
                  <c:v>70.445221876909898</c:v>
                </c:pt>
                <c:pt idx="228">
                  <c:v>71.340642043972494</c:v>
                </c:pt>
                <c:pt idx="229">
                  <c:v>72.398516722036007</c:v>
                </c:pt>
                <c:pt idx="230">
                  <c:v>73.332359081669793</c:v>
                </c:pt>
                <c:pt idx="231">
                  <c:v>74.865563942059893</c:v>
                </c:pt>
                <c:pt idx="232">
                  <c:v>73.605494750176106</c:v>
                </c:pt>
                <c:pt idx="233">
                  <c:v>73.848348934655306</c:v>
                </c:pt>
                <c:pt idx="234">
                  <c:v>73.475207805648495</c:v>
                </c:pt>
                <c:pt idx="235">
                  <c:v>70.797424418453602</c:v>
                </c:pt>
                <c:pt idx="236">
                  <c:v>64.738951863697906</c:v>
                </c:pt>
                <c:pt idx="237">
                  <c:v>51.101319415256597</c:v>
                </c:pt>
                <c:pt idx="238">
                  <c:v>50.379549740874403</c:v>
                </c:pt>
                <c:pt idx="239">
                  <c:v>63.534083667573199</c:v>
                </c:pt>
                <c:pt idx="240">
                  <c:v>67.314925869237896</c:v>
                </c:pt>
                <c:pt idx="241">
                  <c:v>64.545840290980806</c:v>
                </c:pt>
                <c:pt idx="242">
                  <c:v>57.144081339202799</c:v>
                </c:pt>
                <c:pt idx="243">
                  <c:v>62.918618123493602</c:v>
                </c:pt>
                <c:pt idx="244">
                  <c:v>65.887975663478699</c:v>
                </c:pt>
                <c:pt idx="245">
                  <c:v>65.226275604694806</c:v>
                </c:pt>
                <c:pt idx="246">
                  <c:v>61.447562567846802</c:v>
                </c:pt>
                <c:pt idx="247">
                  <c:v>56.631591185117799</c:v>
                </c:pt>
                <c:pt idx="248">
                  <c:v>58.263524405314797</c:v>
                </c:pt>
                <c:pt idx="249">
                  <c:v>63.424464535379201</c:v>
                </c:pt>
                <c:pt idx="250">
                  <c:v>68.513695672408303</c:v>
                </c:pt>
                <c:pt idx="251">
                  <c:v>66.972819276888004</c:v>
                </c:pt>
                <c:pt idx="252">
                  <c:v>63.671079490729099</c:v>
                </c:pt>
                <c:pt idx="253">
                  <c:v>62.722165146379702</c:v>
                </c:pt>
                <c:pt idx="254">
                  <c:v>60.031334028104901</c:v>
                </c:pt>
                <c:pt idx="255">
                  <c:v>59.203012407508503</c:v>
                </c:pt>
                <c:pt idx="256">
                  <c:v>56.984169713248001</c:v>
                </c:pt>
                <c:pt idx="257">
                  <c:v>52.898249854510397</c:v>
                </c:pt>
                <c:pt idx="258">
                  <c:v>50.117603291152001</c:v>
                </c:pt>
                <c:pt idx="259">
                  <c:v>49.3698377824158</c:v>
                </c:pt>
                <c:pt idx="260">
                  <c:v>49.722528846801403</c:v>
                </c:pt>
                <c:pt idx="261">
                  <c:v>48.747325620517103</c:v>
                </c:pt>
                <c:pt idx="262">
                  <c:v>48.856730088349899</c:v>
                </c:pt>
                <c:pt idx="263">
                  <c:v>48.687270054225898</c:v>
                </c:pt>
                <c:pt idx="264">
                  <c:v>49.557527487193198</c:v>
                </c:pt>
                <c:pt idx="265">
                  <c:v>51.320086904225597</c:v>
                </c:pt>
                <c:pt idx="266">
                  <c:v>53.161179213035901</c:v>
                </c:pt>
                <c:pt idx="267">
                  <c:v>55.962328984308598</c:v>
                </c:pt>
                <c:pt idx="268">
                  <c:v>52.264454826929899</c:v>
                </c:pt>
                <c:pt idx="269">
                  <c:v>52.750390558948297</c:v>
                </c:pt>
                <c:pt idx="270">
                  <c:v>52.8788323031986</c:v>
                </c:pt>
                <c:pt idx="271">
                  <c:v>54.339416563729699</c:v>
                </c:pt>
                <c:pt idx="272">
                  <c:v>52.790161891390703</c:v>
                </c:pt>
                <c:pt idx="273">
                  <c:v>53.5281812728769</c:v>
                </c:pt>
                <c:pt idx="274">
                  <c:v>52.202100969022901</c:v>
                </c:pt>
                <c:pt idx="275">
                  <c:v>51.789558303283201</c:v>
                </c:pt>
                <c:pt idx="276">
                  <c:v>50.675251438119702</c:v>
                </c:pt>
                <c:pt idx="277">
                  <c:v>51.063535573618999</c:v>
                </c:pt>
                <c:pt idx="278">
                  <c:v>51.308669867170501</c:v>
                </c:pt>
                <c:pt idx="279">
                  <c:v>50.475558744180098</c:v>
                </c:pt>
                <c:pt idx="280">
                  <c:v>49.7413596541532</c:v>
                </c:pt>
                <c:pt idx="281">
                  <c:v>50.083858221100002</c:v>
                </c:pt>
                <c:pt idx="282">
                  <c:v>48.548544373113401</c:v>
                </c:pt>
                <c:pt idx="283">
                  <c:v>50.1601322245155</c:v>
                </c:pt>
                <c:pt idx="284">
                  <c:v>50.284418314240703</c:v>
                </c:pt>
                <c:pt idx="285">
                  <c:v>60.292586111631998</c:v>
                </c:pt>
                <c:pt idx="286">
                  <c:v>68.026098547858297</c:v>
                </c:pt>
                <c:pt idx="287">
                  <c:v>76.459739024957301</c:v>
                </c:pt>
                <c:pt idx="288">
                  <c:v>75.874313717399104</c:v>
                </c:pt>
                <c:pt idx="289">
                  <c:v>76.517317206010404</c:v>
                </c:pt>
                <c:pt idx="290">
                  <c:v>76.003751520930905</c:v>
                </c:pt>
                <c:pt idx="291">
                  <c:v>75.661497611452702</c:v>
                </c:pt>
                <c:pt idx="292">
                  <c:v>74.635187645210607</c:v>
                </c:pt>
                <c:pt idx="293">
                  <c:v>75.557306275094007</c:v>
                </c:pt>
                <c:pt idx="294">
                  <c:v>74.567801048488406</c:v>
                </c:pt>
                <c:pt idx="295">
                  <c:v>76.197041564642603</c:v>
                </c:pt>
                <c:pt idx="296">
                  <c:v>76.8556636319463</c:v>
                </c:pt>
                <c:pt idx="297">
                  <c:v>76.344204435093204</c:v>
                </c:pt>
                <c:pt idx="298">
                  <c:v>76.0633695071527</c:v>
                </c:pt>
                <c:pt idx="299">
                  <c:v>76.180763490753094</c:v>
                </c:pt>
                <c:pt idx="300">
                  <c:v>75.840096873227594</c:v>
                </c:pt>
                <c:pt idx="301">
                  <c:v>76.820493247623105</c:v>
                </c:pt>
                <c:pt idx="302">
                  <c:v>76.516611905666906</c:v>
                </c:pt>
                <c:pt idx="303">
                  <c:v>76.344062670164206</c:v>
                </c:pt>
                <c:pt idx="304">
                  <c:v>76.630679554572396</c:v>
                </c:pt>
                <c:pt idx="305">
                  <c:v>77.098005657627098</c:v>
                </c:pt>
                <c:pt idx="306">
                  <c:v>72.151221502531399</c:v>
                </c:pt>
                <c:pt idx="307">
                  <c:v>67.971509098818103</c:v>
                </c:pt>
                <c:pt idx="308">
                  <c:v>69.669472557012696</c:v>
                </c:pt>
                <c:pt idx="309">
                  <c:v>76.417595079265396</c:v>
                </c:pt>
                <c:pt idx="310">
                  <c:v>76.591426293800595</c:v>
                </c:pt>
                <c:pt idx="311">
                  <c:v>76.340872348127704</c:v>
                </c:pt>
                <c:pt idx="312">
                  <c:v>76.592166411499406</c:v>
                </c:pt>
                <c:pt idx="313">
                  <c:v>76.930148442600796</c:v>
                </c:pt>
                <c:pt idx="314">
                  <c:v>75.854987695523107</c:v>
                </c:pt>
                <c:pt idx="315">
                  <c:v>76.183146034706596</c:v>
                </c:pt>
                <c:pt idx="316">
                  <c:v>74.788615766810096</c:v>
                </c:pt>
                <c:pt idx="317">
                  <c:v>74.610391740064799</c:v>
                </c:pt>
                <c:pt idx="318">
                  <c:v>74.351711835434301</c:v>
                </c:pt>
                <c:pt idx="319">
                  <c:v>74.239510577831794</c:v>
                </c:pt>
                <c:pt idx="320">
                  <c:v>75.638761885700802</c:v>
                </c:pt>
                <c:pt idx="321">
                  <c:v>76.228369137191507</c:v>
                </c:pt>
                <c:pt idx="322">
                  <c:v>76.593655812822604</c:v>
                </c:pt>
                <c:pt idx="323">
                  <c:v>77.170969769317395</c:v>
                </c:pt>
                <c:pt idx="324">
                  <c:v>77.227941095863201</c:v>
                </c:pt>
                <c:pt idx="325">
                  <c:v>77.285810110681496</c:v>
                </c:pt>
                <c:pt idx="326">
                  <c:v>74.796721505256997</c:v>
                </c:pt>
                <c:pt idx="327">
                  <c:v>72.144117902617594</c:v>
                </c:pt>
                <c:pt idx="328">
                  <c:v>61.709408133592198</c:v>
                </c:pt>
                <c:pt idx="329">
                  <c:v>56.2688080271326</c:v>
                </c:pt>
                <c:pt idx="330">
                  <c:v>53.947999577403301</c:v>
                </c:pt>
                <c:pt idx="331">
                  <c:v>58.7198720707826</c:v>
                </c:pt>
                <c:pt idx="332">
                  <c:v>75.130715381695595</c:v>
                </c:pt>
                <c:pt idx="333">
                  <c:v>76.186310928577996</c:v>
                </c:pt>
                <c:pt idx="334">
                  <c:v>76.231506814166195</c:v>
                </c:pt>
                <c:pt idx="335">
                  <c:v>77.118362348833102</c:v>
                </c:pt>
                <c:pt idx="336">
                  <c:v>77.336633233220795</c:v>
                </c:pt>
                <c:pt idx="337">
                  <c:v>76.916116677985897</c:v>
                </c:pt>
                <c:pt idx="338">
                  <c:v>75.055793922106105</c:v>
                </c:pt>
                <c:pt idx="339">
                  <c:v>74.019247841842599</c:v>
                </c:pt>
                <c:pt idx="340">
                  <c:v>75.507650777133506</c:v>
                </c:pt>
                <c:pt idx="341">
                  <c:v>75.495008575753104</c:v>
                </c:pt>
                <c:pt idx="342">
                  <c:v>76.216987848215098</c:v>
                </c:pt>
                <c:pt idx="343">
                  <c:v>76.494495779841301</c:v>
                </c:pt>
                <c:pt idx="344">
                  <c:v>74.183081868537897</c:v>
                </c:pt>
                <c:pt idx="345">
                  <c:v>77.526541520721295</c:v>
                </c:pt>
                <c:pt idx="346">
                  <c:v>77.535801322623897</c:v>
                </c:pt>
                <c:pt idx="347">
                  <c:v>77.302986999134902</c:v>
                </c:pt>
                <c:pt idx="348">
                  <c:v>75.182523698580994</c:v>
                </c:pt>
                <c:pt idx="349">
                  <c:v>68.744366047564</c:v>
                </c:pt>
                <c:pt idx="350">
                  <c:v>51.856910404845401</c:v>
                </c:pt>
                <c:pt idx="351">
                  <c:v>59.847922791278599</c:v>
                </c:pt>
                <c:pt idx="352">
                  <c:v>70.692661988910501</c:v>
                </c:pt>
                <c:pt idx="353">
                  <c:v>73.147383406424595</c:v>
                </c:pt>
                <c:pt idx="354">
                  <c:v>67.092930980353401</c:v>
                </c:pt>
                <c:pt idx="355">
                  <c:v>55.495626288241397</c:v>
                </c:pt>
                <c:pt idx="356">
                  <c:v>69.772809187832706</c:v>
                </c:pt>
                <c:pt idx="357">
                  <c:v>75.676978436861503</c:v>
                </c:pt>
                <c:pt idx="358">
                  <c:v>74.832298199437801</c:v>
                </c:pt>
                <c:pt idx="359">
                  <c:v>75.043519121395306</c:v>
                </c:pt>
                <c:pt idx="360">
                  <c:v>74.601669097620999</c:v>
                </c:pt>
                <c:pt idx="361">
                  <c:v>75.170318320919705</c:v>
                </c:pt>
                <c:pt idx="362">
                  <c:v>34.397913289118797</c:v>
                </c:pt>
                <c:pt idx="363">
                  <c:v>57.589292324845303</c:v>
                </c:pt>
                <c:pt idx="364">
                  <c:v>63.660838264513103</c:v>
                </c:pt>
                <c:pt idx="365">
                  <c:v>68.377460989878401</c:v>
                </c:pt>
                <c:pt idx="366">
                  <c:v>69.347035124671507</c:v>
                </c:pt>
                <c:pt idx="367">
                  <c:v>67.212221767083705</c:v>
                </c:pt>
                <c:pt idx="368">
                  <c:v>69.461310451555406</c:v>
                </c:pt>
                <c:pt idx="369">
                  <c:v>69.715866605279899</c:v>
                </c:pt>
                <c:pt idx="370">
                  <c:v>70.892953752069602</c:v>
                </c:pt>
                <c:pt idx="371">
                  <c:v>71.809231073036997</c:v>
                </c:pt>
                <c:pt idx="372">
                  <c:v>71.958118513107706</c:v>
                </c:pt>
                <c:pt idx="373">
                  <c:v>72.665961917492695</c:v>
                </c:pt>
                <c:pt idx="374">
                  <c:v>72.608379766446802</c:v>
                </c:pt>
                <c:pt idx="375">
                  <c:v>72.954167889683902</c:v>
                </c:pt>
                <c:pt idx="376">
                  <c:v>70.681650497024194</c:v>
                </c:pt>
                <c:pt idx="377">
                  <c:v>58.071917603051503</c:v>
                </c:pt>
                <c:pt idx="378">
                  <c:v>57.870207063082603</c:v>
                </c:pt>
                <c:pt idx="379">
                  <c:v>70.002342127953895</c:v>
                </c:pt>
                <c:pt idx="380">
                  <c:v>74.467581859154294</c:v>
                </c:pt>
                <c:pt idx="381">
                  <c:v>73.580088639350606</c:v>
                </c:pt>
                <c:pt idx="382">
                  <c:v>75.354037491063593</c:v>
                </c:pt>
                <c:pt idx="383">
                  <c:v>76.265516584359204</c:v>
                </c:pt>
                <c:pt idx="384">
                  <c:v>75.532912903501398</c:v>
                </c:pt>
                <c:pt idx="385">
                  <c:v>62.847452285058502</c:v>
                </c:pt>
                <c:pt idx="386">
                  <c:v>63.968273147239003</c:v>
                </c:pt>
                <c:pt idx="387">
                  <c:v>65.504595781449495</c:v>
                </c:pt>
                <c:pt idx="388">
                  <c:v>65.522154504894701</c:v>
                </c:pt>
                <c:pt idx="389">
                  <c:v>65.755798208723107</c:v>
                </c:pt>
                <c:pt idx="390">
                  <c:v>64.527811611111801</c:v>
                </c:pt>
                <c:pt idx="391">
                  <c:v>63.646510425083797</c:v>
                </c:pt>
                <c:pt idx="392">
                  <c:v>55.300459086816097</c:v>
                </c:pt>
                <c:pt idx="393">
                  <c:v>61.712579082797397</c:v>
                </c:pt>
                <c:pt idx="394">
                  <c:v>76.549371090803305</c:v>
                </c:pt>
                <c:pt idx="395">
                  <c:v>75.987623923410098</c:v>
                </c:pt>
                <c:pt idx="396">
                  <c:v>75.866182449032905</c:v>
                </c:pt>
                <c:pt idx="397">
                  <c:v>76.140055863941299</c:v>
                </c:pt>
                <c:pt idx="398">
                  <c:v>75.420061332431501</c:v>
                </c:pt>
                <c:pt idx="399">
                  <c:v>69.408575051137205</c:v>
                </c:pt>
                <c:pt idx="400">
                  <c:v>69.990291665919599</c:v>
                </c:pt>
                <c:pt idx="401">
                  <c:v>73.219113284125896</c:v>
                </c:pt>
                <c:pt idx="402">
                  <c:v>73.612429689264701</c:v>
                </c:pt>
                <c:pt idx="403">
                  <c:v>73.9297977517748</c:v>
                </c:pt>
                <c:pt idx="404">
                  <c:v>75.118683095045995</c:v>
                </c:pt>
                <c:pt idx="405">
                  <c:v>75.676042336297101</c:v>
                </c:pt>
                <c:pt idx="406">
                  <c:v>75.365646516888106</c:v>
                </c:pt>
                <c:pt idx="407">
                  <c:v>75.713951126696898</c:v>
                </c:pt>
                <c:pt idx="408">
                  <c:v>75.701728125094405</c:v>
                </c:pt>
                <c:pt idx="409">
                  <c:v>75.016199043970602</c:v>
                </c:pt>
                <c:pt idx="410">
                  <c:v>75.232766271616697</c:v>
                </c:pt>
                <c:pt idx="411">
                  <c:v>75.133982163804106</c:v>
                </c:pt>
                <c:pt idx="412">
                  <c:v>74.796546322561795</c:v>
                </c:pt>
                <c:pt idx="413">
                  <c:v>73.447625124234094</c:v>
                </c:pt>
                <c:pt idx="414">
                  <c:v>73.366705377670499</c:v>
                </c:pt>
                <c:pt idx="415">
                  <c:v>72.289520877978802</c:v>
                </c:pt>
                <c:pt idx="416">
                  <c:v>71.744418422231902</c:v>
                </c:pt>
                <c:pt idx="417">
                  <c:v>68.854237352865297</c:v>
                </c:pt>
                <c:pt idx="418">
                  <c:v>64.674356523067502</c:v>
                </c:pt>
                <c:pt idx="419">
                  <c:v>61.669274488871103</c:v>
                </c:pt>
                <c:pt idx="420">
                  <c:v>62.122027762103201</c:v>
                </c:pt>
                <c:pt idx="421">
                  <c:v>58.144741943857802</c:v>
                </c:pt>
                <c:pt idx="422">
                  <c:v>60.615750748875499</c:v>
                </c:pt>
                <c:pt idx="423">
                  <c:v>76.2893316976986</c:v>
                </c:pt>
                <c:pt idx="424">
                  <c:v>74.913884927262103</c:v>
                </c:pt>
                <c:pt idx="425">
                  <c:v>74.763823103495497</c:v>
                </c:pt>
                <c:pt idx="426">
                  <c:v>73.282008220222806</c:v>
                </c:pt>
                <c:pt idx="427">
                  <c:v>69.675730175979595</c:v>
                </c:pt>
                <c:pt idx="428">
                  <c:v>73.381530187602706</c:v>
                </c:pt>
                <c:pt idx="429">
                  <c:v>75.302903491623894</c:v>
                </c:pt>
                <c:pt idx="430">
                  <c:v>75.413564327988396</c:v>
                </c:pt>
                <c:pt idx="431">
                  <c:v>73.612901138066306</c:v>
                </c:pt>
                <c:pt idx="432">
                  <c:v>74.136997465369603</c:v>
                </c:pt>
                <c:pt idx="433">
                  <c:v>70.741669599398506</c:v>
                </c:pt>
                <c:pt idx="434">
                  <c:v>68.311203622095903</c:v>
                </c:pt>
                <c:pt idx="435">
                  <c:v>70.140217052626397</c:v>
                </c:pt>
                <c:pt idx="436">
                  <c:v>71.595171213667996</c:v>
                </c:pt>
                <c:pt idx="437">
                  <c:v>72.739117381883105</c:v>
                </c:pt>
                <c:pt idx="438">
                  <c:v>74.143935875715698</c:v>
                </c:pt>
                <c:pt idx="439">
                  <c:v>73.263906674593301</c:v>
                </c:pt>
                <c:pt idx="440">
                  <c:v>72.929365489903105</c:v>
                </c:pt>
                <c:pt idx="441">
                  <c:v>73.154283477567404</c:v>
                </c:pt>
                <c:pt idx="442">
                  <c:v>73.489546187772604</c:v>
                </c:pt>
                <c:pt idx="443">
                  <c:v>73.337753435022293</c:v>
                </c:pt>
                <c:pt idx="444">
                  <c:v>73.136746994391601</c:v>
                </c:pt>
                <c:pt idx="445">
                  <c:v>73.074278788100202</c:v>
                </c:pt>
                <c:pt idx="446">
                  <c:v>73.949748945536498</c:v>
                </c:pt>
                <c:pt idx="447">
                  <c:v>74.199802606555494</c:v>
                </c:pt>
                <c:pt idx="448">
                  <c:v>74.624110963775706</c:v>
                </c:pt>
                <c:pt idx="449">
                  <c:v>73.958541136216695</c:v>
                </c:pt>
                <c:pt idx="450">
                  <c:v>74.360980521408607</c:v>
                </c:pt>
                <c:pt idx="451">
                  <c:v>74.056404436964698</c:v>
                </c:pt>
                <c:pt idx="452">
                  <c:v>74.434432205573899</c:v>
                </c:pt>
                <c:pt idx="453">
                  <c:v>74.111462561449102</c:v>
                </c:pt>
                <c:pt idx="454">
                  <c:v>75.439164651991405</c:v>
                </c:pt>
                <c:pt idx="455">
                  <c:v>74.980871166757396</c:v>
                </c:pt>
                <c:pt idx="456">
                  <c:v>75.108284720181203</c:v>
                </c:pt>
                <c:pt idx="457">
                  <c:v>74.947425738952006</c:v>
                </c:pt>
                <c:pt idx="458">
                  <c:v>75.265736513199101</c:v>
                </c:pt>
                <c:pt idx="459">
                  <c:v>72.476957189514195</c:v>
                </c:pt>
                <c:pt idx="460">
                  <c:v>73.034435740219095</c:v>
                </c:pt>
                <c:pt idx="461">
                  <c:v>72.729244841014506</c:v>
                </c:pt>
                <c:pt idx="462">
                  <c:v>68.777105064154199</c:v>
                </c:pt>
                <c:pt idx="463">
                  <c:v>65.485012317246202</c:v>
                </c:pt>
                <c:pt idx="464">
                  <c:v>66.0313600443734</c:v>
                </c:pt>
                <c:pt idx="465">
                  <c:v>62.434525024214103</c:v>
                </c:pt>
                <c:pt idx="466">
                  <c:v>52.951827368231299</c:v>
                </c:pt>
                <c:pt idx="467">
                  <c:v>49.752627736644001</c:v>
                </c:pt>
                <c:pt idx="468">
                  <c:v>47.983824130198101</c:v>
                </c:pt>
                <c:pt idx="469">
                  <c:v>49.1103029899107</c:v>
                </c:pt>
                <c:pt idx="470">
                  <c:v>49.433027687939102</c:v>
                </c:pt>
                <c:pt idx="471">
                  <c:v>49.327496895134601</c:v>
                </c:pt>
                <c:pt idx="472">
                  <c:v>50.799870828039403</c:v>
                </c:pt>
                <c:pt idx="473">
                  <c:v>48.774303933836798</c:v>
                </c:pt>
                <c:pt idx="474">
                  <c:v>49.165298331963498</c:v>
                </c:pt>
                <c:pt idx="475">
                  <c:v>49.642856211559298</c:v>
                </c:pt>
                <c:pt idx="476">
                  <c:v>49.636979184263502</c:v>
                </c:pt>
                <c:pt idx="477">
                  <c:v>50.270260867852201</c:v>
                </c:pt>
                <c:pt idx="478">
                  <c:v>48.999901318523399</c:v>
                </c:pt>
                <c:pt idx="479">
                  <c:v>50.213986193566797</c:v>
                </c:pt>
                <c:pt idx="480">
                  <c:v>49.934450725212599</c:v>
                </c:pt>
                <c:pt idx="481">
                  <c:v>50.393750193472599</c:v>
                </c:pt>
                <c:pt idx="482">
                  <c:v>51.066954284674601</c:v>
                </c:pt>
                <c:pt idx="483">
                  <c:v>49.9745414203961</c:v>
                </c:pt>
                <c:pt idx="484">
                  <c:v>48.430131541365299</c:v>
                </c:pt>
                <c:pt idx="485">
                  <c:v>47.895332967606301</c:v>
                </c:pt>
                <c:pt idx="486">
                  <c:v>48.563308072297197</c:v>
                </c:pt>
                <c:pt idx="487">
                  <c:v>47.458309169789402</c:v>
                </c:pt>
                <c:pt idx="488">
                  <c:v>47.364418657517398</c:v>
                </c:pt>
                <c:pt idx="489">
                  <c:v>49.599486387542399</c:v>
                </c:pt>
                <c:pt idx="490">
                  <c:v>48.405458163461098</c:v>
                </c:pt>
                <c:pt idx="491">
                  <c:v>49.8372309716761</c:v>
                </c:pt>
                <c:pt idx="492">
                  <c:v>48.788178778502797</c:v>
                </c:pt>
                <c:pt idx="493">
                  <c:v>48.323982386478498</c:v>
                </c:pt>
                <c:pt idx="494">
                  <c:v>47.289013952275297</c:v>
                </c:pt>
                <c:pt idx="495">
                  <c:v>48.361626216090201</c:v>
                </c:pt>
                <c:pt idx="496">
                  <c:v>48.513879719363899</c:v>
                </c:pt>
                <c:pt idx="497">
                  <c:v>48.251778522810703</c:v>
                </c:pt>
                <c:pt idx="498">
                  <c:v>48.498517607914501</c:v>
                </c:pt>
                <c:pt idx="499">
                  <c:v>48.594852705871901</c:v>
                </c:pt>
                <c:pt idx="500">
                  <c:v>48.0214443199038</c:v>
                </c:pt>
                <c:pt idx="501">
                  <c:v>47.065998646438899</c:v>
                </c:pt>
                <c:pt idx="502">
                  <c:v>51.919701860286096</c:v>
                </c:pt>
                <c:pt idx="503">
                  <c:v>49.725691807398</c:v>
                </c:pt>
                <c:pt idx="504">
                  <c:v>48.909011859958198</c:v>
                </c:pt>
                <c:pt idx="505">
                  <c:v>48.442067046116499</c:v>
                </c:pt>
                <c:pt idx="506">
                  <c:v>48.559945374884201</c:v>
                </c:pt>
                <c:pt idx="507">
                  <c:v>48.220204879102901</c:v>
                </c:pt>
                <c:pt idx="508">
                  <c:v>48.027696289401497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444544"/>
        <c:axId val="72459008"/>
      </c:lineChart>
      <c:catAx>
        <c:axId val="72444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b="0" dirty="0">
                    <a:latin typeface="Times New Roman" pitchFamily="18" charset="0"/>
                    <a:cs typeface="Times New Roman" pitchFamily="18" charset="0"/>
                  </a:rPr>
                  <a:t>Microphone sensor sample</a:t>
                </a:r>
                <a:r>
                  <a:rPr lang="en-US" sz="1200" b="0" baseline="0" dirty="0">
                    <a:latin typeface="Times New Roman" pitchFamily="18" charset="0"/>
                    <a:cs typeface="Times New Roman" pitchFamily="18" charset="0"/>
                  </a:rPr>
                  <a:t> no</a:t>
                </a:r>
                <a:endParaRPr lang="en-US" sz="1200" b="0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crossAx val="72459008"/>
        <c:crosses val="autoZero"/>
        <c:auto val="1"/>
        <c:lblAlgn val="ctr"/>
        <c:lblOffset val="100"/>
        <c:noMultiLvlLbl val="0"/>
      </c:catAx>
      <c:valAx>
        <c:axId val="72459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b="0" dirty="0">
                    <a:latin typeface="Times New Roman" pitchFamily="18" charset="0"/>
                    <a:cs typeface="Times New Roman" pitchFamily="18" charset="0"/>
                  </a:rPr>
                  <a:t>dB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2444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project_file_dB_v!$A$3:$A$2678</c:f>
              <c:numCache>
                <c:formatCode>General</c:formatCode>
                <c:ptCount val="2676"/>
                <c:pt idx="0">
                  <c:v>32.334825768504402</c:v>
                </c:pt>
                <c:pt idx="1">
                  <c:v>37.3544482922292</c:v>
                </c:pt>
                <c:pt idx="2">
                  <c:v>37.849843839327498</c:v>
                </c:pt>
                <c:pt idx="3">
                  <c:v>42.239677146467699</c:v>
                </c:pt>
                <c:pt idx="4">
                  <c:v>42.699314271373296</c:v>
                </c:pt>
                <c:pt idx="5">
                  <c:v>43.066281070093197</c:v>
                </c:pt>
                <c:pt idx="6">
                  <c:v>45.596666496749002</c:v>
                </c:pt>
                <c:pt idx="7">
                  <c:v>46.193877713242699</c:v>
                </c:pt>
                <c:pt idx="8">
                  <c:v>46.106391177536601</c:v>
                </c:pt>
                <c:pt idx="9">
                  <c:v>48.566784629760903</c:v>
                </c:pt>
                <c:pt idx="10">
                  <c:v>49.492993637210297</c:v>
                </c:pt>
                <c:pt idx="11">
                  <c:v>49.492994000000003</c:v>
                </c:pt>
                <c:pt idx="12">
                  <c:v>49.492994000000003</c:v>
                </c:pt>
                <c:pt idx="13">
                  <c:v>50.4247290605987</c:v>
                </c:pt>
                <c:pt idx="14">
                  <c:v>47.851306153547597</c:v>
                </c:pt>
                <c:pt idx="15">
                  <c:v>50.294153677281301</c:v>
                </c:pt>
                <c:pt idx="16">
                  <c:v>49.969106071607797</c:v>
                </c:pt>
                <c:pt idx="17">
                  <c:v>49.969105999999996</c:v>
                </c:pt>
                <c:pt idx="18">
                  <c:v>50.8077621948757</c:v>
                </c:pt>
                <c:pt idx="19">
                  <c:v>52.780855622848897</c:v>
                </c:pt>
                <c:pt idx="20">
                  <c:v>51.9842735185238</c:v>
                </c:pt>
                <c:pt idx="21">
                  <c:v>52.647041110617202</c:v>
                </c:pt>
                <c:pt idx="22">
                  <c:v>52.138839817382902</c:v>
                </c:pt>
                <c:pt idx="23">
                  <c:v>52.336229021476001</c:v>
                </c:pt>
                <c:pt idx="24">
                  <c:v>52.847970112087097</c:v>
                </c:pt>
                <c:pt idx="25">
                  <c:v>51.957240613040199</c:v>
                </c:pt>
                <c:pt idx="26">
                  <c:v>52.022210725595301</c:v>
                </c:pt>
                <c:pt idx="27">
                  <c:v>52.022210999999999</c:v>
                </c:pt>
                <c:pt idx="28">
                  <c:v>53.002256722970102</c:v>
                </c:pt>
                <c:pt idx="29">
                  <c:v>51.482828527323598</c:v>
                </c:pt>
                <c:pt idx="30">
                  <c:v>54.318906308240699</c:v>
                </c:pt>
                <c:pt idx="31">
                  <c:v>55.051146821848299</c:v>
                </c:pt>
                <c:pt idx="32">
                  <c:v>53.7617030010368</c:v>
                </c:pt>
                <c:pt idx="33">
                  <c:v>53.065729334192298</c:v>
                </c:pt>
                <c:pt idx="34">
                  <c:v>53.065728999999997</c:v>
                </c:pt>
                <c:pt idx="35">
                  <c:v>53.617650451083897</c:v>
                </c:pt>
                <c:pt idx="36">
                  <c:v>54.285789951839398</c:v>
                </c:pt>
                <c:pt idx="37">
                  <c:v>54.7459157340014</c:v>
                </c:pt>
                <c:pt idx="38">
                  <c:v>56.063344696529697</c:v>
                </c:pt>
                <c:pt idx="39">
                  <c:v>53.588884709935797</c:v>
                </c:pt>
                <c:pt idx="40">
                  <c:v>60.874029521634696</c:v>
                </c:pt>
                <c:pt idx="41">
                  <c:v>61.311280692859398</c:v>
                </c:pt>
                <c:pt idx="42">
                  <c:v>56.951410960378297</c:v>
                </c:pt>
                <c:pt idx="43">
                  <c:v>56.951411</c:v>
                </c:pt>
                <c:pt idx="44">
                  <c:v>56.407167350362798</c:v>
                </c:pt>
                <c:pt idx="45">
                  <c:v>57.067858322862101</c:v>
                </c:pt>
                <c:pt idx="46">
                  <c:v>56.422914620094303</c:v>
                </c:pt>
                <c:pt idx="47">
                  <c:v>53.412751712711497</c:v>
                </c:pt>
                <c:pt idx="48">
                  <c:v>57.217304702772402</c:v>
                </c:pt>
                <c:pt idx="49">
                  <c:v>57.086600006083501</c:v>
                </c:pt>
                <c:pt idx="50">
                  <c:v>55.180556139631797</c:v>
                </c:pt>
                <c:pt idx="51">
                  <c:v>54.406986223731401</c:v>
                </c:pt>
                <c:pt idx="52">
                  <c:v>54.406986000000003</c:v>
                </c:pt>
                <c:pt idx="53">
                  <c:v>54.334038220190799</c:v>
                </c:pt>
                <c:pt idx="54">
                  <c:v>53.244716572747798</c:v>
                </c:pt>
                <c:pt idx="55">
                  <c:v>55.665398574789101</c:v>
                </c:pt>
                <c:pt idx="56">
                  <c:v>54.2886098316757</c:v>
                </c:pt>
                <c:pt idx="57">
                  <c:v>57.613300842677397</c:v>
                </c:pt>
                <c:pt idx="58">
                  <c:v>53.434386390872902</c:v>
                </c:pt>
                <c:pt idx="59">
                  <c:v>52.622913284537901</c:v>
                </c:pt>
                <c:pt idx="60">
                  <c:v>52.622912999999997</c:v>
                </c:pt>
                <c:pt idx="61">
                  <c:v>54.455093169578802</c:v>
                </c:pt>
                <c:pt idx="62">
                  <c:v>53.785013645991498</c:v>
                </c:pt>
                <c:pt idx="63">
                  <c:v>53.865938605527802</c:v>
                </c:pt>
                <c:pt idx="64">
                  <c:v>55.006209302959199</c:v>
                </c:pt>
                <c:pt idx="65">
                  <c:v>54.6466885937147</c:v>
                </c:pt>
                <c:pt idx="66">
                  <c:v>57.369251840086903</c:v>
                </c:pt>
                <c:pt idx="67">
                  <c:v>55.827984901103903</c:v>
                </c:pt>
                <c:pt idx="68">
                  <c:v>56.259357779635103</c:v>
                </c:pt>
                <c:pt idx="69">
                  <c:v>55.066260179952799</c:v>
                </c:pt>
                <c:pt idx="70">
                  <c:v>55.06626</c:v>
                </c:pt>
                <c:pt idx="71">
                  <c:v>54.230211458777902</c:v>
                </c:pt>
                <c:pt idx="72">
                  <c:v>54.281886812151399</c:v>
                </c:pt>
                <c:pt idx="73">
                  <c:v>52.676593491214803</c:v>
                </c:pt>
                <c:pt idx="74">
                  <c:v>52.075730313612702</c:v>
                </c:pt>
                <c:pt idx="75">
                  <c:v>54.656793419962199</c:v>
                </c:pt>
                <c:pt idx="76">
                  <c:v>54.300138967086099</c:v>
                </c:pt>
                <c:pt idx="77">
                  <c:v>54.300139000000001</c:v>
                </c:pt>
                <c:pt idx="78">
                  <c:v>56.633989609331501</c:v>
                </c:pt>
                <c:pt idx="79">
                  <c:v>56.300869432238997</c:v>
                </c:pt>
                <c:pt idx="80">
                  <c:v>56.391489331524902</c:v>
                </c:pt>
                <c:pt idx="81">
                  <c:v>56.382383883714297</c:v>
                </c:pt>
                <c:pt idx="82">
                  <c:v>54.915393323427899</c:v>
                </c:pt>
                <c:pt idx="83">
                  <c:v>55.599741428451999</c:v>
                </c:pt>
                <c:pt idx="84">
                  <c:v>56.355536575684297</c:v>
                </c:pt>
                <c:pt idx="85">
                  <c:v>56.355536999999998</c:v>
                </c:pt>
                <c:pt idx="86">
                  <c:v>56.1597732082286</c:v>
                </c:pt>
                <c:pt idx="87">
                  <c:v>55.4199059660288</c:v>
                </c:pt>
                <c:pt idx="88">
                  <c:v>55.553848236260599</c:v>
                </c:pt>
                <c:pt idx="89">
                  <c:v>55.7166205504967</c:v>
                </c:pt>
                <c:pt idx="90">
                  <c:v>55.914395216637097</c:v>
                </c:pt>
                <c:pt idx="91">
                  <c:v>54.372463390053603</c:v>
                </c:pt>
                <c:pt idx="92">
                  <c:v>55.634644325132903</c:v>
                </c:pt>
                <c:pt idx="93">
                  <c:v>55.634644000000002</c:v>
                </c:pt>
                <c:pt idx="94">
                  <c:v>56.758539160360002</c:v>
                </c:pt>
                <c:pt idx="95">
                  <c:v>55.212338576514803</c:v>
                </c:pt>
                <c:pt idx="96">
                  <c:v>55.570784611918</c:v>
                </c:pt>
                <c:pt idx="97">
                  <c:v>54.234717049013803</c:v>
                </c:pt>
                <c:pt idx="98">
                  <c:v>54.080633754672597</c:v>
                </c:pt>
                <c:pt idx="99">
                  <c:v>53.499496167702802</c:v>
                </c:pt>
                <c:pt idx="100">
                  <c:v>54.764647373000798</c:v>
                </c:pt>
                <c:pt idx="101">
                  <c:v>56.474585216347997</c:v>
                </c:pt>
                <c:pt idx="102">
                  <c:v>56.474584999999998</c:v>
                </c:pt>
                <c:pt idx="103">
                  <c:v>53.938425680438002</c:v>
                </c:pt>
                <c:pt idx="104">
                  <c:v>58.572206487142097</c:v>
                </c:pt>
                <c:pt idx="105">
                  <c:v>54.365893751914001</c:v>
                </c:pt>
                <c:pt idx="106">
                  <c:v>53.372623724346298</c:v>
                </c:pt>
                <c:pt idx="107">
                  <c:v>54.624901132299101</c:v>
                </c:pt>
                <c:pt idx="108">
                  <c:v>55.278988253409302</c:v>
                </c:pt>
                <c:pt idx="109">
                  <c:v>55.466192873953702</c:v>
                </c:pt>
                <c:pt idx="110">
                  <c:v>55.466192999999997</c:v>
                </c:pt>
                <c:pt idx="111">
                  <c:v>56.617244409414198</c:v>
                </c:pt>
                <c:pt idx="112">
                  <c:v>52.818995903888897</c:v>
                </c:pt>
                <c:pt idx="113">
                  <c:v>54.222126082904097</c:v>
                </c:pt>
                <c:pt idx="114">
                  <c:v>58.290349775623497</c:v>
                </c:pt>
                <c:pt idx="115">
                  <c:v>58.492702441087097</c:v>
                </c:pt>
                <c:pt idx="116">
                  <c:v>58.945037507715703</c:v>
                </c:pt>
                <c:pt idx="117">
                  <c:v>58.242830059809101</c:v>
                </c:pt>
                <c:pt idx="118">
                  <c:v>57.731073475490199</c:v>
                </c:pt>
                <c:pt idx="119">
                  <c:v>57.731073000000002</c:v>
                </c:pt>
                <c:pt idx="120">
                  <c:v>55.464030283174303</c:v>
                </c:pt>
                <c:pt idx="121">
                  <c:v>55.194783770893999</c:v>
                </c:pt>
                <c:pt idx="122">
                  <c:v>53.8470248461146</c:v>
                </c:pt>
                <c:pt idx="123">
                  <c:v>53.8048682120805</c:v>
                </c:pt>
                <c:pt idx="124">
                  <c:v>54.371833759100198</c:v>
                </c:pt>
                <c:pt idx="125">
                  <c:v>54.8753174161129</c:v>
                </c:pt>
                <c:pt idx="126">
                  <c:v>53.230186792316303</c:v>
                </c:pt>
                <c:pt idx="127">
                  <c:v>53.452031042033802</c:v>
                </c:pt>
                <c:pt idx="128">
                  <c:v>53.2140089708681</c:v>
                </c:pt>
                <c:pt idx="129">
                  <c:v>55.6721360566792</c:v>
                </c:pt>
                <c:pt idx="130">
                  <c:v>56.080175846485503</c:v>
                </c:pt>
                <c:pt idx="131">
                  <c:v>54.660253586459902</c:v>
                </c:pt>
                <c:pt idx="132">
                  <c:v>54.1262613666511</c:v>
                </c:pt>
                <c:pt idx="133">
                  <c:v>53.958632737623901</c:v>
                </c:pt>
                <c:pt idx="134">
                  <c:v>52.962968254035196</c:v>
                </c:pt>
                <c:pt idx="135">
                  <c:v>52.984165501097003</c:v>
                </c:pt>
                <c:pt idx="136">
                  <c:v>52.984166000000002</c:v>
                </c:pt>
                <c:pt idx="137">
                  <c:v>52.984166000000002</c:v>
                </c:pt>
                <c:pt idx="138">
                  <c:v>52.984166000000002</c:v>
                </c:pt>
                <c:pt idx="139">
                  <c:v>52.848790387742703</c:v>
                </c:pt>
                <c:pt idx="140">
                  <c:v>52.848790000000001</c:v>
                </c:pt>
                <c:pt idx="141">
                  <c:v>52.6970301525566</c:v>
                </c:pt>
                <c:pt idx="142">
                  <c:v>51.068663958018099</c:v>
                </c:pt>
                <c:pt idx="143">
                  <c:v>52.598481046050601</c:v>
                </c:pt>
                <c:pt idx="144">
                  <c:v>52.898318151248702</c:v>
                </c:pt>
                <c:pt idx="145">
                  <c:v>51.678963527435897</c:v>
                </c:pt>
                <c:pt idx="146">
                  <c:v>51.400968366808897</c:v>
                </c:pt>
                <c:pt idx="147">
                  <c:v>51.400967999999999</c:v>
                </c:pt>
                <c:pt idx="148">
                  <c:v>54.403798030129401</c:v>
                </c:pt>
                <c:pt idx="149">
                  <c:v>54.152420893429202</c:v>
                </c:pt>
                <c:pt idx="150">
                  <c:v>55.411009994655203</c:v>
                </c:pt>
                <c:pt idx="151">
                  <c:v>53.503780904282998</c:v>
                </c:pt>
                <c:pt idx="152">
                  <c:v>53.249663804357297</c:v>
                </c:pt>
                <c:pt idx="153">
                  <c:v>53.692724096514098</c:v>
                </c:pt>
                <c:pt idx="154">
                  <c:v>54.5948930307583</c:v>
                </c:pt>
                <c:pt idx="155">
                  <c:v>55.467910039028098</c:v>
                </c:pt>
                <c:pt idx="156">
                  <c:v>55.467910000000003</c:v>
                </c:pt>
                <c:pt idx="157">
                  <c:v>53.765923199316198</c:v>
                </c:pt>
                <c:pt idx="158">
                  <c:v>55.354430417408999</c:v>
                </c:pt>
                <c:pt idx="159">
                  <c:v>52.7912052761396</c:v>
                </c:pt>
                <c:pt idx="160">
                  <c:v>53.946316240461798</c:v>
                </c:pt>
                <c:pt idx="161">
                  <c:v>54.604559867301496</c:v>
                </c:pt>
                <c:pt idx="162">
                  <c:v>54.232736684980701</c:v>
                </c:pt>
                <c:pt idx="163">
                  <c:v>56.069632424955799</c:v>
                </c:pt>
                <c:pt idx="164">
                  <c:v>56.069631999999999</c:v>
                </c:pt>
                <c:pt idx="165">
                  <c:v>55.662514684511898</c:v>
                </c:pt>
                <c:pt idx="166">
                  <c:v>55.0161930421541</c:v>
                </c:pt>
                <c:pt idx="167">
                  <c:v>54.599269031478201</c:v>
                </c:pt>
                <c:pt idx="168">
                  <c:v>54.093013119067699</c:v>
                </c:pt>
                <c:pt idx="169">
                  <c:v>55.330225041993501</c:v>
                </c:pt>
                <c:pt idx="170">
                  <c:v>54.923229085531702</c:v>
                </c:pt>
                <c:pt idx="171">
                  <c:v>54.3907513687654</c:v>
                </c:pt>
                <c:pt idx="172">
                  <c:v>54.390751000000002</c:v>
                </c:pt>
                <c:pt idx="173">
                  <c:v>53.200444385275297</c:v>
                </c:pt>
                <c:pt idx="174">
                  <c:v>57.5018775349088</c:v>
                </c:pt>
                <c:pt idx="175">
                  <c:v>57.737393479317497</c:v>
                </c:pt>
                <c:pt idx="176">
                  <c:v>54.437961356845001</c:v>
                </c:pt>
                <c:pt idx="177">
                  <c:v>54.296597655816598</c:v>
                </c:pt>
                <c:pt idx="178">
                  <c:v>53.319090863493201</c:v>
                </c:pt>
                <c:pt idx="179">
                  <c:v>52.8279899845503</c:v>
                </c:pt>
                <c:pt idx="180">
                  <c:v>53.435189331867001</c:v>
                </c:pt>
                <c:pt idx="181">
                  <c:v>53.435189000000001</c:v>
                </c:pt>
                <c:pt idx="182">
                  <c:v>50.737684308360997</c:v>
                </c:pt>
                <c:pt idx="183">
                  <c:v>54.606235296641898</c:v>
                </c:pt>
                <c:pt idx="184">
                  <c:v>53.332077057706897</c:v>
                </c:pt>
                <c:pt idx="185">
                  <c:v>53.446798044645803</c:v>
                </c:pt>
                <c:pt idx="186">
                  <c:v>54.595823072404599</c:v>
                </c:pt>
                <c:pt idx="187">
                  <c:v>54.141355365313402</c:v>
                </c:pt>
                <c:pt idx="188">
                  <c:v>52.898852791588602</c:v>
                </c:pt>
                <c:pt idx="189">
                  <c:v>52.898853000000003</c:v>
                </c:pt>
                <c:pt idx="190">
                  <c:v>55.990620399356899</c:v>
                </c:pt>
                <c:pt idx="191">
                  <c:v>53.744232211596497</c:v>
                </c:pt>
                <c:pt idx="192">
                  <c:v>56.277140984496398</c:v>
                </c:pt>
                <c:pt idx="193">
                  <c:v>56.4369620675334</c:v>
                </c:pt>
                <c:pt idx="194">
                  <c:v>56.518405404230897</c:v>
                </c:pt>
                <c:pt idx="195">
                  <c:v>59.146991570859001</c:v>
                </c:pt>
                <c:pt idx="196">
                  <c:v>59.197545295620799</c:v>
                </c:pt>
                <c:pt idx="197">
                  <c:v>57.7135947785683</c:v>
                </c:pt>
                <c:pt idx="198">
                  <c:v>57.713594999999998</c:v>
                </c:pt>
                <c:pt idx="199">
                  <c:v>57.154331125327303</c:v>
                </c:pt>
                <c:pt idx="200">
                  <c:v>56.982393221828097</c:v>
                </c:pt>
                <c:pt idx="201">
                  <c:v>57.501215183505799</c:v>
                </c:pt>
                <c:pt idx="202">
                  <c:v>58.063297955608199</c:v>
                </c:pt>
                <c:pt idx="203">
                  <c:v>58.5835801204028</c:v>
                </c:pt>
                <c:pt idx="204">
                  <c:v>60.762184236832098</c:v>
                </c:pt>
                <c:pt idx="205">
                  <c:v>60.451425223873102</c:v>
                </c:pt>
                <c:pt idx="206">
                  <c:v>60.451425</c:v>
                </c:pt>
                <c:pt idx="207">
                  <c:v>60.039014093942598</c:v>
                </c:pt>
                <c:pt idx="208">
                  <c:v>63.840991670854002</c:v>
                </c:pt>
                <c:pt idx="209">
                  <c:v>68.822640029380096</c:v>
                </c:pt>
                <c:pt idx="210">
                  <c:v>62.313351960829003</c:v>
                </c:pt>
                <c:pt idx="211">
                  <c:v>54.588853153613897</c:v>
                </c:pt>
                <c:pt idx="212">
                  <c:v>59.944650565827402</c:v>
                </c:pt>
                <c:pt idx="213">
                  <c:v>56.770450223603397</c:v>
                </c:pt>
                <c:pt idx="214">
                  <c:v>47.8702485479362</c:v>
                </c:pt>
                <c:pt idx="215">
                  <c:v>47.870249000000001</c:v>
                </c:pt>
                <c:pt idx="216">
                  <c:v>48.960198864294703</c:v>
                </c:pt>
                <c:pt idx="217">
                  <c:v>53.609732406156702</c:v>
                </c:pt>
                <c:pt idx="218">
                  <c:v>44.825921686404499</c:v>
                </c:pt>
                <c:pt idx="219">
                  <c:v>45.365872309795897</c:v>
                </c:pt>
                <c:pt idx="220">
                  <c:v>45.090310438609997</c:v>
                </c:pt>
                <c:pt idx="221">
                  <c:v>62.708471956025598</c:v>
                </c:pt>
                <c:pt idx="222">
                  <c:v>46.989455876970602</c:v>
                </c:pt>
                <c:pt idx="223">
                  <c:v>46.989455999999997</c:v>
                </c:pt>
                <c:pt idx="224">
                  <c:v>45.427586776604997</c:v>
                </c:pt>
                <c:pt idx="225">
                  <c:v>43.406409691403503</c:v>
                </c:pt>
                <c:pt idx="226">
                  <c:v>43.979521487898197</c:v>
                </c:pt>
                <c:pt idx="227">
                  <c:v>46.278334189533197</c:v>
                </c:pt>
                <c:pt idx="228">
                  <c:v>48.244892024370998</c:v>
                </c:pt>
                <c:pt idx="229">
                  <c:v>52.350597500415297</c:v>
                </c:pt>
                <c:pt idx="230">
                  <c:v>51.233269422293198</c:v>
                </c:pt>
                <c:pt idx="231">
                  <c:v>51.502697515071198</c:v>
                </c:pt>
                <c:pt idx="232">
                  <c:v>51.502698000000002</c:v>
                </c:pt>
                <c:pt idx="233">
                  <c:v>58.328918478128003</c:v>
                </c:pt>
                <c:pt idx="234">
                  <c:v>53.759403923784198</c:v>
                </c:pt>
                <c:pt idx="235">
                  <c:v>53.800356931582101</c:v>
                </c:pt>
                <c:pt idx="236">
                  <c:v>48.527507089413703</c:v>
                </c:pt>
                <c:pt idx="237">
                  <c:v>50.2440404268443</c:v>
                </c:pt>
                <c:pt idx="238">
                  <c:v>46.311891975186398</c:v>
                </c:pt>
                <c:pt idx="239">
                  <c:v>48.316756956860203</c:v>
                </c:pt>
                <c:pt idx="240">
                  <c:v>48.316757000000003</c:v>
                </c:pt>
                <c:pt idx="241">
                  <c:v>59.523591273441802</c:v>
                </c:pt>
                <c:pt idx="242">
                  <c:v>53.232405221452296</c:v>
                </c:pt>
                <c:pt idx="243">
                  <c:v>48.035560160440603</c:v>
                </c:pt>
                <c:pt idx="244">
                  <c:v>49.627125611423601</c:v>
                </c:pt>
                <c:pt idx="245">
                  <c:v>46.942575512482897</c:v>
                </c:pt>
                <c:pt idx="246">
                  <c:v>47.612550101645297</c:v>
                </c:pt>
                <c:pt idx="247">
                  <c:v>47.873767209974901</c:v>
                </c:pt>
                <c:pt idx="248">
                  <c:v>47.873767000000001</c:v>
                </c:pt>
                <c:pt idx="249">
                  <c:v>49.762204805061302</c:v>
                </c:pt>
                <c:pt idx="250">
                  <c:v>51.533901160616097</c:v>
                </c:pt>
                <c:pt idx="251">
                  <c:v>50.457366888100999</c:v>
                </c:pt>
                <c:pt idx="252">
                  <c:v>51.488554916902103</c:v>
                </c:pt>
                <c:pt idx="253">
                  <c:v>47.891381609937802</c:v>
                </c:pt>
                <c:pt idx="254">
                  <c:v>45.238976561499797</c:v>
                </c:pt>
                <c:pt idx="255">
                  <c:v>47.267304780747097</c:v>
                </c:pt>
                <c:pt idx="256">
                  <c:v>46.754377045633703</c:v>
                </c:pt>
                <c:pt idx="257">
                  <c:v>46.754376999999998</c:v>
                </c:pt>
                <c:pt idx="258">
                  <c:v>47.519386560916303</c:v>
                </c:pt>
                <c:pt idx="259">
                  <c:v>48.823186329913398</c:v>
                </c:pt>
                <c:pt idx="260">
                  <c:v>50.8918569180452</c:v>
                </c:pt>
                <c:pt idx="261">
                  <c:v>50.679083909830602</c:v>
                </c:pt>
                <c:pt idx="262">
                  <c:v>49.975676011188803</c:v>
                </c:pt>
                <c:pt idx="263">
                  <c:v>50.301036968851399</c:v>
                </c:pt>
                <c:pt idx="264">
                  <c:v>50.207764064195999</c:v>
                </c:pt>
                <c:pt idx="265">
                  <c:v>50.207763999999997</c:v>
                </c:pt>
                <c:pt idx="266">
                  <c:v>50.734565957035102</c:v>
                </c:pt>
                <c:pt idx="267">
                  <c:v>50.649687224696997</c:v>
                </c:pt>
                <c:pt idx="268">
                  <c:v>51.912420928929201</c:v>
                </c:pt>
                <c:pt idx="269">
                  <c:v>49.200655569524102</c:v>
                </c:pt>
                <c:pt idx="270">
                  <c:v>50.3299813748338</c:v>
                </c:pt>
                <c:pt idx="271">
                  <c:v>53.387453590387302</c:v>
                </c:pt>
                <c:pt idx="272">
                  <c:v>53.3104208665291</c:v>
                </c:pt>
                <c:pt idx="273">
                  <c:v>54.835142884109203</c:v>
                </c:pt>
                <c:pt idx="274">
                  <c:v>54.835143000000002</c:v>
                </c:pt>
                <c:pt idx="275">
                  <c:v>51.518481480611896</c:v>
                </c:pt>
                <c:pt idx="276">
                  <c:v>59.009916818299999</c:v>
                </c:pt>
                <c:pt idx="277">
                  <c:v>59.449901764944102</c:v>
                </c:pt>
                <c:pt idx="278">
                  <c:v>57.614735906074898</c:v>
                </c:pt>
                <c:pt idx="279">
                  <c:v>58.008649034718502</c:v>
                </c:pt>
                <c:pt idx="280">
                  <c:v>60.692777776525297</c:v>
                </c:pt>
                <c:pt idx="281">
                  <c:v>61.252096731576501</c:v>
                </c:pt>
                <c:pt idx="282">
                  <c:v>61.252096999999999</c:v>
                </c:pt>
                <c:pt idx="283">
                  <c:v>65.455672847027103</c:v>
                </c:pt>
                <c:pt idx="284">
                  <c:v>68.624429316908603</c:v>
                </c:pt>
                <c:pt idx="285">
                  <c:v>69.014496689587602</c:v>
                </c:pt>
                <c:pt idx="286">
                  <c:v>67.471358762577097</c:v>
                </c:pt>
                <c:pt idx="287">
                  <c:v>68.6724553263155</c:v>
                </c:pt>
                <c:pt idx="288">
                  <c:v>65.071087601688106</c:v>
                </c:pt>
                <c:pt idx="289">
                  <c:v>66.463423222788705</c:v>
                </c:pt>
                <c:pt idx="290">
                  <c:v>65.986410528345402</c:v>
                </c:pt>
                <c:pt idx="291">
                  <c:v>65.986411000000004</c:v>
                </c:pt>
                <c:pt idx="292">
                  <c:v>67.133313917344793</c:v>
                </c:pt>
                <c:pt idx="293">
                  <c:v>65.321269479004798</c:v>
                </c:pt>
                <c:pt idx="294">
                  <c:v>68.112839462958306</c:v>
                </c:pt>
                <c:pt idx="295">
                  <c:v>66.526270534614795</c:v>
                </c:pt>
                <c:pt idx="296">
                  <c:v>64.782878483178095</c:v>
                </c:pt>
                <c:pt idx="297">
                  <c:v>64.096935731317103</c:v>
                </c:pt>
                <c:pt idx="298">
                  <c:v>65.860020119527704</c:v>
                </c:pt>
                <c:pt idx="299">
                  <c:v>65.860020000000006</c:v>
                </c:pt>
                <c:pt idx="300">
                  <c:v>66.974876757706497</c:v>
                </c:pt>
                <c:pt idx="301">
                  <c:v>64.929944251429504</c:v>
                </c:pt>
                <c:pt idx="302">
                  <c:v>66.011252596819702</c:v>
                </c:pt>
                <c:pt idx="303">
                  <c:v>67.087805300078202</c:v>
                </c:pt>
                <c:pt idx="304">
                  <c:v>64.949137415264403</c:v>
                </c:pt>
                <c:pt idx="305">
                  <c:v>64.755219458412995</c:v>
                </c:pt>
                <c:pt idx="306">
                  <c:v>63.307422626672903</c:v>
                </c:pt>
                <c:pt idx="307">
                  <c:v>63.4179469114003</c:v>
                </c:pt>
                <c:pt idx="308">
                  <c:v>63.417946999999998</c:v>
                </c:pt>
                <c:pt idx="309">
                  <c:v>64.652833606780405</c:v>
                </c:pt>
                <c:pt idx="310">
                  <c:v>64.087741087573306</c:v>
                </c:pt>
                <c:pt idx="311">
                  <c:v>62.474134959445301</c:v>
                </c:pt>
                <c:pt idx="312">
                  <c:v>59.995804235011299</c:v>
                </c:pt>
                <c:pt idx="313">
                  <c:v>59.820081634432398</c:v>
                </c:pt>
                <c:pt idx="314">
                  <c:v>65.270750073603395</c:v>
                </c:pt>
                <c:pt idx="315">
                  <c:v>61.755086969684399</c:v>
                </c:pt>
                <c:pt idx="316">
                  <c:v>61.755087000000003</c:v>
                </c:pt>
                <c:pt idx="317">
                  <c:v>60.279712637978001</c:v>
                </c:pt>
                <c:pt idx="318">
                  <c:v>61.680657689626997</c:v>
                </c:pt>
                <c:pt idx="319">
                  <c:v>60.651846136747402</c:v>
                </c:pt>
                <c:pt idx="320">
                  <c:v>59.720034964417202</c:v>
                </c:pt>
                <c:pt idx="321">
                  <c:v>59.049630727572399</c:v>
                </c:pt>
                <c:pt idx="322">
                  <c:v>59.077012807720102</c:v>
                </c:pt>
                <c:pt idx="323">
                  <c:v>61.059557189916099</c:v>
                </c:pt>
                <c:pt idx="324">
                  <c:v>63.760264140116497</c:v>
                </c:pt>
                <c:pt idx="325">
                  <c:v>63.760263999999999</c:v>
                </c:pt>
                <c:pt idx="326">
                  <c:v>61.909209804497202</c:v>
                </c:pt>
                <c:pt idx="327">
                  <c:v>65.869209915929503</c:v>
                </c:pt>
                <c:pt idx="328">
                  <c:v>62.6162580418126</c:v>
                </c:pt>
                <c:pt idx="329">
                  <c:v>64.606525941060994</c:v>
                </c:pt>
                <c:pt idx="330">
                  <c:v>66.520933560973106</c:v>
                </c:pt>
                <c:pt idx="331">
                  <c:v>64.953587710443401</c:v>
                </c:pt>
                <c:pt idx="332">
                  <c:v>60.2510102938218</c:v>
                </c:pt>
                <c:pt idx="333">
                  <c:v>60.251010000000001</c:v>
                </c:pt>
                <c:pt idx="334">
                  <c:v>62.2092513200068</c:v>
                </c:pt>
                <c:pt idx="335">
                  <c:v>63.231460522015396</c:v>
                </c:pt>
                <c:pt idx="336">
                  <c:v>69.639197064667599</c:v>
                </c:pt>
                <c:pt idx="337">
                  <c:v>68.484350650091201</c:v>
                </c:pt>
                <c:pt idx="338">
                  <c:v>67.932751880272605</c:v>
                </c:pt>
                <c:pt idx="339">
                  <c:v>65.852311917025503</c:v>
                </c:pt>
                <c:pt idx="340">
                  <c:v>66.579289585057694</c:v>
                </c:pt>
                <c:pt idx="341">
                  <c:v>66.57929</c:v>
                </c:pt>
                <c:pt idx="342">
                  <c:v>66.782364710587601</c:v>
                </c:pt>
                <c:pt idx="343">
                  <c:v>67.046841026941607</c:v>
                </c:pt>
                <c:pt idx="344">
                  <c:v>65.770843030269106</c:v>
                </c:pt>
                <c:pt idx="345">
                  <c:v>66.516444303376005</c:v>
                </c:pt>
                <c:pt idx="346">
                  <c:v>73.488996504843001</c:v>
                </c:pt>
                <c:pt idx="347">
                  <c:v>66.439262974697499</c:v>
                </c:pt>
                <c:pt idx="348">
                  <c:v>67.094446670800394</c:v>
                </c:pt>
                <c:pt idx="349">
                  <c:v>69.789372592936601</c:v>
                </c:pt>
                <c:pt idx="350">
                  <c:v>69.789372999999998</c:v>
                </c:pt>
                <c:pt idx="351">
                  <c:v>64.746485834546306</c:v>
                </c:pt>
                <c:pt idx="352">
                  <c:v>65.479093443816694</c:v>
                </c:pt>
                <c:pt idx="353">
                  <c:v>63.808336835611598</c:v>
                </c:pt>
                <c:pt idx="354">
                  <c:v>63.452887078697799</c:v>
                </c:pt>
                <c:pt idx="355">
                  <c:v>64.228951954267401</c:v>
                </c:pt>
                <c:pt idx="356">
                  <c:v>63.3897170325085</c:v>
                </c:pt>
                <c:pt idx="357">
                  <c:v>62.096564885960603</c:v>
                </c:pt>
                <c:pt idx="358">
                  <c:v>62.096564999999998</c:v>
                </c:pt>
                <c:pt idx="359">
                  <c:v>60.744056326228502</c:v>
                </c:pt>
                <c:pt idx="360">
                  <c:v>58.300515265250198</c:v>
                </c:pt>
                <c:pt idx="361">
                  <c:v>58.040696102539698</c:v>
                </c:pt>
                <c:pt idx="362">
                  <c:v>60.674906092284402</c:v>
                </c:pt>
                <c:pt idx="363">
                  <c:v>62.765085208903798</c:v>
                </c:pt>
                <c:pt idx="364">
                  <c:v>66.994847471543594</c:v>
                </c:pt>
                <c:pt idx="365">
                  <c:v>70.435019775197205</c:v>
                </c:pt>
                <c:pt idx="366">
                  <c:v>70.684413592102203</c:v>
                </c:pt>
                <c:pt idx="367">
                  <c:v>70.684414000000004</c:v>
                </c:pt>
                <c:pt idx="368">
                  <c:v>70.1958508313203</c:v>
                </c:pt>
                <c:pt idx="369">
                  <c:v>70.650232516658093</c:v>
                </c:pt>
                <c:pt idx="370">
                  <c:v>72.412461368392997</c:v>
                </c:pt>
                <c:pt idx="371">
                  <c:v>72.541223995330597</c:v>
                </c:pt>
                <c:pt idx="372">
                  <c:v>68.866702056949904</c:v>
                </c:pt>
                <c:pt idx="373">
                  <c:v>68.144688435093997</c:v>
                </c:pt>
                <c:pt idx="374">
                  <c:v>68.201988593929002</c:v>
                </c:pt>
                <c:pt idx="375">
                  <c:v>68.201988999999998</c:v>
                </c:pt>
                <c:pt idx="376">
                  <c:v>71.456958253856499</c:v>
                </c:pt>
                <c:pt idx="377">
                  <c:v>72.760783529792903</c:v>
                </c:pt>
                <c:pt idx="378">
                  <c:v>75.793474549393494</c:v>
                </c:pt>
                <c:pt idx="379">
                  <c:v>75.127073570809699</c:v>
                </c:pt>
                <c:pt idx="380">
                  <c:v>70.374514640095001</c:v>
                </c:pt>
                <c:pt idx="381">
                  <c:v>69.958295501801103</c:v>
                </c:pt>
                <c:pt idx="382">
                  <c:v>63.322897991514601</c:v>
                </c:pt>
                <c:pt idx="383">
                  <c:v>58.461226544640603</c:v>
                </c:pt>
                <c:pt idx="384">
                  <c:v>58.461227000000001</c:v>
                </c:pt>
                <c:pt idx="385">
                  <c:v>49.772454401402896</c:v>
                </c:pt>
                <c:pt idx="386">
                  <c:v>56.1728602949105</c:v>
                </c:pt>
                <c:pt idx="387">
                  <c:v>55.721605502682898</c:v>
                </c:pt>
                <c:pt idx="388">
                  <c:v>54.593993436944899</c:v>
                </c:pt>
                <c:pt idx="389">
                  <c:v>57.233085060592302</c:v>
                </c:pt>
                <c:pt idx="390">
                  <c:v>54.279918481979799</c:v>
                </c:pt>
                <c:pt idx="391">
                  <c:v>52.410383574709797</c:v>
                </c:pt>
                <c:pt idx="392">
                  <c:v>52.410384000000001</c:v>
                </c:pt>
                <c:pt idx="393">
                  <c:v>48.0687512709302</c:v>
                </c:pt>
                <c:pt idx="394">
                  <c:v>45.873080853893498</c:v>
                </c:pt>
                <c:pt idx="395">
                  <c:v>50.233695067693702</c:v>
                </c:pt>
                <c:pt idx="396">
                  <c:v>51.862361035695898</c:v>
                </c:pt>
                <c:pt idx="397">
                  <c:v>56.321869757388001</c:v>
                </c:pt>
                <c:pt idx="398">
                  <c:v>53.856210209113598</c:v>
                </c:pt>
                <c:pt idx="399">
                  <c:v>55.463033498226899</c:v>
                </c:pt>
                <c:pt idx="400">
                  <c:v>58.0349393206873</c:v>
                </c:pt>
                <c:pt idx="401">
                  <c:v>58.034939000000001</c:v>
                </c:pt>
                <c:pt idx="402">
                  <c:v>48.095374932479601</c:v>
                </c:pt>
                <c:pt idx="403">
                  <c:v>48.095374999999997</c:v>
                </c:pt>
                <c:pt idx="404">
                  <c:v>48.095374999999997</c:v>
                </c:pt>
                <c:pt idx="405">
                  <c:v>48.095374999999997</c:v>
                </c:pt>
                <c:pt idx="406">
                  <c:v>48.095374999999997</c:v>
                </c:pt>
                <c:pt idx="407">
                  <c:v>48.095374999999997</c:v>
                </c:pt>
                <c:pt idx="408">
                  <c:v>48.095374999999997</c:v>
                </c:pt>
                <c:pt idx="409">
                  <c:v>34.5400946719232</c:v>
                </c:pt>
                <c:pt idx="410">
                  <c:v>37.4633409829705</c:v>
                </c:pt>
                <c:pt idx="411">
                  <c:v>38.462725612041297</c:v>
                </c:pt>
                <c:pt idx="412">
                  <c:v>41.258689133052002</c:v>
                </c:pt>
                <c:pt idx="413">
                  <c:v>41.258688999999997</c:v>
                </c:pt>
                <c:pt idx="414">
                  <c:v>43.682133858413401</c:v>
                </c:pt>
                <c:pt idx="415">
                  <c:v>44.722087922401002</c:v>
                </c:pt>
                <c:pt idx="416">
                  <c:v>45.190656074093098</c:v>
                </c:pt>
                <c:pt idx="417">
                  <c:v>46.611771615438997</c:v>
                </c:pt>
                <c:pt idx="418">
                  <c:v>47.438185252710603</c:v>
                </c:pt>
                <c:pt idx="419">
                  <c:v>48.918286131600702</c:v>
                </c:pt>
                <c:pt idx="420">
                  <c:v>47.693814580208802</c:v>
                </c:pt>
                <c:pt idx="421">
                  <c:v>48.409134942178099</c:v>
                </c:pt>
                <c:pt idx="422">
                  <c:v>48.409134999999999</c:v>
                </c:pt>
                <c:pt idx="423">
                  <c:v>50.960872281383097</c:v>
                </c:pt>
                <c:pt idx="424">
                  <c:v>49.448982674521503</c:v>
                </c:pt>
                <c:pt idx="425">
                  <c:v>52.613401724039399</c:v>
                </c:pt>
                <c:pt idx="426">
                  <c:v>52.772637300186702</c:v>
                </c:pt>
                <c:pt idx="427">
                  <c:v>51.218952688515401</c:v>
                </c:pt>
                <c:pt idx="428">
                  <c:v>53.498348607571899</c:v>
                </c:pt>
                <c:pt idx="429">
                  <c:v>52.179711253613398</c:v>
                </c:pt>
                <c:pt idx="430">
                  <c:v>52.179710999999998</c:v>
                </c:pt>
                <c:pt idx="431">
                  <c:v>52.473402094734801</c:v>
                </c:pt>
                <c:pt idx="432">
                  <c:v>54.171929910067597</c:v>
                </c:pt>
                <c:pt idx="433">
                  <c:v>51.001049159882299</c:v>
                </c:pt>
                <c:pt idx="434">
                  <c:v>51.766836869176899</c:v>
                </c:pt>
                <c:pt idx="435">
                  <c:v>51.3188739368412</c:v>
                </c:pt>
                <c:pt idx="436">
                  <c:v>50.838681079790803</c:v>
                </c:pt>
                <c:pt idx="437">
                  <c:v>51.040128993307398</c:v>
                </c:pt>
                <c:pt idx="438">
                  <c:v>51.206981159593099</c:v>
                </c:pt>
                <c:pt idx="439">
                  <c:v>51.206980999999999</c:v>
                </c:pt>
                <c:pt idx="440">
                  <c:v>51.912017412051597</c:v>
                </c:pt>
                <c:pt idx="441">
                  <c:v>55.398608855904399</c:v>
                </c:pt>
                <c:pt idx="442">
                  <c:v>54.013356257814003</c:v>
                </c:pt>
                <c:pt idx="443">
                  <c:v>52.183026580769599</c:v>
                </c:pt>
                <c:pt idx="444">
                  <c:v>54.730538425572099</c:v>
                </c:pt>
                <c:pt idx="445">
                  <c:v>50.817024300230401</c:v>
                </c:pt>
                <c:pt idx="446">
                  <c:v>54.053804977906303</c:v>
                </c:pt>
                <c:pt idx="447">
                  <c:v>54.053804999999997</c:v>
                </c:pt>
                <c:pt idx="448">
                  <c:v>52.297882740435099</c:v>
                </c:pt>
                <c:pt idx="449">
                  <c:v>53.031763929247802</c:v>
                </c:pt>
                <c:pt idx="450">
                  <c:v>52.746097495272103</c:v>
                </c:pt>
                <c:pt idx="451">
                  <c:v>54.475013062103599</c:v>
                </c:pt>
                <c:pt idx="452">
                  <c:v>54.576311411096597</c:v>
                </c:pt>
                <c:pt idx="453">
                  <c:v>53.347912898151897</c:v>
                </c:pt>
                <c:pt idx="454">
                  <c:v>52.155070854723</c:v>
                </c:pt>
                <c:pt idx="455">
                  <c:v>52.902272958968901</c:v>
                </c:pt>
                <c:pt idx="456">
                  <c:v>52.902273000000001</c:v>
                </c:pt>
                <c:pt idx="457">
                  <c:v>53.812826643002197</c:v>
                </c:pt>
                <c:pt idx="458">
                  <c:v>50.934000690951898</c:v>
                </c:pt>
                <c:pt idx="459">
                  <c:v>51.959483933057399</c:v>
                </c:pt>
                <c:pt idx="460">
                  <c:v>54.192876248460301</c:v>
                </c:pt>
                <c:pt idx="461">
                  <c:v>54.689257189291098</c:v>
                </c:pt>
                <c:pt idx="462">
                  <c:v>55.321259331101601</c:v>
                </c:pt>
                <c:pt idx="463">
                  <c:v>55.314213531561002</c:v>
                </c:pt>
                <c:pt idx="464">
                  <c:v>55.314214</c:v>
                </c:pt>
                <c:pt idx="465">
                  <c:v>52.655322843029701</c:v>
                </c:pt>
                <c:pt idx="466">
                  <c:v>51.8129284777199</c:v>
                </c:pt>
                <c:pt idx="467">
                  <c:v>49.536000087229503</c:v>
                </c:pt>
                <c:pt idx="468">
                  <c:v>51.010077864394802</c:v>
                </c:pt>
                <c:pt idx="469">
                  <c:v>53.276572729074502</c:v>
                </c:pt>
                <c:pt idx="470">
                  <c:v>52.932836990968703</c:v>
                </c:pt>
                <c:pt idx="471">
                  <c:v>53.748532865495797</c:v>
                </c:pt>
                <c:pt idx="472">
                  <c:v>50.664017162869897</c:v>
                </c:pt>
                <c:pt idx="473">
                  <c:v>50.664017000000001</c:v>
                </c:pt>
                <c:pt idx="474">
                  <c:v>52.585723260164897</c:v>
                </c:pt>
                <c:pt idx="475">
                  <c:v>54.430415818409898</c:v>
                </c:pt>
                <c:pt idx="476">
                  <c:v>52.578347306195298</c:v>
                </c:pt>
                <c:pt idx="477">
                  <c:v>52.347701107915299</c:v>
                </c:pt>
                <c:pt idx="478">
                  <c:v>53.430709341447702</c:v>
                </c:pt>
                <c:pt idx="479">
                  <c:v>54.4333470768469</c:v>
                </c:pt>
                <c:pt idx="480">
                  <c:v>53.800058574094798</c:v>
                </c:pt>
                <c:pt idx="481">
                  <c:v>53.800058999999997</c:v>
                </c:pt>
                <c:pt idx="482">
                  <c:v>54.958669796351003</c:v>
                </c:pt>
                <c:pt idx="483">
                  <c:v>52.852723926146297</c:v>
                </c:pt>
                <c:pt idx="484">
                  <c:v>53.867686119566102</c:v>
                </c:pt>
                <c:pt idx="485">
                  <c:v>53.387877879597298</c:v>
                </c:pt>
                <c:pt idx="486">
                  <c:v>56.432609102610201</c:v>
                </c:pt>
                <c:pt idx="487">
                  <c:v>54.898165204282101</c:v>
                </c:pt>
                <c:pt idx="488">
                  <c:v>56.528016865326798</c:v>
                </c:pt>
                <c:pt idx="489">
                  <c:v>56.528016999999998</c:v>
                </c:pt>
                <c:pt idx="490">
                  <c:v>52.825786925527098</c:v>
                </c:pt>
                <c:pt idx="491">
                  <c:v>52.828359891423403</c:v>
                </c:pt>
                <c:pt idx="492">
                  <c:v>50.344053087420598</c:v>
                </c:pt>
                <c:pt idx="493">
                  <c:v>51.653660977281397</c:v>
                </c:pt>
                <c:pt idx="494">
                  <c:v>52.092646422157699</c:v>
                </c:pt>
                <c:pt idx="495">
                  <c:v>51.2874715088995</c:v>
                </c:pt>
                <c:pt idx="496">
                  <c:v>52.8414036981994</c:v>
                </c:pt>
                <c:pt idx="497">
                  <c:v>51.543825064856101</c:v>
                </c:pt>
                <c:pt idx="498">
                  <c:v>51.543824999999998</c:v>
                </c:pt>
                <c:pt idx="499">
                  <c:v>50.7067264007365</c:v>
                </c:pt>
                <c:pt idx="500">
                  <c:v>48.560662500618498</c:v>
                </c:pt>
                <c:pt idx="501">
                  <c:v>50.098562477836602</c:v>
                </c:pt>
                <c:pt idx="502">
                  <c:v>49.305331569920803</c:v>
                </c:pt>
                <c:pt idx="503">
                  <c:v>50.995902191766</c:v>
                </c:pt>
                <c:pt idx="504">
                  <c:v>52.337425194897101</c:v>
                </c:pt>
                <c:pt idx="505">
                  <c:v>52.124872754723299</c:v>
                </c:pt>
                <c:pt idx="506">
                  <c:v>52.124873000000001</c:v>
                </c:pt>
                <c:pt idx="507">
                  <c:v>49.252533515248302</c:v>
                </c:pt>
                <c:pt idx="508">
                  <c:v>50.896938837745601</c:v>
                </c:pt>
                <c:pt idx="509">
                  <c:v>51.515245455608898</c:v>
                </c:pt>
                <c:pt idx="510">
                  <c:v>51.397976361154903</c:v>
                </c:pt>
                <c:pt idx="511">
                  <c:v>50.938833954416701</c:v>
                </c:pt>
                <c:pt idx="512">
                  <c:v>48.910437187916997</c:v>
                </c:pt>
                <c:pt idx="513">
                  <c:v>48.272080295820601</c:v>
                </c:pt>
                <c:pt idx="514">
                  <c:v>49.264359071961799</c:v>
                </c:pt>
                <c:pt idx="515">
                  <c:v>49.264358999999999</c:v>
                </c:pt>
                <c:pt idx="516">
                  <c:v>49.073634968118697</c:v>
                </c:pt>
                <c:pt idx="517">
                  <c:v>48.471848040020497</c:v>
                </c:pt>
                <c:pt idx="518">
                  <c:v>49.323344588077802</c:v>
                </c:pt>
                <c:pt idx="519">
                  <c:v>49.711780325493201</c:v>
                </c:pt>
                <c:pt idx="520">
                  <c:v>48.972913839217902</c:v>
                </c:pt>
                <c:pt idx="521">
                  <c:v>49.734944584536699</c:v>
                </c:pt>
                <c:pt idx="522">
                  <c:v>49.334177800291897</c:v>
                </c:pt>
                <c:pt idx="523">
                  <c:v>49.334178000000001</c:v>
                </c:pt>
                <c:pt idx="524">
                  <c:v>49.026598857663501</c:v>
                </c:pt>
                <c:pt idx="525">
                  <c:v>50.385088576882197</c:v>
                </c:pt>
                <c:pt idx="526">
                  <c:v>50.127257912891103</c:v>
                </c:pt>
                <c:pt idx="527">
                  <c:v>49.588657672485503</c:v>
                </c:pt>
                <c:pt idx="528">
                  <c:v>51.549657620369203</c:v>
                </c:pt>
                <c:pt idx="529">
                  <c:v>49.074958662095703</c:v>
                </c:pt>
                <c:pt idx="530">
                  <c:v>50.441649850859598</c:v>
                </c:pt>
                <c:pt idx="531">
                  <c:v>51.269054802182197</c:v>
                </c:pt>
                <c:pt idx="532">
                  <c:v>51.269055000000002</c:v>
                </c:pt>
                <c:pt idx="533">
                  <c:v>49.844505088107901</c:v>
                </c:pt>
                <c:pt idx="534">
                  <c:v>50.899951493927396</c:v>
                </c:pt>
                <c:pt idx="535">
                  <c:v>49.160284599919699</c:v>
                </c:pt>
                <c:pt idx="536">
                  <c:v>52.431498373244999</c:v>
                </c:pt>
                <c:pt idx="537">
                  <c:v>50.062014092561398</c:v>
                </c:pt>
                <c:pt idx="538">
                  <c:v>50.149288360293603</c:v>
                </c:pt>
                <c:pt idx="539">
                  <c:v>53.189542355438398</c:v>
                </c:pt>
                <c:pt idx="540">
                  <c:v>53.189542000000003</c:v>
                </c:pt>
                <c:pt idx="541">
                  <c:v>51.729457011996999</c:v>
                </c:pt>
                <c:pt idx="542">
                  <c:v>49.9587128664608</c:v>
                </c:pt>
                <c:pt idx="543">
                  <c:v>52.025350427621397</c:v>
                </c:pt>
                <c:pt idx="544">
                  <c:v>51.854486847287497</c:v>
                </c:pt>
                <c:pt idx="545">
                  <c:v>51.967307237723702</c:v>
                </c:pt>
                <c:pt idx="546">
                  <c:v>52.554226743410098</c:v>
                </c:pt>
                <c:pt idx="547">
                  <c:v>54.181577121669797</c:v>
                </c:pt>
                <c:pt idx="548">
                  <c:v>52.156490235240199</c:v>
                </c:pt>
                <c:pt idx="549">
                  <c:v>52.156489999999998</c:v>
                </c:pt>
                <c:pt idx="550">
                  <c:v>50.646112573061103</c:v>
                </c:pt>
                <c:pt idx="551">
                  <c:v>50.994058598848099</c:v>
                </c:pt>
                <c:pt idx="552">
                  <c:v>49.484769900377401</c:v>
                </c:pt>
                <c:pt idx="553">
                  <c:v>52.2116118585813</c:v>
                </c:pt>
                <c:pt idx="554">
                  <c:v>49.034021986414899</c:v>
                </c:pt>
                <c:pt idx="555">
                  <c:v>50.3178810205603</c:v>
                </c:pt>
                <c:pt idx="556">
                  <c:v>52.0475179834134</c:v>
                </c:pt>
                <c:pt idx="557">
                  <c:v>52.047517999999997</c:v>
                </c:pt>
                <c:pt idx="558">
                  <c:v>51.745110348965099</c:v>
                </c:pt>
                <c:pt idx="559">
                  <c:v>52.154694136886</c:v>
                </c:pt>
                <c:pt idx="560">
                  <c:v>49.915531494143799</c:v>
                </c:pt>
                <c:pt idx="561">
                  <c:v>51.671827555777</c:v>
                </c:pt>
                <c:pt idx="562">
                  <c:v>53.926285707289601</c:v>
                </c:pt>
                <c:pt idx="563">
                  <c:v>52.371976689422702</c:v>
                </c:pt>
                <c:pt idx="564">
                  <c:v>50.176802817993298</c:v>
                </c:pt>
                <c:pt idx="565">
                  <c:v>50.928316407637404</c:v>
                </c:pt>
                <c:pt idx="566">
                  <c:v>50.928316000000002</c:v>
                </c:pt>
                <c:pt idx="567">
                  <c:v>51.682646123944799</c:v>
                </c:pt>
                <c:pt idx="568">
                  <c:v>49.941334156692697</c:v>
                </c:pt>
                <c:pt idx="569">
                  <c:v>54.332291719075101</c:v>
                </c:pt>
                <c:pt idx="570">
                  <c:v>52.440657258319703</c:v>
                </c:pt>
                <c:pt idx="571">
                  <c:v>53.492859749156203</c:v>
                </c:pt>
                <c:pt idx="572">
                  <c:v>53.037581083049197</c:v>
                </c:pt>
                <c:pt idx="573">
                  <c:v>52.848648670833903</c:v>
                </c:pt>
                <c:pt idx="574">
                  <c:v>52.848649000000002</c:v>
                </c:pt>
                <c:pt idx="575">
                  <c:v>51.3515585956198</c:v>
                </c:pt>
                <c:pt idx="576">
                  <c:v>50.811534425822302</c:v>
                </c:pt>
                <c:pt idx="577">
                  <c:v>50.159115188443501</c:v>
                </c:pt>
                <c:pt idx="578">
                  <c:v>50.856532843986102</c:v>
                </c:pt>
                <c:pt idx="579">
                  <c:v>53.3391985553056</c:v>
                </c:pt>
                <c:pt idx="580">
                  <c:v>52.958919434450799</c:v>
                </c:pt>
                <c:pt idx="581">
                  <c:v>50.970663983680801</c:v>
                </c:pt>
                <c:pt idx="582">
                  <c:v>50.970663999999999</c:v>
                </c:pt>
                <c:pt idx="583">
                  <c:v>49.882659923051001</c:v>
                </c:pt>
                <c:pt idx="584">
                  <c:v>50.6968219864739</c:v>
                </c:pt>
                <c:pt idx="585">
                  <c:v>50.328487798780102</c:v>
                </c:pt>
                <c:pt idx="586">
                  <c:v>50.982523890867597</c:v>
                </c:pt>
                <c:pt idx="587">
                  <c:v>53.144154562643202</c:v>
                </c:pt>
                <c:pt idx="588">
                  <c:v>53.563547695534602</c:v>
                </c:pt>
                <c:pt idx="589">
                  <c:v>52.308463607170999</c:v>
                </c:pt>
                <c:pt idx="590">
                  <c:v>49.623526582685599</c:v>
                </c:pt>
                <c:pt idx="591">
                  <c:v>49.623527000000003</c:v>
                </c:pt>
                <c:pt idx="592">
                  <c:v>49.9198334147029</c:v>
                </c:pt>
                <c:pt idx="593">
                  <c:v>50.464518537265299</c:v>
                </c:pt>
                <c:pt idx="594">
                  <c:v>52.625771500648</c:v>
                </c:pt>
                <c:pt idx="595">
                  <c:v>51.819939421986902</c:v>
                </c:pt>
                <c:pt idx="596">
                  <c:v>51.3204686830789</c:v>
                </c:pt>
                <c:pt idx="597">
                  <c:v>50.684012075610603</c:v>
                </c:pt>
                <c:pt idx="598">
                  <c:v>52.846536641380901</c:v>
                </c:pt>
                <c:pt idx="599">
                  <c:v>52.846536999999998</c:v>
                </c:pt>
                <c:pt idx="600">
                  <c:v>51.138764280564899</c:v>
                </c:pt>
                <c:pt idx="601">
                  <c:v>51.746292724153903</c:v>
                </c:pt>
                <c:pt idx="602">
                  <c:v>51.124211857050199</c:v>
                </c:pt>
                <c:pt idx="603">
                  <c:v>52.748626636007401</c:v>
                </c:pt>
                <c:pt idx="604">
                  <c:v>51.447609733005201</c:v>
                </c:pt>
                <c:pt idx="605">
                  <c:v>51.8062367176544</c:v>
                </c:pt>
                <c:pt idx="606">
                  <c:v>52.1581880053037</c:v>
                </c:pt>
                <c:pt idx="607">
                  <c:v>49.884082224426002</c:v>
                </c:pt>
                <c:pt idx="608">
                  <c:v>49.884081999999999</c:v>
                </c:pt>
                <c:pt idx="609">
                  <c:v>52.075902073917497</c:v>
                </c:pt>
                <c:pt idx="610">
                  <c:v>52.882609669525003</c:v>
                </c:pt>
                <c:pt idx="611">
                  <c:v>50.189701044646498</c:v>
                </c:pt>
                <c:pt idx="612">
                  <c:v>53.1430857246188</c:v>
                </c:pt>
                <c:pt idx="613">
                  <c:v>51.408201112877698</c:v>
                </c:pt>
                <c:pt idx="614">
                  <c:v>50.9988938426945</c:v>
                </c:pt>
                <c:pt idx="615">
                  <c:v>50.329900603221901</c:v>
                </c:pt>
                <c:pt idx="616">
                  <c:v>50.329901</c:v>
                </c:pt>
                <c:pt idx="617">
                  <c:v>51.3314105798678</c:v>
                </c:pt>
                <c:pt idx="618">
                  <c:v>50.7622868246712</c:v>
                </c:pt>
                <c:pt idx="619">
                  <c:v>54.169651066801997</c:v>
                </c:pt>
                <c:pt idx="620">
                  <c:v>56.074647673595003</c:v>
                </c:pt>
                <c:pt idx="621">
                  <c:v>54.011771432495102</c:v>
                </c:pt>
                <c:pt idx="622">
                  <c:v>53.393718056264099</c:v>
                </c:pt>
                <c:pt idx="623">
                  <c:v>54.140112420344799</c:v>
                </c:pt>
                <c:pt idx="624">
                  <c:v>52.803345767692498</c:v>
                </c:pt>
                <c:pt idx="625">
                  <c:v>52.803345999999998</c:v>
                </c:pt>
                <c:pt idx="626">
                  <c:v>51.750566293909898</c:v>
                </c:pt>
                <c:pt idx="627">
                  <c:v>52.198693598052103</c:v>
                </c:pt>
                <c:pt idx="628">
                  <c:v>50.981230857099199</c:v>
                </c:pt>
                <c:pt idx="629">
                  <c:v>49.570030753251402</c:v>
                </c:pt>
                <c:pt idx="630">
                  <c:v>52.014093611010701</c:v>
                </c:pt>
                <c:pt idx="631">
                  <c:v>51.3914999617066</c:v>
                </c:pt>
                <c:pt idx="632">
                  <c:v>55.595515109799599</c:v>
                </c:pt>
                <c:pt idx="633">
                  <c:v>55.595514999999999</c:v>
                </c:pt>
                <c:pt idx="634">
                  <c:v>54.363804723937903</c:v>
                </c:pt>
                <c:pt idx="635">
                  <c:v>53.2912282176883</c:v>
                </c:pt>
                <c:pt idx="636">
                  <c:v>53.626475553763903</c:v>
                </c:pt>
                <c:pt idx="637">
                  <c:v>53.073494154780597</c:v>
                </c:pt>
                <c:pt idx="638">
                  <c:v>54.379481721424703</c:v>
                </c:pt>
                <c:pt idx="639">
                  <c:v>52.014041504623997</c:v>
                </c:pt>
                <c:pt idx="640">
                  <c:v>50.8717430615323</c:v>
                </c:pt>
                <c:pt idx="641">
                  <c:v>50.807574353173699</c:v>
                </c:pt>
                <c:pt idx="642">
                  <c:v>50.807574000000002</c:v>
                </c:pt>
                <c:pt idx="643">
                  <c:v>52.028734353360001</c:v>
                </c:pt>
                <c:pt idx="644">
                  <c:v>49.795427744356203</c:v>
                </c:pt>
                <c:pt idx="645">
                  <c:v>52.245892502253703</c:v>
                </c:pt>
                <c:pt idx="646">
                  <c:v>51.2011526100057</c:v>
                </c:pt>
                <c:pt idx="647">
                  <c:v>52.965930330784303</c:v>
                </c:pt>
                <c:pt idx="648">
                  <c:v>53.441725789629501</c:v>
                </c:pt>
                <c:pt idx="649">
                  <c:v>53.0717248506852</c:v>
                </c:pt>
                <c:pt idx="650">
                  <c:v>53.071725000000001</c:v>
                </c:pt>
                <c:pt idx="651">
                  <c:v>51.4558167219948</c:v>
                </c:pt>
                <c:pt idx="652">
                  <c:v>51.487999986946399</c:v>
                </c:pt>
                <c:pt idx="653">
                  <c:v>53.530968226188001</c:v>
                </c:pt>
                <c:pt idx="654">
                  <c:v>50.041202972911996</c:v>
                </c:pt>
                <c:pt idx="655">
                  <c:v>50.649034754205502</c:v>
                </c:pt>
                <c:pt idx="656">
                  <c:v>50.752592925015897</c:v>
                </c:pt>
                <c:pt idx="657">
                  <c:v>49.809503444040601</c:v>
                </c:pt>
                <c:pt idx="658">
                  <c:v>49.809502999999999</c:v>
                </c:pt>
                <c:pt idx="659">
                  <c:v>51.404912576730801</c:v>
                </c:pt>
                <c:pt idx="660">
                  <c:v>49.632499218811503</c:v>
                </c:pt>
                <c:pt idx="661">
                  <c:v>52.482858980671097</c:v>
                </c:pt>
                <c:pt idx="662">
                  <c:v>51.637961203393999</c:v>
                </c:pt>
                <c:pt idx="663">
                  <c:v>49.667383628714603</c:v>
                </c:pt>
                <c:pt idx="664">
                  <c:v>50.844495066802999</c:v>
                </c:pt>
                <c:pt idx="665">
                  <c:v>50.962681061913102</c:v>
                </c:pt>
                <c:pt idx="666">
                  <c:v>49.708163064927298</c:v>
                </c:pt>
                <c:pt idx="667">
                  <c:v>49.708162999999999</c:v>
                </c:pt>
                <c:pt idx="668">
                  <c:v>50.861820946302799</c:v>
                </c:pt>
                <c:pt idx="669">
                  <c:v>52.628777720968301</c:v>
                </c:pt>
                <c:pt idx="670">
                  <c:v>48.971483645357701</c:v>
                </c:pt>
                <c:pt idx="671">
                  <c:v>50.459359141740698</c:v>
                </c:pt>
                <c:pt idx="672">
                  <c:v>51.544894088961598</c:v>
                </c:pt>
                <c:pt idx="673">
                  <c:v>52.195317148000903</c:v>
                </c:pt>
                <c:pt idx="674">
                  <c:v>51.119423800688701</c:v>
                </c:pt>
                <c:pt idx="675">
                  <c:v>51.119424000000002</c:v>
                </c:pt>
                <c:pt idx="676">
                  <c:v>52.340257635815298</c:v>
                </c:pt>
                <c:pt idx="677">
                  <c:v>53.081060367074201</c:v>
                </c:pt>
                <c:pt idx="678">
                  <c:v>50.726919408705299</c:v>
                </c:pt>
                <c:pt idx="679">
                  <c:v>51.218947435967401</c:v>
                </c:pt>
                <c:pt idx="680">
                  <c:v>50.575502129932303</c:v>
                </c:pt>
                <c:pt idx="681">
                  <c:v>53.377573171634801</c:v>
                </c:pt>
                <c:pt idx="682">
                  <c:v>49.416221982118103</c:v>
                </c:pt>
                <c:pt idx="683">
                  <c:v>46.930961704592399</c:v>
                </c:pt>
                <c:pt idx="684">
                  <c:v>46.930962000000001</c:v>
                </c:pt>
                <c:pt idx="685">
                  <c:v>48.079615841193103</c:v>
                </c:pt>
                <c:pt idx="686">
                  <c:v>49.223713909220599</c:v>
                </c:pt>
                <c:pt idx="687">
                  <c:v>49.455901179517603</c:v>
                </c:pt>
                <c:pt idx="688">
                  <c:v>48.950676602355202</c:v>
                </c:pt>
                <c:pt idx="689">
                  <c:v>51.411971948418902</c:v>
                </c:pt>
                <c:pt idx="690">
                  <c:v>51.0939440895608</c:v>
                </c:pt>
                <c:pt idx="691">
                  <c:v>48.453331659424997</c:v>
                </c:pt>
                <c:pt idx="692">
                  <c:v>48.453332000000003</c:v>
                </c:pt>
                <c:pt idx="693">
                  <c:v>48.010611024177202</c:v>
                </c:pt>
                <c:pt idx="694">
                  <c:v>49.572582379425697</c:v>
                </c:pt>
                <c:pt idx="695">
                  <c:v>49.534188865165397</c:v>
                </c:pt>
                <c:pt idx="696">
                  <c:v>51.235388385150898</c:v>
                </c:pt>
                <c:pt idx="697">
                  <c:v>51.140601177571298</c:v>
                </c:pt>
                <c:pt idx="698">
                  <c:v>50.8992580690661</c:v>
                </c:pt>
                <c:pt idx="699">
                  <c:v>50.387294505801698</c:v>
                </c:pt>
                <c:pt idx="700">
                  <c:v>50.911117444176902</c:v>
                </c:pt>
                <c:pt idx="701">
                  <c:v>50.911116999999997</c:v>
                </c:pt>
                <c:pt idx="702">
                  <c:v>49.469658927146497</c:v>
                </c:pt>
                <c:pt idx="703">
                  <c:v>52.744973463695104</c:v>
                </c:pt>
                <c:pt idx="704">
                  <c:v>50.373750494306698</c:v>
                </c:pt>
                <c:pt idx="705">
                  <c:v>48.747888811823302</c:v>
                </c:pt>
                <c:pt idx="706">
                  <c:v>52.234271678485001</c:v>
                </c:pt>
                <c:pt idx="707">
                  <c:v>50.312431443030199</c:v>
                </c:pt>
                <c:pt idx="708">
                  <c:v>52.679126701776603</c:v>
                </c:pt>
                <c:pt idx="709">
                  <c:v>52.679127000000001</c:v>
                </c:pt>
                <c:pt idx="710">
                  <c:v>51.919942315910497</c:v>
                </c:pt>
                <c:pt idx="711">
                  <c:v>53.031508977487498</c:v>
                </c:pt>
                <c:pt idx="712">
                  <c:v>53.4552383258929</c:v>
                </c:pt>
                <c:pt idx="713">
                  <c:v>54.373481954345003</c:v>
                </c:pt>
                <c:pt idx="714">
                  <c:v>54.460293450801302</c:v>
                </c:pt>
                <c:pt idx="715">
                  <c:v>56.882763130367202</c:v>
                </c:pt>
                <c:pt idx="716">
                  <c:v>58.1719169818087</c:v>
                </c:pt>
                <c:pt idx="717">
                  <c:v>61.552313427455402</c:v>
                </c:pt>
                <c:pt idx="718">
                  <c:v>61.552312999999998</c:v>
                </c:pt>
                <c:pt idx="719">
                  <c:v>62.439905596368703</c:v>
                </c:pt>
                <c:pt idx="720">
                  <c:v>63.313771511616302</c:v>
                </c:pt>
                <c:pt idx="721">
                  <c:v>65.4473903181634</c:v>
                </c:pt>
                <c:pt idx="722">
                  <c:v>66.330241428867893</c:v>
                </c:pt>
                <c:pt idx="723">
                  <c:v>65.171126243921904</c:v>
                </c:pt>
                <c:pt idx="724">
                  <c:v>63.418085545060599</c:v>
                </c:pt>
                <c:pt idx="725">
                  <c:v>64.373542466636195</c:v>
                </c:pt>
                <c:pt idx="726">
                  <c:v>64.373542</c:v>
                </c:pt>
                <c:pt idx="727">
                  <c:v>77.086532959957395</c:v>
                </c:pt>
                <c:pt idx="728">
                  <c:v>72.964523482332197</c:v>
                </c:pt>
                <c:pt idx="729">
                  <c:v>81.408806424456898</c:v>
                </c:pt>
                <c:pt idx="730">
                  <c:v>79.333406662870203</c:v>
                </c:pt>
                <c:pt idx="731">
                  <c:v>61.107940449411402</c:v>
                </c:pt>
                <c:pt idx="732">
                  <c:v>56.635146237505097</c:v>
                </c:pt>
                <c:pt idx="733">
                  <c:v>55.881316825027397</c:v>
                </c:pt>
                <c:pt idx="734">
                  <c:v>49.961970180957898</c:v>
                </c:pt>
                <c:pt idx="735">
                  <c:v>49.961970000000001</c:v>
                </c:pt>
                <c:pt idx="736">
                  <c:v>48.129690305720501</c:v>
                </c:pt>
                <c:pt idx="737">
                  <c:v>38.9237303959939</c:v>
                </c:pt>
                <c:pt idx="738">
                  <c:v>34.172301395628402</c:v>
                </c:pt>
                <c:pt idx="739">
                  <c:v>32.704154767065397</c:v>
                </c:pt>
                <c:pt idx="740">
                  <c:v>29.941486633627399</c:v>
                </c:pt>
                <c:pt idx="741">
                  <c:v>30.043107846645</c:v>
                </c:pt>
                <c:pt idx="742">
                  <c:v>29.221852509468899</c:v>
                </c:pt>
                <c:pt idx="743">
                  <c:v>29.221852999999999</c:v>
                </c:pt>
                <c:pt idx="744">
                  <c:v>29.771668167473301</c:v>
                </c:pt>
                <c:pt idx="745">
                  <c:v>29.612531073532701</c:v>
                </c:pt>
                <c:pt idx="746">
                  <c:v>28.025207180118599</c:v>
                </c:pt>
                <c:pt idx="747">
                  <c:v>30.525615771312701</c:v>
                </c:pt>
                <c:pt idx="748">
                  <c:v>30.7469429517067</c:v>
                </c:pt>
                <c:pt idx="749">
                  <c:v>29.068958896822</c:v>
                </c:pt>
                <c:pt idx="750">
                  <c:v>28.8898712277384</c:v>
                </c:pt>
                <c:pt idx="751">
                  <c:v>28.889870999999999</c:v>
                </c:pt>
                <c:pt idx="752">
                  <c:v>26.688216195878798</c:v>
                </c:pt>
                <c:pt idx="753">
                  <c:v>28.292618948447199</c:v>
                </c:pt>
                <c:pt idx="754">
                  <c:v>29.860257130197098</c:v>
                </c:pt>
                <c:pt idx="755">
                  <c:v>31.297016351910901</c:v>
                </c:pt>
                <c:pt idx="756">
                  <c:v>32.799288800217496</c:v>
                </c:pt>
                <c:pt idx="757">
                  <c:v>34.502496278403903</c:v>
                </c:pt>
                <c:pt idx="758">
                  <c:v>37.369765671686999</c:v>
                </c:pt>
                <c:pt idx="759">
                  <c:v>37.080461857608</c:v>
                </c:pt>
                <c:pt idx="760">
                  <c:v>37.080461999999997</c:v>
                </c:pt>
                <c:pt idx="761">
                  <c:v>35.833070841371601</c:v>
                </c:pt>
                <c:pt idx="762">
                  <c:v>39.6183294420061</c:v>
                </c:pt>
                <c:pt idx="763">
                  <c:v>38.663191430761898</c:v>
                </c:pt>
                <c:pt idx="764">
                  <c:v>39.0301235064655</c:v>
                </c:pt>
                <c:pt idx="765">
                  <c:v>42.120675509985801</c:v>
                </c:pt>
                <c:pt idx="766">
                  <c:v>41.766761957431399</c:v>
                </c:pt>
                <c:pt idx="767">
                  <c:v>43.822387676495197</c:v>
                </c:pt>
                <c:pt idx="768">
                  <c:v>43.822387999999997</c:v>
                </c:pt>
                <c:pt idx="769">
                  <c:v>45.6435798651748</c:v>
                </c:pt>
                <c:pt idx="770">
                  <c:v>43.384419837997797</c:v>
                </c:pt>
                <c:pt idx="771">
                  <c:v>46.9539653649027</c:v>
                </c:pt>
                <c:pt idx="772">
                  <c:v>43.619869779385198</c:v>
                </c:pt>
                <c:pt idx="773">
                  <c:v>46.471576251132603</c:v>
                </c:pt>
                <c:pt idx="774">
                  <c:v>44.3533383644018</c:v>
                </c:pt>
                <c:pt idx="775">
                  <c:v>45.550266479999202</c:v>
                </c:pt>
                <c:pt idx="776">
                  <c:v>46.060178957694497</c:v>
                </c:pt>
                <c:pt idx="777">
                  <c:v>46.060178999999998</c:v>
                </c:pt>
                <c:pt idx="778">
                  <c:v>45.6271231485659</c:v>
                </c:pt>
                <c:pt idx="779">
                  <c:v>48.771449177844502</c:v>
                </c:pt>
                <c:pt idx="780">
                  <c:v>46.397671799058699</c:v>
                </c:pt>
                <c:pt idx="781">
                  <c:v>46.660959041001497</c:v>
                </c:pt>
                <c:pt idx="782">
                  <c:v>45.4922470897341</c:v>
                </c:pt>
                <c:pt idx="783">
                  <c:v>46.815099306302798</c:v>
                </c:pt>
                <c:pt idx="784">
                  <c:v>45.551757861662097</c:v>
                </c:pt>
                <c:pt idx="785">
                  <c:v>45.551758</c:v>
                </c:pt>
                <c:pt idx="786">
                  <c:v>43.8616065030131</c:v>
                </c:pt>
                <c:pt idx="787">
                  <c:v>47.609525248246896</c:v>
                </c:pt>
                <c:pt idx="788">
                  <c:v>45.754897883286901</c:v>
                </c:pt>
                <c:pt idx="789">
                  <c:v>45.646712208794298</c:v>
                </c:pt>
                <c:pt idx="790">
                  <c:v>45.827086738150598</c:v>
                </c:pt>
                <c:pt idx="791">
                  <c:v>45.732581418657702</c:v>
                </c:pt>
                <c:pt idx="792">
                  <c:v>47.723785147340003</c:v>
                </c:pt>
                <c:pt idx="793">
                  <c:v>47.795952233495797</c:v>
                </c:pt>
                <c:pt idx="794">
                  <c:v>47.795952</c:v>
                </c:pt>
                <c:pt idx="795">
                  <c:v>45.908208664062201</c:v>
                </c:pt>
                <c:pt idx="796">
                  <c:v>45.2064991062093</c:v>
                </c:pt>
                <c:pt idx="797">
                  <c:v>44.401300379816597</c:v>
                </c:pt>
                <c:pt idx="798">
                  <c:v>48.471303690075402</c:v>
                </c:pt>
                <c:pt idx="799">
                  <c:v>48.654434691720901</c:v>
                </c:pt>
                <c:pt idx="800">
                  <c:v>47.960795240601897</c:v>
                </c:pt>
                <c:pt idx="801">
                  <c:v>47.308318192072697</c:v>
                </c:pt>
                <c:pt idx="802">
                  <c:v>47.308318</c:v>
                </c:pt>
                <c:pt idx="803">
                  <c:v>44.992125920138101</c:v>
                </c:pt>
                <c:pt idx="804">
                  <c:v>45.639764146370901</c:v>
                </c:pt>
                <c:pt idx="805">
                  <c:v>46.587365325968399</c:v>
                </c:pt>
                <c:pt idx="806">
                  <c:v>46.911087179792403</c:v>
                </c:pt>
                <c:pt idx="807">
                  <c:v>46.071936381753098</c:v>
                </c:pt>
                <c:pt idx="808">
                  <c:v>46.765548972305702</c:v>
                </c:pt>
                <c:pt idx="809">
                  <c:v>47.717348439123903</c:v>
                </c:pt>
                <c:pt idx="810">
                  <c:v>46.421219710667401</c:v>
                </c:pt>
                <c:pt idx="811">
                  <c:v>46.421219999999998</c:v>
                </c:pt>
                <c:pt idx="812">
                  <c:v>47.441251000477202</c:v>
                </c:pt>
                <c:pt idx="813">
                  <c:v>46.959415229279301</c:v>
                </c:pt>
                <c:pt idx="814">
                  <c:v>47.530687943806697</c:v>
                </c:pt>
                <c:pt idx="815">
                  <c:v>48.559299120537403</c:v>
                </c:pt>
                <c:pt idx="816">
                  <c:v>46.164066412586102</c:v>
                </c:pt>
                <c:pt idx="817">
                  <c:v>46.752446384948598</c:v>
                </c:pt>
                <c:pt idx="818">
                  <c:v>45.616097026560603</c:v>
                </c:pt>
                <c:pt idx="819">
                  <c:v>45.616097000000003</c:v>
                </c:pt>
                <c:pt idx="820">
                  <c:v>47.3927747615379</c:v>
                </c:pt>
                <c:pt idx="821">
                  <c:v>48.615204304376</c:v>
                </c:pt>
                <c:pt idx="822">
                  <c:v>48.285751457734797</c:v>
                </c:pt>
                <c:pt idx="823">
                  <c:v>48.285750999999998</c:v>
                </c:pt>
                <c:pt idx="824">
                  <c:v>48.285750999999998</c:v>
                </c:pt>
                <c:pt idx="825">
                  <c:v>48.285750999999998</c:v>
                </c:pt>
                <c:pt idx="826">
                  <c:v>48.285750999999998</c:v>
                </c:pt>
                <c:pt idx="827">
                  <c:v>48.285750999999998</c:v>
                </c:pt>
                <c:pt idx="828">
                  <c:v>48.285750999999998</c:v>
                </c:pt>
                <c:pt idx="829">
                  <c:v>26.6237826202657</c:v>
                </c:pt>
                <c:pt idx="830">
                  <c:v>32.905573521487497</c:v>
                </c:pt>
                <c:pt idx="831">
                  <c:v>32.905574000000001</c:v>
                </c:pt>
                <c:pt idx="832">
                  <c:v>33.631309994055997</c:v>
                </c:pt>
                <c:pt idx="833">
                  <c:v>36.285230979186601</c:v>
                </c:pt>
                <c:pt idx="834">
                  <c:v>38.875116648979798</c:v>
                </c:pt>
                <c:pt idx="835">
                  <c:v>38.207998448569903</c:v>
                </c:pt>
                <c:pt idx="836">
                  <c:v>41.224073515778599</c:v>
                </c:pt>
                <c:pt idx="837">
                  <c:v>42.083954684914602</c:v>
                </c:pt>
                <c:pt idx="838">
                  <c:v>41.494995685219898</c:v>
                </c:pt>
                <c:pt idx="839">
                  <c:v>41.494996</c:v>
                </c:pt>
                <c:pt idx="840">
                  <c:v>43.327035337716602</c:v>
                </c:pt>
                <c:pt idx="841">
                  <c:v>42.701594397738702</c:v>
                </c:pt>
                <c:pt idx="842">
                  <c:v>42.308124900395399</c:v>
                </c:pt>
                <c:pt idx="843">
                  <c:v>43.747375421920097</c:v>
                </c:pt>
                <c:pt idx="844">
                  <c:v>43.948965909154502</c:v>
                </c:pt>
                <c:pt idx="845">
                  <c:v>44.541725517242902</c:v>
                </c:pt>
                <c:pt idx="846">
                  <c:v>45.495023352366502</c:v>
                </c:pt>
                <c:pt idx="847">
                  <c:v>43.6167371123802</c:v>
                </c:pt>
                <c:pt idx="848">
                  <c:v>43.616737000000001</c:v>
                </c:pt>
                <c:pt idx="849">
                  <c:v>45.629273230315498</c:v>
                </c:pt>
                <c:pt idx="850">
                  <c:v>47.032183638630798</c:v>
                </c:pt>
                <c:pt idx="851">
                  <c:v>45.326939866578201</c:v>
                </c:pt>
                <c:pt idx="852">
                  <c:v>45.094847625029203</c:v>
                </c:pt>
                <c:pt idx="853">
                  <c:v>46.354571060590899</c:v>
                </c:pt>
                <c:pt idx="854">
                  <c:v>47.836447766796901</c:v>
                </c:pt>
                <c:pt idx="855">
                  <c:v>46.867574857354697</c:v>
                </c:pt>
                <c:pt idx="856">
                  <c:v>46.867575000000002</c:v>
                </c:pt>
                <c:pt idx="857">
                  <c:v>45.382046063365998</c:v>
                </c:pt>
                <c:pt idx="858">
                  <c:v>46.486829217355499</c:v>
                </c:pt>
                <c:pt idx="859">
                  <c:v>45.481972176743902</c:v>
                </c:pt>
                <c:pt idx="860">
                  <c:v>46.515994808301201</c:v>
                </c:pt>
                <c:pt idx="861">
                  <c:v>44.926778705529102</c:v>
                </c:pt>
                <c:pt idx="862">
                  <c:v>47.561739860769997</c:v>
                </c:pt>
                <c:pt idx="863">
                  <c:v>49.501276786720602</c:v>
                </c:pt>
                <c:pt idx="864">
                  <c:v>45.166776808073003</c:v>
                </c:pt>
                <c:pt idx="865">
                  <c:v>45.166777000000003</c:v>
                </c:pt>
                <c:pt idx="866">
                  <c:v>45.017066515582997</c:v>
                </c:pt>
                <c:pt idx="867">
                  <c:v>48.3282095806412</c:v>
                </c:pt>
                <c:pt idx="868">
                  <c:v>45.540008967025102</c:v>
                </c:pt>
                <c:pt idx="869">
                  <c:v>47.872921601414397</c:v>
                </c:pt>
                <c:pt idx="870">
                  <c:v>47.906540195052898</c:v>
                </c:pt>
                <c:pt idx="871">
                  <c:v>47.251770908300898</c:v>
                </c:pt>
                <c:pt idx="872">
                  <c:v>48.833611622277999</c:v>
                </c:pt>
                <c:pt idx="873">
                  <c:v>48.833612000000002</c:v>
                </c:pt>
                <c:pt idx="874">
                  <c:v>46.622952057244802</c:v>
                </c:pt>
                <c:pt idx="875">
                  <c:v>45.386088952205299</c:v>
                </c:pt>
                <c:pt idx="876">
                  <c:v>45.613938198968803</c:v>
                </c:pt>
                <c:pt idx="877">
                  <c:v>48.614476046500499</c:v>
                </c:pt>
                <c:pt idx="878">
                  <c:v>51.427944991112099</c:v>
                </c:pt>
                <c:pt idx="879">
                  <c:v>47.094351778617799</c:v>
                </c:pt>
                <c:pt idx="880">
                  <c:v>47.821516067423502</c:v>
                </c:pt>
                <c:pt idx="881">
                  <c:v>50.469102817849297</c:v>
                </c:pt>
                <c:pt idx="882">
                  <c:v>50.469102999999997</c:v>
                </c:pt>
                <c:pt idx="883">
                  <c:v>48.383460498169597</c:v>
                </c:pt>
                <c:pt idx="884">
                  <c:v>46.862534322739798</c:v>
                </c:pt>
                <c:pt idx="885">
                  <c:v>48.428571811310398</c:v>
                </c:pt>
                <c:pt idx="886">
                  <c:v>48.297404082125503</c:v>
                </c:pt>
                <c:pt idx="887">
                  <c:v>50.506352791488602</c:v>
                </c:pt>
                <c:pt idx="888">
                  <c:v>52.201832487477901</c:v>
                </c:pt>
                <c:pt idx="889">
                  <c:v>49.366830246226002</c:v>
                </c:pt>
                <c:pt idx="890">
                  <c:v>49.36683</c:v>
                </c:pt>
                <c:pt idx="891">
                  <c:v>51.0576045325246</c:v>
                </c:pt>
                <c:pt idx="892">
                  <c:v>48.969316429603801</c:v>
                </c:pt>
                <c:pt idx="893">
                  <c:v>48.071694864249103</c:v>
                </c:pt>
                <c:pt idx="894">
                  <c:v>48.197778861913903</c:v>
                </c:pt>
                <c:pt idx="895">
                  <c:v>49.121690146935997</c:v>
                </c:pt>
                <c:pt idx="896">
                  <c:v>46.125784568187797</c:v>
                </c:pt>
                <c:pt idx="897">
                  <c:v>48.021019486157002</c:v>
                </c:pt>
                <c:pt idx="898">
                  <c:v>46.6672964668264</c:v>
                </c:pt>
                <c:pt idx="899">
                  <c:v>46.667296</c:v>
                </c:pt>
                <c:pt idx="900">
                  <c:v>45.274010547690501</c:v>
                </c:pt>
                <c:pt idx="901">
                  <c:v>45.874572925564699</c:v>
                </c:pt>
                <c:pt idx="902">
                  <c:v>47.808207073644397</c:v>
                </c:pt>
                <c:pt idx="903">
                  <c:v>47.101684128715199</c:v>
                </c:pt>
                <c:pt idx="904">
                  <c:v>47.825300451741299</c:v>
                </c:pt>
                <c:pt idx="905">
                  <c:v>46.6157689731819</c:v>
                </c:pt>
                <c:pt idx="906">
                  <c:v>44.816373293061801</c:v>
                </c:pt>
                <c:pt idx="907">
                  <c:v>44.816372999999999</c:v>
                </c:pt>
                <c:pt idx="908">
                  <c:v>48.909484431884998</c:v>
                </c:pt>
                <c:pt idx="909">
                  <c:v>50.993281892483303</c:v>
                </c:pt>
                <c:pt idx="910">
                  <c:v>50.120562152839398</c:v>
                </c:pt>
                <c:pt idx="911">
                  <c:v>46.669817631963497</c:v>
                </c:pt>
                <c:pt idx="912">
                  <c:v>47.782740019341702</c:v>
                </c:pt>
                <c:pt idx="913">
                  <c:v>48.831337333029701</c:v>
                </c:pt>
                <c:pt idx="914">
                  <c:v>50.064792521002097</c:v>
                </c:pt>
                <c:pt idx="915">
                  <c:v>50.064793000000002</c:v>
                </c:pt>
                <c:pt idx="916">
                  <c:v>47.9529068647306</c:v>
                </c:pt>
                <c:pt idx="917">
                  <c:v>47.130246892997</c:v>
                </c:pt>
                <c:pt idx="918">
                  <c:v>45.2635791306108</c:v>
                </c:pt>
                <c:pt idx="919">
                  <c:v>48.189509792934601</c:v>
                </c:pt>
                <c:pt idx="920">
                  <c:v>47.7877914391145</c:v>
                </c:pt>
                <c:pt idx="921">
                  <c:v>48.976067588019703</c:v>
                </c:pt>
                <c:pt idx="922">
                  <c:v>47.097184378652102</c:v>
                </c:pt>
                <c:pt idx="923">
                  <c:v>46.764255923919698</c:v>
                </c:pt>
                <c:pt idx="924">
                  <c:v>46.764256000000003</c:v>
                </c:pt>
                <c:pt idx="925">
                  <c:v>49.247676299280101</c:v>
                </c:pt>
                <c:pt idx="926">
                  <c:v>46.631471594789197</c:v>
                </c:pt>
                <c:pt idx="927">
                  <c:v>46.3077689178917</c:v>
                </c:pt>
                <c:pt idx="928">
                  <c:v>47.040724367028801</c:v>
                </c:pt>
                <c:pt idx="929">
                  <c:v>49.021771417030997</c:v>
                </c:pt>
                <c:pt idx="930">
                  <c:v>48.416729907126303</c:v>
                </c:pt>
                <c:pt idx="931">
                  <c:v>48.523688848228097</c:v>
                </c:pt>
                <c:pt idx="932">
                  <c:v>48.523688999999997</c:v>
                </c:pt>
                <c:pt idx="933">
                  <c:v>47.468117543742601</c:v>
                </c:pt>
                <c:pt idx="934">
                  <c:v>47.128186535038097</c:v>
                </c:pt>
                <c:pt idx="935">
                  <c:v>48.455397309570799</c:v>
                </c:pt>
                <c:pt idx="936">
                  <c:v>48.7309319096575</c:v>
                </c:pt>
                <c:pt idx="937">
                  <c:v>49.170701113180201</c:v>
                </c:pt>
                <c:pt idx="938">
                  <c:v>48.686095813422803</c:v>
                </c:pt>
                <c:pt idx="939">
                  <c:v>47.766424936744201</c:v>
                </c:pt>
                <c:pt idx="940">
                  <c:v>47.967335526178502</c:v>
                </c:pt>
                <c:pt idx="941">
                  <c:v>47.967336000000003</c:v>
                </c:pt>
                <c:pt idx="942">
                  <c:v>47.673767004107603</c:v>
                </c:pt>
                <c:pt idx="943">
                  <c:v>47.639026961764699</c:v>
                </c:pt>
                <c:pt idx="944">
                  <c:v>48.342547140144298</c:v>
                </c:pt>
                <c:pt idx="945">
                  <c:v>49.519741099233897</c:v>
                </c:pt>
                <c:pt idx="946">
                  <c:v>46.515077338769302</c:v>
                </c:pt>
                <c:pt idx="947">
                  <c:v>50.267982938115203</c:v>
                </c:pt>
                <c:pt idx="948">
                  <c:v>49.009058665525401</c:v>
                </c:pt>
                <c:pt idx="949">
                  <c:v>49.009059000000001</c:v>
                </c:pt>
                <c:pt idx="950">
                  <c:v>49.564610936239298</c:v>
                </c:pt>
                <c:pt idx="951">
                  <c:v>48.7782679493356</c:v>
                </c:pt>
                <c:pt idx="952">
                  <c:v>47.385387625797499</c:v>
                </c:pt>
                <c:pt idx="953">
                  <c:v>48.215642798800502</c:v>
                </c:pt>
                <c:pt idx="954">
                  <c:v>50.107126375203798</c:v>
                </c:pt>
                <c:pt idx="955">
                  <c:v>49.172013821081997</c:v>
                </c:pt>
                <c:pt idx="956">
                  <c:v>48.101138819685403</c:v>
                </c:pt>
                <c:pt idx="957">
                  <c:v>48.270145478738897</c:v>
                </c:pt>
                <c:pt idx="958">
                  <c:v>48.270144999999999</c:v>
                </c:pt>
                <c:pt idx="959">
                  <c:v>50.369802411153898</c:v>
                </c:pt>
                <c:pt idx="960">
                  <c:v>49.747741093628001</c:v>
                </c:pt>
                <c:pt idx="961">
                  <c:v>49.664890817281702</c:v>
                </c:pt>
                <c:pt idx="962">
                  <c:v>49.771362381906002</c:v>
                </c:pt>
                <c:pt idx="963">
                  <c:v>50.837569180704598</c:v>
                </c:pt>
                <c:pt idx="964">
                  <c:v>47.926192718496601</c:v>
                </c:pt>
                <c:pt idx="965">
                  <c:v>48.976326059130102</c:v>
                </c:pt>
                <c:pt idx="966">
                  <c:v>48.976326</c:v>
                </c:pt>
                <c:pt idx="967">
                  <c:v>48.801474178853503</c:v>
                </c:pt>
                <c:pt idx="968">
                  <c:v>49.111562319525603</c:v>
                </c:pt>
                <c:pt idx="969">
                  <c:v>49.379861839662297</c:v>
                </c:pt>
                <c:pt idx="970">
                  <c:v>48.828602334037797</c:v>
                </c:pt>
                <c:pt idx="971">
                  <c:v>48.885952516138197</c:v>
                </c:pt>
                <c:pt idx="972">
                  <c:v>48.364597396758697</c:v>
                </c:pt>
                <c:pt idx="973">
                  <c:v>49.637651370500301</c:v>
                </c:pt>
                <c:pt idx="974">
                  <c:v>48.526261195889099</c:v>
                </c:pt>
                <c:pt idx="975">
                  <c:v>48.526260999999998</c:v>
                </c:pt>
                <c:pt idx="976">
                  <c:v>47.289268198832097</c:v>
                </c:pt>
                <c:pt idx="977">
                  <c:v>47.043716979809197</c:v>
                </c:pt>
                <c:pt idx="978">
                  <c:v>49.231823131799501</c:v>
                </c:pt>
                <c:pt idx="979">
                  <c:v>47.818695106880398</c:v>
                </c:pt>
                <c:pt idx="980">
                  <c:v>49.248895856210602</c:v>
                </c:pt>
                <c:pt idx="981">
                  <c:v>50.054396240669902</c:v>
                </c:pt>
                <c:pt idx="982">
                  <c:v>47.592977374362498</c:v>
                </c:pt>
                <c:pt idx="983">
                  <c:v>47.592976999999998</c:v>
                </c:pt>
                <c:pt idx="984">
                  <c:v>48.435375088866898</c:v>
                </c:pt>
                <c:pt idx="985">
                  <c:v>49.288356676054597</c:v>
                </c:pt>
                <c:pt idx="986">
                  <c:v>49.208277320853803</c:v>
                </c:pt>
                <c:pt idx="987">
                  <c:v>47.677416189519001</c:v>
                </c:pt>
                <c:pt idx="988">
                  <c:v>49.617289944660499</c:v>
                </c:pt>
                <c:pt idx="989">
                  <c:v>48.732071023566803</c:v>
                </c:pt>
                <c:pt idx="990">
                  <c:v>49.050007874859702</c:v>
                </c:pt>
                <c:pt idx="991">
                  <c:v>49.050007999999998</c:v>
                </c:pt>
                <c:pt idx="992">
                  <c:v>48.907150020345803</c:v>
                </c:pt>
                <c:pt idx="993">
                  <c:v>46.2288699386595</c:v>
                </c:pt>
                <c:pt idx="994">
                  <c:v>49.444460584927299</c:v>
                </c:pt>
                <c:pt idx="995">
                  <c:v>50.148564652303101</c:v>
                </c:pt>
                <c:pt idx="996">
                  <c:v>48.403797003760097</c:v>
                </c:pt>
                <c:pt idx="997">
                  <c:v>49.236129368605397</c:v>
                </c:pt>
                <c:pt idx="998">
                  <c:v>48.611660529846702</c:v>
                </c:pt>
                <c:pt idx="999">
                  <c:v>47.043816236851001</c:v>
                </c:pt>
                <c:pt idx="1000">
                  <c:v>47.043816</c:v>
                </c:pt>
                <c:pt idx="1001">
                  <c:v>50.654029886153403</c:v>
                </c:pt>
                <c:pt idx="1002">
                  <c:v>47.911570960956396</c:v>
                </c:pt>
                <c:pt idx="1003">
                  <c:v>48.188188443629898</c:v>
                </c:pt>
                <c:pt idx="1004">
                  <c:v>50.032522307307602</c:v>
                </c:pt>
                <c:pt idx="1005">
                  <c:v>48.898020505458497</c:v>
                </c:pt>
                <c:pt idx="1006">
                  <c:v>48.130315359451998</c:v>
                </c:pt>
                <c:pt idx="1007">
                  <c:v>50.452297032348099</c:v>
                </c:pt>
                <c:pt idx="1008">
                  <c:v>50.452297000000002</c:v>
                </c:pt>
                <c:pt idx="1009">
                  <c:v>49.343342031408902</c:v>
                </c:pt>
                <c:pt idx="1010">
                  <c:v>51.407875568347599</c:v>
                </c:pt>
                <c:pt idx="1011">
                  <c:v>52.107101057826902</c:v>
                </c:pt>
                <c:pt idx="1012">
                  <c:v>52.488556868547697</c:v>
                </c:pt>
                <c:pt idx="1013">
                  <c:v>52.4362151104311</c:v>
                </c:pt>
                <c:pt idx="1014">
                  <c:v>52.467467700667498</c:v>
                </c:pt>
                <c:pt idx="1015">
                  <c:v>49.632926502871499</c:v>
                </c:pt>
                <c:pt idx="1016">
                  <c:v>49.944986973178203</c:v>
                </c:pt>
                <c:pt idx="1017">
                  <c:v>49.944986999999998</c:v>
                </c:pt>
                <c:pt idx="1018">
                  <c:v>50.336041281392099</c:v>
                </c:pt>
                <c:pt idx="1019">
                  <c:v>47.820429831745201</c:v>
                </c:pt>
                <c:pt idx="1020">
                  <c:v>50.885350883885103</c:v>
                </c:pt>
                <c:pt idx="1021">
                  <c:v>50.335651603123502</c:v>
                </c:pt>
                <c:pt idx="1022">
                  <c:v>49.323672060301597</c:v>
                </c:pt>
                <c:pt idx="1023">
                  <c:v>47.324766656720598</c:v>
                </c:pt>
                <c:pt idx="1024">
                  <c:v>49.719012387565201</c:v>
                </c:pt>
                <c:pt idx="1025">
                  <c:v>49.719011999999999</c:v>
                </c:pt>
                <c:pt idx="1026">
                  <c:v>47.951093536609399</c:v>
                </c:pt>
                <c:pt idx="1027">
                  <c:v>51.480104365818299</c:v>
                </c:pt>
                <c:pt idx="1028">
                  <c:v>50.804072400859503</c:v>
                </c:pt>
                <c:pt idx="1029">
                  <c:v>49.046004187715397</c:v>
                </c:pt>
                <c:pt idx="1030">
                  <c:v>48.270251494924402</c:v>
                </c:pt>
                <c:pt idx="1031">
                  <c:v>48.178948012704303</c:v>
                </c:pt>
                <c:pt idx="1032">
                  <c:v>49.5497568016618</c:v>
                </c:pt>
                <c:pt idx="1033">
                  <c:v>47.816396943559397</c:v>
                </c:pt>
                <c:pt idx="1034">
                  <c:v>47.816397000000002</c:v>
                </c:pt>
                <c:pt idx="1035">
                  <c:v>47.196777098187802</c:v>
                </c:pt>
                <c:pt idx="1036">
                  <c:v>47.098727597343697</c:v>
                </c:pt>
                <c:pt idx="1037">
                  <c:v>48.237717863950401</c:v>
                </c:pt>
                <c:pt idx="1038">
                  <c:v>47.952562823238999</c:v>
                </c:pt>
                <c:pt idx="1039">
                  <c:v>47.378050737735201</c:v>
                </c:pt>
                <c:pt idx="1040">
                  <c:v>49.924130376133199</c:v>
                </c:pt>
                <c:pt idx="1041">
                  <c:v>50.295577476610603</c:v>
                </c:pt>
                <c:pt idx="1042">
                  <c:v>48.683897014973503</c:v>
                </c:pt>
                <c:pt idx="1043">
                  <c:v>48.683897000000002</c:v>
                </c:pt>
                <c:pt idx="1044">
                  <c:v>47.931325275987703</c:v>
                </c:pt>
                <c:pt idx="1045">
                  <c:v>48.151284061695399</c:v>
                </c:pt>
                <c:pt idx="1046">
                  <c:v>50.336061522535701</c:v>
                </c:pt>
                <c:pt idx="1047">
                  <c:v>47.219862831514</c:v>
                </c:pt>
                <c:pt idx="1048">
                  <c:v>48.153476856493299</c:v>
                </c:pt>
                <c:pt idx="1049">
                  <c:v>48.242330489487799</c:v>
                </c:pt>
                <c:pt idx="1050">
                  <c:v>49.012287620031799</c:v>
                </c:pt>
                <c:pt idx="1051">
                  <c:v>49.012287999999998</c:v>
                </c:pt>
                <c:pt idx="1052">
                  <c:v>49.760995103751597</c:v>
                </c:pt>
                <c:pt idx="1053">
                  <c:v>50.4561379699485</c:v>
                </c:pt>
                <c:pt idx="1054">
                  <c:v>48.601667473365801</c:v>
                </c:pt>
                <c:pt idx="1055">
                  <c:v>51.156739461908501</c:v>
                </c:pt>
                <c:pt idx="1056">
                  <c:v>50.528452395939503</c:v>
                </c:pt>
                <c:pt idx="1057">
                  <c:v>49.536088582540799</c:v>
                </c:pt>
                <c:pt idx="1058">
                  <c:v>49.925795940068802</c:v>
                </c:pt>
                <c:pt idx="1059">
                  <c:v>49.925795999999998</c:v>
                </c:pt>
                <c:pt idx="1060">
                  <c:v>50.531928400272498</c:v>
                </c:pt>
                <c:pt idx="1061">
                  <c:v>48.689240247552299</c:v>
                </c:pt>
                <c:pt idx="1062">
                  <c:v>47.847418000452798</c:v>
                </c:pt>
                <c:pt idx="1063">
                  <c:v>50.792651731784403</c:v>
                </c:pt>
                <c:pt idx="1064">
                  <c:v>50.405455700509599</c:v>
                </c:pt>
                <c:pt idx="1065">
                  <c:v>47.210785471014702</c:v>
                </c:pt>
                <c:pt idx="1066">
                  <c:v>52.422325354291502</c:v>
                </c:pt>
                <c:pt idx="1067">
                  <c:v>51.6478490475602</c:v>
                </c:pt>
                <c:pt idx="1068">
                  <c:v>51.647849000000001</c:v>
                </c:pt>
                <c:pt idx="1069">
                  <c:v>49.567670437583999</c:v>
                </c:pt>
                <c:pt idx="1070">
                  <c:v>49.649342739009697</c:v>
                </c:pt>
                <c:pt idx="1071">
                  <c:v>49.919241010031598</c:v>
                </c:pt>
                <c:pt idx="1072">
                  <c:v>49.866623665368103</c:v>
                </c:pt>
                <c:pt idx="1073">
                  <c:v>49.782183117361299</c:v>
                </c:pt>
                <c:pt idx="1074">
                  <c:v>50.62689365392</c:v>
                </c:pt>
                <c:pt idx="1075">
                  <c:v>50.701811185852499</c:v>
                </c:pt>
                <c:pt idx="1076">
                  <c:v>50.701810999999999</c:v>
                </c:pt>
                <c:pt idx="1077">
                  <c:v>49.622141064206303</c:v>
                </c:pt>
                <c:pt idx="1078">
                  <c:v>48.486819581724198</c:v>
                </c:pt>
                <c:pt idx="1079">
                  <c:v>48.581846323178901</c:v>
                </c:pt>
                <c:pt idx="1080">
                  <c:v>49.261974904218299</c:v>
                </c:pt>
                <c:pt idx="1081">
                  <c:v>49.547139496070599</c:v>
                </c:pt>
                <c:pt idx="1082">
                  <c:v>48.0364458435457</c:v>
                </c:pt>
                <c:pt idx="1083">
                  <c:v>50.4280844058271</c:v>
                </c:pt>
                <c:pt idx="1084">
                  <c:v>50.428083999999998</c:v>
                </c:pt>
                <c:pt idx="1085">
                  <c:v>49.392179033825101</c:v>
                </c:pt>
                <c:pt idx="1086">
                  <c:v>48.925478234250299</c:v>
                </c:pt>
                <c:pt idx="1087">
                  <c:v>49.662133176936003</c:v>
                </c:pt>
                <c:pt idx="1088">
                  <c:v>50.486411533225599</c:v>
                </c:pt>
                <c:pt idx="1089">
                  <c:v>50.499979759513401</c:v>
                </c:pt>
                <c:pt idx="1090">
                  <c:v>50.992867316928503</c:v>
                </c:pt>
                <c:pt idx="1091">
                  <c:v>47.854982561322998</c:v>
                </c:pt>
                <c:pt idx="1092">
                  <c:v>49.7793799417122</c:v>
                </c:pt>
                <c:pt idx="1093">
                  <c:v>49.779380000000003</c:v>
                </c:pt>
                <c:pt idx="1094">
                  <c:v>53.0667116354727</c:v>
                </c:pt>
                <c:pt idx="1095">
                  <c:v>51.676001722650497</c:v>
                </c:pt>
                <c:pt idx="1096">
                  <c:v>46.886158345168802</c:v>
                </c:pt>
                <c:pt idx="1097">
                  <c:v>47.911679725706399</c:v>
                </c:pt>
                <c:pt idx="1098">
                  <c:v>51.0894174247709</c:v>
                </c:pt>
                <c:pt idx="1099">
                  <c:v>50.616726027878499</c:v>
                </c:pt>
                <c:pt idx="1100">
                  <c:v>50.994730671084803</c:v>
                </c:pt>
                <c:pt idx="1101">
                  <c:v>50.994731000000002</c:v>
                </c:pt>
                <c:pt idx="1102">
                  <c:v>48.958206597826802</c:v>
                </c:pt>
                <c:pt idx="1103">
                  <c:v>47.139852131751297</c:v>
                </c:pt>
                <c:pt idx="1104">
                  <c:v>49.673474460329302</c:v>
                </c:pt>
                <c:pt idx="1105">
                  <c:v>51.789748324545698</c:v>
                </c:pt>
                <c:pt idx="1106">
                  <c:v>50.376955265670198</c:v>
                </c:pt>
                <c:pt idx="1107">
                  <c:v>47.902543873361303</c:v>
                </c:pt>
                <c:pt idx="1108">
                  <c:v>48.9643545281589</c:v>
                </c:pt>
                <c:pt idx="1109">
                  <c:v>50.209646090895397</c:v>
                </c:pt>
                <c:pt idx="1110">
                  <c:v>50.209645999999999</c:v>
                </c:pt>
                <c:pt idx="1111">
                  <c:v>51.455328540854801</c:v>
                </c:pt>
                <c:pt idx="1112">
                  <c:v>51.8264529075376</c:v>
                </c:pt>
                <c:pt idx="1113">
                  <c:v>51.443973005027203</c:v>
                </c:pt>
                <c:pt idx="1114">
                  <c:v>49.697214296287797</c:v>
                </c:pt>
                <c:pt idx="1115">
                  <c:v>51.583338389304103</c:v>
                </c:pt>
                <c:pt idx="1116">
                  <c:v>50.645572688294799</c:v>
                </c:pt>
                <c:pt idx="1117">
                  <c:v>48.998011512667297</c:v>
                </c:pt>
                <c:pt idx="1118">
                  <c:v>48.998012000000003</c:v>
                </c:pt>
                <c:pt idx="1119">
                  <c:v>49.486478894236598</c:v>
                </c:pt>
                <c:pt idx="1120">
                  <c:v>48.846632190572997</c:v>
                </c:pt>
                <c:pt idx="1121">
                  <c:v>48.908741883805703</c:v>
                </c:pt>
                <c:pt idx="1122">
                  <c:v>49.221461239728399</c:v>
                </c:pt>
                <c:pt idx="1123">
                  <c:v>49.292334976302797</c:v>
                </c:pt>
                <c:pt idx="1124">
                  <c:v>47.989494712110201</c:v>
                </c:pt>
                <c:pt idx="1125">
                  <c:v>49.301079559890802</c:v>
                </c:pt>
                <c:pt idx="1126">
                  <c:v>49.383226593706901</c:v>
                </c:pt>
                <c:pt idx="1127">
                  <c:v>49.383226999999998</c:v>
                </c:pt>
                <c:pt idx="1128">
                  <c:v>48.235046059070797</c:v>
                </c:pt>
                <c:pt idx="1129">
                  <c:v>47.798154991872401</c:v>
                </c:pt>
                <c:pt idx="1130">
                  <c:v>47.900488215940698</c:v>
                </c:pt>
                <c:pt idx="1131">
                  <c:v>49.0773204598772</c:v>
                </c:pt>
                <c:pt idx="1132">
                  <c:v>47.068661428386697</c:v>
                </c:pt>
                <c:pt idx="1133">
                  <c:v>48.5688297826363</c:v>
                </c:pt>
                <c:pt idx="1134">
                  <c:v>49.146510347434202</c:v>
                </c:pt>
                <c:pt idx="1135">
                  <c:v>49.146509999999999</c:v>
                </c:pt>
                <c:pt idx="1136">
                  <c:v>49.190080561570198</c:v>
                </c:pt>
                <c:pt idx="1137">
                  <c:v>49.211443803623901</c:v>
                </c:pt>
                <c:pt idx="1138">
                  <c:v>46.951058651342898</c:v>
                </c:pt>
                <c:pt idx="1139">
                  <c:v>48.603727045782101</c:v>
                </c:pt>
                <c:pt idx="1140">
                  <c:v>50.841407766440199</c:v>
                </c:pt>
                <c:pt idx="1141">
                  <c:v>47.824536238229697</c:v>
                </c:pt>
                <c:pt idx="1142">
                  <c:v>48.440762230054503</c:v>
                </c:pt>
                <c:pt idx="1143">
                  <c:v>49.652489323545097</c:v>
                </c:pt>
                <c:pt idx="1144">
                  <c:v>49.652489000000003</c:v>
                </c:pt>
                <c:pt idx="1145">
                  <c:v>46.947026495221301</c:v>
                </c:pt>
                <c:pt idx="1146">
                  <c:v>50.1064722532562</c:v>
                </c:pt>
                <c:pt idx="1147">
                  <c:v>45.954737348089203</c:v>
                </c:pt>
                <c:pt idx="1148">
                  <c:v>47.840622254452398</c:v>
                </c:pt>
                <c:pt idx="1149">
                  <c:v>51.123698555800999</c:v>
                </c:pt>
                <c:pt idx="1150">
                  <c:v>52.769445564509198</c:v>
                </c:pt>
                <c:pt idx="1151">
                  <c:v>51.239051975946303</c:v>
                </c:pt>
                <c:pt idx="1152">
                  <c:v>51.239052000000001</c:v>
                </c:pt>
                <c:pt idx="1153">
                  <c:v>50.244335252998603</c:v>
                </c:pt>
                <c:pt idx="1154">
                  <c:v>51.105062298890203</c:v>
                </c:pt>
                <c:pt idx="1155">
                  <c:v>48.751715321602298</c:v>
                </c:pt>
                <c:pt idx="1156">
                  <c:v>47.1002325674011</c:v>
                </c:pt>
                <c:pt idx="1157">
                  <c:v>46.304961657263199</c:v>
                </c:pt>
                <c:pt idx="1158">
                  <c:v>47.7997699131909</c:v>
                </c:pt>
                <c:pt idx="1159">
                  <c:v>50.542058184600897</c:v>
                </c:pt>
                <c:pt idx="1160">
                  <c:v>50.542057999999997</c:v>
                </c:pt>
                <c:pt idx="1161">
                  <c:v>50.486685117869797</c:v>
                </c:pt>
                <c:pt idx="1162">
                  <c:v>46.783531975895301</c:v>
                </c:pt>
                <c:pt idx="1163">
                  <c:v>48.467804223551703</c:v>
                </c:pt>
                <c:pt idx="1164">
                  <c:v>47.450839995293798</c:v>
                </c:pt>
                <c:pt idx="1165">
                  <c:v>49.248848238656102</c:v>
                </c:pt>
                <c:pt idx="1166">
                  <c:v>47.404475172666999</c:v>
                </c:pt>
                <c:pt idx="1167">
                  <c:v>50.943806275337103</c:v>
                </c:pt>
                <c:pt idx="1168">
                  <c:v>48.229746454288403</c:v>
                </c:pt>
                <c:pt idx="1169">
                  <c:v>48.229745999999999</c:v>
                </c:pt>
                <c:pt idx="1170">
                  <c:v>51.054309842204098</c:v>
                </c:pt>
                <c:pt idx="1171">
                  <c:v>47.811112801671001</c:v>
                </c:pt>
                <c:pt idx="1172">
                  <c:v>46.392413310353497</c:v>
                </c:pt>
                <c:pt idx="1173">
                  <c:v>50.119240145415297</c:v>
                </c:pt>
                <c:pt idx="1174">
                  <c:v>48.385858307398102</c:v>
                </c:pt>
                <c:pt idx="1175">
                  <c:v>48.996717424599296</c:v>
                </c:pt>
                <c:pt idx="1176">
                  <c:v>50.6699439918726</c:v>
                </c:pt>
                <c:pt idx="1177">
                  <c:v>50.669944000000001</c:v>
                </c:pt>
                <c:pt idx="1178">
                  <c:v>49.113313832048803</c:v>
                </c:pt>
                <c:pt idx="1179">
                  <c:v>49.488736729095997</c:v>
                </c:pt>
                <c:pt idx="1180">
                  <c:v>49.253486899420402</c:v>
                </c:pt>
                <c:pt idx="1181">
                  <c:v>48.5904620196211</c:v>
                </c:pt>
                <c:pt idx="1182">
                  <c:v>49.624587488388997</c:v>
                </c:pt>
                <c:pt idx="1183">
                  <c:v>49.0484900243422</c:v>
                </c:pt>
                <c:pt idx="1184">
                  <c:v>47.007741712365998</c:v>
                </c:pt>
                <c:pt idx="1185">
                  <c:v>47.329382760939602</c:v>
                </c:pt>
                <c:pt idx="1186">
                  <c:v>47.329383</c:v>
                </c:pt>
                <c:pt idx="1187">
                  <c:v>48.872370364054703</c:v>
                </c:pt>
                <c:pt idx="1188">
                  <c:v>48.942083078634603</c:v>
                </c:pt>
                <c:pt idx="1189">
                  <c:v>48.590075891317902</c:v>
                </c:pt>
                <c:pt idx="1190">
                  <c:v>48.957723083279397</c:v>
                </c:pt>
                <c:pt idx="1191">
                  <c:v>49.957006570643799</c:v>
                </c:pt>
                <c:pt idx="1192">
                  <c:v>50.069665845904296</c:v>
                </c:pt>
                <c:pt idx="1193">
                  <c:v>47.919901624074299</c:v>
                </c:pt>
                <c:pt idx="1194">
                  <c:v>47.919902</c:v>
                </c:pt>
                <c:pt idx="1195">
                  <c:v>48.886912660489401</c:v>
                </c:pt>
                <c:pt idx="1196">
                  <c:v>49.090892689958103</c:v>
                </c:pt>
                <c:pt idx="1197">
                  <c:v>48.813111051479801</c:v>
                </c:pt>
                <c:pt idx="1198">
                  <c:v>48.724613598012901</c:v>
                </c:pt>
                <c:pt idx="1199">
                  <c:v>49.002856167444001</c:v>
                </c:pt>
                <c:pt idx="1200">
                  <c:v>49.085270946348601</c:v>
                </c:pt>
                <c:pt idx="1201">
                  <c:v>49.700181254379999</c:v>
                </c:pt>
                <c:pt idx="1202">
                  <c:v>48.881248234483301</c:v>
                </c:pt>
                <c:pt idx="1203">
                  <c:v>48.881247999999999</c:v>
                </c:pt>
                <c:pt idx="1204">
                  <c:v>49.492902234971801</c:v>
                </c:pt>
                <c:pt idx="1205">
                  <c:v>51.595063875993397</c:v>
                </c:pt>
                <c:pt idx="1206">
                  <c:v>50.832702306682599</c:v>
                </c:pt>
                <c:pt idx="1207">
                  <c:v>47.083221513990097</c:v>
                </c:pt>
                <c:pt idx="1208">
                  <c:v>48.567899633707498</c:v>
                </c:pt>
                <c:pt idx="1209">
                  <c:v>50.660882411699497</c:v>
                </c:pt>
                <c:pt idx="1210">
                  <c:v>54.349610396085502</c:v>
                </c:pt>
                <c:pt idx="1211">
                  <c:v>54.349609999999998</c:v>
                </c:pt>
                <c:pt idx="1212">
                  <c:v>55.781443615782599</c:v>
                </c:pt>
                <c:pt idx="1213">
                  <c:v>51.174773812064799</c:v>
                </c:pt>
                <c:pt idx="1214">
                  <c:v>56.261910270539502</c:v>
                </c:pt>
                <c:pt idx="1215">
                  <c:v>52.922455034792101</c:v>
                </c:pt>
                <c:pt idx="1216">
                  <c:v>55.273262105804697</c:v>
                </c:pt>
                <c:pt idx="1217">
                  <c:v>51.996785530256297</c:v>
                </c:pt>
                <c:pt idx="1218">
                  <c:v>51.7767832594647</c:v>
                </c:pt>
                <c:pt idx="1219">
                  <c:v>49.527632017172998</c:v>
                </c:pt>
                <c:pt idx="1220">
                  <c:v>49.527631999999997</c:v>
                </c:pt>
                <c:pt idx="1221">
                  <c:v>49.289961303328901</c:v>
                </c:pt>
                <c:pt idx="1222">
                  <c:v>48.224425649832902</c:v>
                </c:pt>
                <c:pt idx="1223">
                  <c:v>50.636556230239997</c:v>
                </c:pt>
                <c:pt idx="1224">
                  <c:v>49.170411936421203</c:v>
                </c:pt>
                <c:pt idx="1225">
                  <c:v>50.208298674692699</c:v>
                </c:pt>
                <c:pt idx="1226">
                  <c:v>48.357864501889303</c:v>
                </c:pt>
                <c:pt idx="1227">
                  <c:v>48.512767669798798</c:v>
                </c:pt>
                <c:pt idx="1228">
                  <c:v>48.512768000000001</c:v>
                </c:pt>
                <c:pt idx="1229">
                  <c:v>49.952651355940098</c:v>
                </c:pt>
                <c:pt idx="1230">
                  <c:v>47.292834925823698</c:v>
                </c:pt>
                <c:pt idx="1231">
                  <c:v>48.3031700764178</c:v>
                </c:pt>
                <c:pt idx="1232">
                  <c:v>47.513663862835202</c:v>
                </c:pt>
                <c:pt idx="1233">
                  <c:v>47.820331226284502</c:v>
                </c:pt>
                <c:pt idx="1234">
                  <c:v>46.425474901948</c:v>
                </c:pt>
                <c:pt idx="1235">
                  <c:v>51.411780859018897</c:v>
                </c:pt>
                <c:pt idx="1236">
                  <c:v>49.467139080769499</c:v>
                </c:pt>
                <c:pt idx="1237">
                  <c:v>49.467139000000003</c:v>
                </c:pt>
                <c:pt idx="1238">
                  <c:v>47.369810212415203</c:v>
                </c:pt>
                <c:pt idx="1239">
                  <c:v>49.230535496322801</c:v>
                </c:pt>
                <c:pt idx="1240">
                  <c:v>48.928906005612397</c:v>
                </c:pt>
                <c:pt idx="1241">
                  <c:v>46.208704259587897</c:v>
                </c:pt>
                <c:pt idx="1242">
                  <c:v>46.619993934394998</c:v>
                </c:pt>
                <c:pt idx="1243">
                  <c:v>46.619993999999998</c:v>
                </c:pt>
                <c:pt idx="1244">
                  <c:v>46.619993999999998</c:v>
                </c:pt>
                <c:pt idx="1245">
                  <c:v>46.619993999999998</c:v>
                </c:pt>
                <c:pt idx="1246">
                  <c:v>46.619993999999998</c:v>
                </c:pt>
                <c:pt idx="1247">
                  <c:v>46.619993999999998</c:v>
                </c:pt>
                <c:pt idx="1248">
                  <c:v>46.619993999999998</c:v>
                </c:pt>
                <c:pt idx="1249">
                  <c:v>46.619993999999998</c:v>
                </c:pt>
                <c:pt idx="1250">
                  <c:v>25.645144158593801</c:v>
                </c:pt>
                <c:pt idx="1251">
                  <c:v>33.0743985851826</c:v>
                </c:pt>
                <c:pt idx="1252">
                  <c:v>35.045242253126197</c:v>
                </c:pt>
                <c:pt idx="1253">
                  <c:v>36.380155361407198</c:v>
                </c:pt>
                <c:pt idx="1254">
                  <c:v>37.559429072631502</c:v>
                </c:pt>
                <c:pt idx="1255">
                  <c:v>40.013890294874699</c:v>
                </c:pt>
                <c:pt idx="1256">
                  <c:v>39.653733440804302</c:v>
                </c:pt>
                <c:pt idx="1257">
                  <c:v>41.057876404937403</c:v>
                </c:pt>
                <c:pt idx="1258">
                  <c:v>41.057876</c:v>
                </c:pt>
                <c:pt idx="1259">
                  <c:v>43.753821064047798</c:v>
                </c:pt>
                <c:pt idx="1260">
                  <c:v>43.009958351671798</c:v>
                </c:pt>
                <c:pt idx="1261">
                  <c:v>45.6052325252614</c:v>
                </c:pt>
                <c:pt idx="1262">
                  <c:v>45.074587867526503</c:v>
                </c:pt>
                <c:pt idx="1263">
                  <c:v>44.068424495779603</c:v>
                </c:pt>
                <c:pt idx="1264">
                  <c:v>45.883608462874797</c:v>
                </c:pt>
                <c:pt idx="1265">
                  <c:v>44.897158649688897</c:v>
                </c:pt>
                <c:pt idx="1266">
                  <c:v>44.897159000000002</c:v>
                </c:pt>
                <c:pt idx="1267">
                  <c:v>45.505408742433801</c:v>
                </c:pt>
                <c:pt idx="1268">
                  <c:v>46.514155757902003</c:v>
                </c:pt>
                <c:pt idx="1269">
                  <c:v>45.119150673827697</c:v>
                </c:pt>
                <c:pt idx="1270">
                  <c:v>48.664306977181603</c:v>
                </c:pt>
                <c:pt idx="1271">
                  <c:v>48.481375448319199</c:v>
                </c:pt>
                <c:pt idx="1272">
                  <c:v>45.526541847299903</c:v>
                </c:pt>
                <c:pt idx="1273">
                  <c:v>45.462350076476099</c:v>
                </c:pt>
                <c:pt idx="1274">
                  <c:v>48.006749089634901</c:v>
                </c:pt>
                <c:pt idx="1275">
                  <c:v>48.006748999999999</c:v>
                </c:pt>
                <c:pt idx="1276">
                  <c:v>47.393374156633399</c:v>
                </c:pt>
                <c:pt idx="1277">
                  <c:v>47.683036456500901</c:v>
                </c:pt>
                <c:pt idx="1278">
                  <c:v>48.254512247725799</c:v>
                </c:pt>
                <c:pt idx="1279">
                  <c:v>45.924922596208098</c:v>
                </c:pt>
                <c:pt idx="1280">
                  <c:v>49.988748883150002</c:v>
                </c:pt>
                <c:pt idx="1281">
                  <c:v>51.560499111956297</c:v>
                </c:pt>
                <c:pt idx="1282">
                  <c:v>51.923371131717403</c:v>
                </c:pt>
                <c:pt idx="1283">
                  <c:v>51.923371000000003</c:v>
                </c:pt>
                <c:pt idx="1284">
                  <c:v>48.856312076428402</c:v>
                </c:pt>
                <c:pt idx="1285">
                  <c:v>45.465502820909698</c:v>
                </c:pt>
                <c:pt idx="1286">
                  <c:v>47.414444616685799</c:v>
                </c:pt>
                <c:pt idx="1287">
                  <c:v>48.319258514334699</c:v>
                </c:pt>
                <c:pt idx="1288">
                  <c:v>49.876328860336898</c:v>
                </c:pt>
                <c:pt idx="1289">
                  <c:v>49.4604679367336</c:v>
                </c:pt>
                <c:pt idx="1290">
                  <c:v>47.635676871125099</c:v>
                </c:pt>
                <c:pt idx="1291">
                  <c:v>49.440183680965198</c:v>
                </c:pt>
                <c:pt idx="1292">
                  <c:v>49.440184000000002</c:v>
                </c:pt>
                <c:pt idx="1293">
                  <c:v>50.578424926293799</c:v>
                </c:pt>
                <c:pt idx="1294">
                  <c:v>51.160336852956803</c:v>
                </c:pt>
                <c:pt idx="1295">
                  <c:v>48.266867518052003</c:v>
                </c:pt>
                <c:pt idx="1296">
                  <c:v>47.873686697424702</c:v>
                </c:pt>
                <c:pt idx="1297">
                  <c:v>48.473094560847002</c:v>
                </c:pt>
                <c:pt idx="1298">
                  <c:v>47.5986387197458</c:v>
                </c:pt>
                <c:pt idx="1299">
                  <c:v>45.358640534128497</c:v>
                </c:pt>
                <c:pt idx="1300">
                  <c:v>45.358640999999999</c:v>
                </c:pt>
                <c:pt idx="1301">
                  <c:v>48.996326080872201</c:v>
                </c:pt>
                <c:pt idx="1302">
                  <c:v>46.567569953711903</c:v>
                </c:pt>
                <c:pt idx="1303">
                  <c:v>46.242144079430297</c:v>
                </c:pt>
                <c:pt idx="1304">
                  <c:v>48.231654937204297</c:v>
                </c:pt>
                <c:pt idx="1305">
                  <c:v>49.417580898862099</c:v>
                </c:pt>
                <c:pt idx="1306">
                  <c:v>51.593244550808699</c:v>
                </c:pt>
                <c:pt idx="1307">
                  <c:v>51.952960679026397</c:v>
                </c:pt>
                <c:pt idx="1308">
                  <c:v>48.4522848840382</c:v>
                </c:pt>
                <c:pt idx="1309">
                  <c:v>48.452285000000003</c:v>
                </c:pt>
                <c:pt idx="1310">
                  <c:v>48.735977151515002</c:v>
                </c:pt>
                <c:pt idx="1311">
                  <c:v>49.289400869116498</c:v>
                </c:pt>
                <c:pt idx="1312">
                  <c:v>48.564099400139597</c:v>
                </c:pt>
                <c:pt idx="1313">
                  <c:v>50.891846364355899</c:v>
                </c:pt>
                <c:pt idx="1314">
                  <c:v>49.015648404731401</c:v>
                </c:pt>
                <c:pt idx="1315">
                  <c:v>49.9800838490955</c:v>
                </c:pt>
                <c:pt idx="1316">
                  <c:v>49.870577871648102</c:v>
                </c:pt>
                <c:pt idx="1317">
                  <c:v>50.409770541978602</c:v>
                </c:pt>
                <c:pt idx="1318">
                  <c:v>50.409770999999999</c:v>
                </c:pt>
                <c:pt idx="1319">
                  <c:v>48.730718122022402</c:v>
                </c:pt>
                <c:pt idx="1320">
                  <c:v>49.030155814075599</c:v>
                </c:pt>
                <c:pt idx="1321">
                  <c:v>48.2087868014683</c:v>
                </c:pt>
                <c:pt idx="1322">
                  <c:v>47.518224990189502</c:v>
                </c:pt>
                <c:pt idx="1323">
                  <c:v>48.538150328572698</c:v>
                </c:pt>
                <c:pt idx="1324">
                  <c:v>49.227334015034003</c:v>
                </c:pt>
                <c:pt idx="1325">
                  <c:v>48.179980565826298</c:v>
                </c:pt>
                <c:pt idx="1326">
                  <c:v>48.179980999999998</c:v>
                </c:pt>
                <c:pt idx="1327">
                  <c:v>46.944097178630201</c:v>
                </c:pt>
                <c:pt idx="1328">
                  <c:v>49.656110889172901</c:v>
                </c:pt>
                <c:pt idx="1329">
                  <c:v>50.540888734781298</c:v>
                </c:pt>
                <c:pt idx="1330">
                  <c:v>47.536714480060503</c:v>
                </c:pt>
                <c:pt idx="1331">
                  <c:v>47.138630504971601</c:v>
                </c:pt>
                <c:pt idx="1332">
                  <c:v>49.117652119553199</c:v>
                </c:pt>
                <c:pt idx="1333">
                  <c:v>49.671420279379902</c:v>
                </c:pt>
                <c:pt idx="1334">
                  <c:v>49.671419999999998</c:v>
                </c:pt>
                <c:pt idx="1335">
                  <c:v>48.463083603424799</c:v>
                </c:pt>
                <c:pt idx="1336">
                  <c:v>48.363151239514899</c:v>
                </c:pt>
                <c:pt idx="1337">
                  <c:v>47.963631632990499</c:v>
                </c:pt>
                <c:pt idx="1338">
                  <c:v>48.609977166373397</c:v>
                </c:pt>
                <c:pt idx="1339">
                  <c:v>48.014231225221202</c:v>
                </c:pt>
                <c:pt idx="1340">
                  <c:v>51.286894647268703</c:v>
                </c:pt>
                <c:pt idx="1341">
                  <c:v>51.286895000000001</c:v>
                </c:pt>
                <c:pt idx="1342">
                  <c:v>49.423139879831702</c:v>
                </c:pt>
                <c:pt idx="1343">
                  <c:v>47.358136555307198</c:v>
                </c:pt>
                <c:pt idx="1344">
                  <c:v>46.934712805979501</c:v>
                </c:pt>
                <c:pt idx="1345">
                  <c:v>50.584684322317798</c:v>
                </c:pt>
                <c:pt idx="1346">
                  <c:v>46.970253469954699</c:v>
                </c:pt>
                <c:pt idx="1347">
                  <c:v>49.317115977003198</c:v>
                </c:pt>
                <c:pt idx="1348">
                  <c:v>50.326759641436098</c:v>
                </c:pt>
                <c:pt idx="1349">
                  <c:v>48.774704723690299</c:v>
                </c:pt>
                <c:pt idx="1350">
                  <c:v>48.774704999999997</c:v>
                </c:pt>
                <c:pt idx="1351">
                  <c:v>49.369272359004498</c:v>
                </c:pt>
                <c:pt idx="1352">
                  <c:v>48.184973369559998</c:v>
                </c:pt>
                <c:pt idx="1353">
                  <c:v>49.715997553236299</c:v>
                </c:pt>
                <c:pt idx="1354">
                  <c:v>47.812268428908197</c:v>
                </c:pt>
                <c:pt idx="1355">
                  <c:v>48.289822101648497</c:v>
                </c:pt>
                <c:pt idx="1356">
                  <c:v>49.176679175877098</c:v>
                </c:pt>
                <c:pt idx="1357">
                  <c:v>45.872350123167202</c:v>
                </c:pt>
                <c:pt idx="1358">
                  <c:v>45.872349999999997</c:v>
                </c:pt>
                <c:pt idx="1359">
                  <c:v>44.984409664119099</c:v>
                </c:pt>
                <c:pt idx="1360">
                  <c:v>47.643941867595501</c:v>
                </c:pt>
                <c:pt idx="1361">
                  <c:v>49.819748436942099</c:v>
                </c:pt>
                <c:pt idx="1362">
                  <c:v>48.648872508310802</c:v>
                </c:pt>
                <c:pt idx="1363">
                  <c:v>49.695694773898701</c:v>
                </c:pt>
                <c:pt idx="1364">
                  <c:v>47.900342063808999</c:v>
                </c:pt>
                <c:pt idx="1365">
                  <c:v>47.832309742833502</c:v>
                </c:pt>
                <c:pt idx="1366">
                  <c:v>49.7690956368887</c:v>
                </c:pt>
                <c:pt idx="1367">
                  <c:v>49.769095999999998</c:v>
                </c:pt>
                <c:pt idx="1368">
                  <c:v>47.191187555943898</c:v>
                </c:pt>
                <c:pt idx="1369">
                  <c:v>48.155340150240299</c:v>
                </c:pt>
                <c:pt idx="1370">
                  <c:v>48.822283581527401</c:v>
                </c:pt>
                <c:pt idx="1371">
                  <c:v>48.093827448164198</c:v>
                </c:pt>
                <c:pt idx="1372">
                  <c:v>50.7324920079107</c:v>
                </c:pt>
                <c:pt idx="1373">
                  <c:v>48.145366712200698</c:v>
                </c:pt>
                <c:pt idx="1374">
                  <c:v>47.7509524816168</c:v>
                </c:pt>
                <c:pt idx="1375">
                  <c:v>47.750951999999998</c:v>
                </c:pt>
                <c:pt idx="1376">
                  <c:v>48.056929450023397</c:v>
                </c:pt>
                <c:pt idx="1377">
                  <c:v>48.276777214490302</c:v>
                </c:pt>
                <c:pt idx="1378">
                  <c:v>49.192841982249199</c:v>
                </c:pt>
                <c:pt idx="1379">
                  <c:v>48.949180254618497</c:v>
                </c:pt>
                <c:pt idx="1380">
                  <c:v>48.855918971525</c:v>
                </c:pt>
                <c:pt idx="1381">
                  <c:v>47.805254863893801</c:v>
                </c:pt>
                <c:pt idx="1382">
                  <c:v>49.354654107259101</c:v>
                </c:pt>
                <c:pt idx="1383">
                  <c:v>45.102138639224897</c:v>
                </c:pt>
                <c:pt idx="1384">
                  <c:v>45.102139000000001</c:v>
                </c:pt>
                <c:pt idx="1385">
                  <c:v>49.269930384857901</c:v>
                </c:pt>
                <c:pt idx="1386">
                  <c:v>47.8664803104013</c:v>
                </c:pt>
                <c:pt idx="1387">
                  <c:v>48.249991423605799</c:v>
                </c:pt>
                <c:pt idx="1388">
                  <c:v>47.417214744000702</c:v>
                </c:pt>
                <c:pt idx="1389">
                  <c:v>48.295122080775897</c:v>
                </c:pt>
                <c:pt idx="1390">
                  <c:v>49.564949372054798</c:v>
                </c:pt>
                <c:pt idx="1391">
                  <c:v>48.241972450199903</c:v>
                </c:pt>
                <c:pt idx="1392">
                  <c:v>48.241971999999997</c:v>
                </c:pt>
                <c:pt idx="1393">
                  <c:v>48.670982379320499</c:v>
                </c:pt>
                <c:pt idx="1394">
                  <c:v>47.651676990849801</c:v>
                </c:pt>
                <c:pt idx="1395">
                  <c:v>46.722039836073201</c:v>
                </c:pt>
                <c:pt idx="1396">
                  <c:v>48.571776389563297</c:v>
                </c:pt>
                <c:pt idx="1397">
                  <c:v>48.421100710858703</c:v>
                </c:pt>
                <c:pt idx="1398">
                  <c:v>46.526148131701298</c:v>
                </c:pt>
                <c:pt idx="1399">
                  <c:v>47.616374160421998</c:v>
                </c:pt>
                <c:pt idx="1400">
                  <c:v>44.659383389455002</c:v>
                </c:pt>
                <c:pt idx="1401">
                  <c:v>44.659382999999998</c:v>
                </c:pt>
                <c:pt idx="1402">
                  <c:v>48.596677588365303</c:v>
                </c:pt>
                <c:pt idx="1403">
                  <c:v>48.518905305306902</c:v>
                </c:pt>
                <c:pt idx="1404">
                  <c:v>49.3760070896708</c:v>
                </c:pt>
                <c:pt idx="1405">
                  <c:v>49.125391950257203</c:v>
                </c:pt>
                <c:pt idx="1406">
                  <c:v>45.497603881554603</c:v>
                </c:pt>
                <c:pt idx="1407">
                  <c:v>45.622167623828702</c:v>
                </c:pt>
                <c:pt idx="1408">
                  <c:v>48.157871914960303</c:v>
                </c:pt>
                <c:pt idx="1409">
                  <c:v>48.157871999999998</c:v>
                </c:pt>
                <c:pt idx="1410">
                  <c:v>46.196471725597704</c:v>
                </c:pt>
                <c:pt idx="1411">
                  <c:v>46.589241171212301</c:v>
                </c:pt>
                <c:pt idx="1412">
                  <c:v>48.293652237449997</c:v>
                </c:pt>
                <c:pt idx="1413">
                  <c:v>47.044826213243098</c:v>
                </c:pt>
                <c:pt idx="1414">
                  <c:v>48.727974807322497</c:v>
                </c:pt>
                <c:pt idx="1415">
                  <c:v>49.902140115085302</c:v>
                </c:pt>
                <c:pt idx="1416">
                  <c:v>47.929764681740302</c:v>
                </c:pt>
                <c:pt idx="1417">
                  <c:v>47.929765000000003</c:v>
                </c:pt>
                <c:pt idx="1418">
                  <c:v>48.135202333404699</c:v>
                </c:pt>
                <c:pt idx="1419">
                  <c:v>46.535114597377401</c:v>
                </c:pt>
                <c:pt idx="1420">
                  <c:v>47.718207995377497</c:v>
                </c:pt>
                <c:pt idx="1421">
                  <c:v>48.045699025220202</c:v>
                </c:pt>
                <c:pt idx="1422">
                  <c:v>47.461250076759001</c:v>
                </c:pt>
                <c:pt idx="1423">
                  <c:v>47.612127985864703</c:v>
                </c:pt>
                <c:pt idx="1424">
                  <c:v>48.302692047887199</c:v>
                </c:pt>
                <c:pt idx="1425">
                  <c:v>49.231640628827599</c:v>
                </c:pt>
                <c:pt idx="1426">
                  <c:v>49.231641000000003</c:v>
                </c:pt>
                <c:pt idx="1427">
                  <c:v>50.2396843068598</c:v>
                </c:pt>
                <c:pt idx="1428">
                  <c:v>47.400490091483199</c:v>
                </c:pt>
                <c:pt idx="1429">
                  <c:v>46.234060080113203</c:v>
                </c:pt>
                <c:pt idx="1430">
                  <c:v>47.595624828567402</c:v>
                </c:pt>
                <c:pt idx="1431">
                  <c:v>46.645568894026503</c:v>
                </c:pt>
                <c:pt idx="1432">
                  <c:v>46.755553216160301</c:v>
                </c:pt>
                <c:pt idx="1433">
                  <c:v>45.525636734068101</c:v>
                </c:pt>
                <c:pt idx="1434">
                  <c:v>45.525637000000003</c:v>
                </c:pt>
                <c:pt idx="1435">
                  <c:v>46.719634852550797</c:v>
                </c:pt>
                <c:pt idx="1436">
                  <c:v>47.079655411844698</c:v>
                </c:pt>
                <c:pt idx="1437">
                  <c:v>49.030510315678598</c:v>
                </c:pt>
                <c:pt idx="1438">
                  <c:v>48.072341859753799</c:v>
                </c:pt>
                <c:pt idx="1439">
                  <c:v>48.486806570349003</c:v>
                </c:pt>
                <c:pt idx="1440">
                  <c:v>47.973092016485403</c:v>
                </c:pt>
                <c:pt idx="1441">
                  <c:v>47.1785665897171</c:v>
                </c:pt>
                <c:pt idx="1442">
                  <c:v>49.865600020424999</c:v>
                </c:pt>
                <c:pt idx="1443">
                  <c:v>49.865600000000001</c:v>
                </c:pt>
                <c:pt idx="1444">
                  <c:v>49.119155266858897</c:v>
                </c:pt>
                <c:pt idx="1445">
                  <c:v>48.431417827811302</c:v>
                </c:pt>
                <c:pt idx="1446">
                  <c:v>47.974831647948001</c:v>
                </c:pt>
                <c:pt idx="1447">
                  <c:v>49.140152143503599</c:v>
                </c:pt>
                <c:pt idx="1448">
                  <c:v>44.831703920597803</c:v>
                </c:pt>
                <c:pt idx="1449">
                  <c:v>47.3525442764088</c:v>
                </c:pt>
                <c:pt idx="1450">
                  <c:v>46.651941689293601</c:v>
                </c:pt>
                <c:pt idx="1451">
                  <c:v>46.651941999999998</c:v>
                </c:pt>
                <c:pt idx="1452">
                  <c:v>47.415232851898999</c:v>
                </c:pt>
                <c:pt idx="1453">
                  <c:v>47.2696306185316</c:v>
                </c:pt>
                <c:pt idx="1454">
                  <c:v>46.729059637427703</c:v>
                </c:pt>
                <c:pt idx="1455">
                  <c:v>47.050744595149197</c:v>
                </c:pt>
                <c:pt idx="1456">
                  <c:v>46.007598456199297</c:v>
                </c:pt>
                <c:pt idx="1457">
                  <c:v>46.911082325737702</c:v>
                </c:pt>
                <c:pt idx="1458">
                  <c:v>48.012599657599303</c:v>
                </c:pt>
                <c:pt idx="1459">
                  <c:v>47.794820673110799</c:v>
                </c:pt>
                <c:pt idx="1460">
                  <c:v>47.794820999999999</c:v>
                </c:pt>
                <c:pt idx="1461">
                  <c:v>46.0965256332412</c:v>
                </c:pt>
                <c:pt idx="1462">
                  <c:v>46.503233168667599</c:v>
                </c:pt>
                <c:pt idx="1463">
                  <c:v>45.462764863209998</c:v>
                </c:pt>
                <c:pt idx="1464">
                  <c:v>45.940948212840603</c:v>
                </c:pt>
                <c:pt idx="1465">
                  <c:v>47.775024248673901</c:v>
                </c:pt>
                <c:pt idx="1466">
                  <c:v>47.081958382689102</c:v>
                </c:pt>
                <c:pt idx="1467">
                  <c:v>47.4439893085504</c:v>
                </c:pt>
                <c:pt idx="1468">
                  <c:v>47.443989000000002</c:v>
                </c:pt>
                <c:pt idx="1469">
                  <c:v>46.5540174871945</c:v>
                </c:pt>
                <c:pt idx="1470">
                  <c:v>46.384206444418297</c:v>
                </c:pt>
                <c:pt idx="1471">
                  <c:v>44.613449645130402</c:v>
                </c:pt>
                <c:pt idx="1472">
                  <c:v>46.662178544058897</c:v>
                </c:pt>
                <c:pt idx="1473">
                  <c:v>44.636075436528301</c:v>
                </c:pt>
                <c:pt idx="1474">
                  <c:v>43.926082874562098</c:v>
                </c:pt>
                <c:pt idx="1475">
                  <c:v>46.271916536259702</c:v>
                </c:pt>
                <c:pt idx="1476">
                  <c:v>46.562805260009497</c:v>
                </c:pt>
                <c:pt idx="1477">
                  <c:v>46.562804999999997</c:v>
                </c:pt>
                <c:pt idx="1478">
                  <c:v>47.182342019919503</c:v>
                </c:pt>
                <c:pt idx="1479">
                  <c:v>45.414222698579302</c:v>
                </c:pt>
                <c:pt idx="1480">
                  <c:v>45.2524873228624</c:v>
                </c:pt>
                <c:pt idx="1481">
                  <c:v>43.544408276522603</c:v>
                </c:pt>
                <c:pt idx="1482">
                  <c:v>44.137454285480501</c:v>
                </c:pt>
                <c:pt idx="1483">
                  <c:v>44.350521938667299</c:v>
                </c:pt>
                <c:pt idx="1484">
                  <c:v>45.611819424063597</c:v>
                </c:pt>
                <c:pt idx="1485">
                  <c:v>45.611818999999997</c:v>
                </c:pt>
                <c:pt idx="1486">
                  <c:v>44.068316060506</c:v>
                </c:pt>
                <c:pt idx="1487">
                  <c:v>44.8039243554162</c:v>
                </c:pt>
                <c:pt idx="1488">
                  <c:v>46.242165228599198</c:v>
                </c:pt>
                <c:pt idx="1489">
                  <c:v>50.967294539063701</c:v>
                </c:pt>
                <c:pt idx="1490">
                  <c:v>56.354105875811598</c:v>
                </c:pt>
                <c:pt idx="1491">
                  <c:v>49.865294198082502</c:v>
                </c:pt>
                <c:pt idx="1492">
                  <c:v>48.223946973853501</c:v>
                </c:pt>
                <c:pt idx="1493">
                  <c:v>45.682724325312599</c:v>
                </c:pt>
                <c:pt idx="1494">
                  <c:v>45.682724</c:v>
                </c:pt>
                <c:pt idx="1495">
                  <c:v>43.147975946450799</c:v>
                </c:pt>
                <c:pt idx="1496">
                  <c:v>44.198241591687299</c:v>
                </c:pt>
                <c:pt idx="1497">
                  <c:v>44.2647592191488</c:v>
                </c:pt>
                <c:pt idx="1498">
                  <c:v>46.032165123877498</c:v>
                </c:pt>
                <c:pt idx="1499">
                  <c:v>45.4013503416802</c:v>
                </c:pt>
                <c:pt idx="1500">
                  <c:v>46.964794810609099</c:v>
                </c:pt>
                <c:pt idx="1501">
                  <c:v>48.824602864414302</c:v>
                </c:pt>
                <c:pt idx="1502">
                  <c:v>48.824603000000003</c:v>
                </c:pt>
                <c:pt idx="1503">
                  <c:v>47.210482427815201</c:v>
                </c:pt>
                <c:pt idx="1504">
                  <c:v>44.888293602897903</c:v>
                </c:pt>
                <c:pt idx="1505">
                  <c:v>45.989659593141702</c:v>
                </c:pt>
                <c:pt idx="1506">
                  <c:v>45.2879037977754</c:v>
                </c:pt>
                <c:pt idx="1507">
                  <c:v>46.079873454334397</c:v>
                </c:pt>
                <c:pt idx="1508">
                  <c:v>43.864416278054001</c:v>
                </c:pt>
                <c:pt idx="1509">
                  <c:v>44.731760757614303</c:v>
                </c:pt>
                <c:pt idx="1510">
                  <c:v>44.731760999999999</c:v>
                </c:pt>
                <c:pt idx="1511">
                  <c:v>44.989286376882802</c:v>
                </c:pt>
                <c:pt idx="1512">
                  <c:v>46.441468121409201</c:v>
                </c:pt>
                <c:pt idx="1513">
                  <c:v>45.007095394665498</c:v>
                </c:pt>
                <c:pt idx="1514">
                  <c:v>44.705026846893297</c:v>
                </c:pt>
                <c:pt idx="1515">
                  <c:v>48.291201702803598</c:v>
                </c:pt>
                <c:pt idx="1516">
                  <c:v>46.677972401571402</c:v>
                </c:pt>
                <c:pt idx="1517">
                  <c:v>44.888468329098501</c:v>
                </c:pt>
                <c:pt idx="1518">
                  <c:v>48.8069420170523</c:v>
                </c:pt>
                <c:pt idx="1519">
                  <c:v>48.806941999999999</c:v>
                </c:pt>
                <c:pt idx="1520">
                  <c:v>46.439190125403996</c:v>
                </c:pt>
                <c:pt idx="1521">
                  <c:v>56.000683762375097</c:v>
                </c:pt>
                <c:pt idx="1522">
                  <c:v>54.655308122417601</c:v>
                </c:pt>
                <c:pt idx="1523">
                  <c:v>56.250003654180603</c:v>
                </c:pt>
                <c:pt idx="1524">
                  <c:v>56.911759786152302</c:v>
                </c:pt>
                <c:pt idx="1525">
                  <c:v>50.668208686375202</c:v>
                </c:pt>
                <c:pt idx="1526">
                  <c:v>48.377325022051501</c:v>
                </c:pt>
                <c:pt idx="1527">
                  <c:v>48.377324999999999</c:v>
                </c:pt>
                <c:pt idx="1528">
                  <c:v>46.3998139574934</c:v>
                </c:pt>
                <c:pt idx="1529">
                  <c:v>46.722251559669999</c:v>
                </c:pt>
                <c:pt idx="1530">
                  <c:v>46.371242881782997</c:v>
                </c:pt>
                <c:pt idx="1531">
                  <c:v>45.812816933856503</c:v>
                </c:pt>
                <c:pt idx="1532">
                  <c:v>46.328525212219603</c:v>
                </c:pt>
                <c:pt idx="1533">
                  <c:v>45.535798519265697</c:v>
                </c:pt>
                <c:pt idx="1534">
                  <c:v>45.969862729390101</c:v>
                </c:pt>
                <c:pt idx="1535">
                  <c:v>44.075724862910299</c:v>
                </c:pt>
                <c:pt idx="1536">
                  <c:v>44.075724999999998</c:v>
                </c:pt>
                <c:pt idx="1537">
                  <c:v>45.257916246032202</c:v>
                </c:pt>
                <c:pt idx="1538">
                  <c:v>46.113353592040497</c:v>
                </c:pt>
                <c:pt idx="1539">
                  <c:v>45.316709810836002</c:v>
                </c:pt>
                <c:pt idx="1540">
                  <c:v>43.8207619885101</c:v>
                </c:pt>
                <c:pt idx="1541">
                  <c:v>43.7793298810873</c:v>
                </c:pt>
                <c:pt idx="1542">
                  <c:v>45.067014506015298</c:v>
                </c:pt>
                <c:pt idx="1543">
                  <c:v>46.538220731838202</c:v>
                </c:pt>
                <c:pt idx="1544">
                  <c:v>46.538221</c:v>
                </c:pt>
                <c:pt idx="1545">
                  <c:v>45.611933964185297</c:v>
                </c:pt>
                <c:pt idx="1546">
                  <c:v>46.034339314533597</c:v>
                </c:pt>
                <c:pt idx="1547">
                  <c:v>47.436363093849799</c:v>
                </c:pt>
                <c:pt idx="1548">
                  <c:v>47.516966009809799</c:v>
                </c:pt>
                <c:pt idx="1549">
                  <c:v>47.3897192204359</c:v>
                </c:pt>
                <c:pt idx="1550">
                  <c:v>48.742457923927198</c:v>
                </c:pt>
                <c:pt idx="1551">
                  <c:v>47.110434725141197</c:v>
                </c:pt>
                <c:pt idx="1552">
                  <c:v>48.916284330040902</c:v>
                </c:pt>
                <c:pt idx="1553">
                  <c:v>48.916283999999997</c:v>
                </c:pt>
                <c:pt idx="1554">
                  <c:v>49.772150217149402</c:v>
                </c:pt>
                <c:pt idx="1555">
                  <c:v>47.661345703950097</c:v>
                </c:pt>
                <c:pt idx="1556">
                  <c:v>47.115003210247302</c:v>
                </c:pt>
                <c:pt idx="1557">
                  <c:v>47.241273099228003</c:v>
                </c:pt>
                <c:pt idx="1558">
                  <c:v>49.563776703675401</c:v>
                </c:pt>
                <c:pt idx="1559">
                  <c:v>49.331218607540897</c:v>
                </c:pt>
                <c:pt idx="1560">
                  <c:v>45.9074332761965</c:v>
                </c:pt>
                <c:pt idx="1561">
                  <c:v>45.907432999999997</c:v>
                </c:pt>
                <c:pt idx="1562">
                  <c:v>44.961727936859099</c:v>
                </c:pt>
                <c:pt idx="1563">
                  <c:v>47.345531561060199</c:v>
                </c:pt>
                <c:pt idx="1564">
                  <c:v>47.524940112590301</c:v>
                </c:pt>
                <c:pt idx="1565">
                  <c:v>47.325618062891003</c:v>
                </c:pt>
                <c:pt idx="1566">
                  <c:v>45.351253812959698</c:v>
                </c:pt>
                <c:pt idx="1567">
                  <c:v>47.198503538960701</c:v>
                </c:pt>
                <c:pt idx="1568">
                  <c:v>47.445250572967304</c:v>
                </c:pt>
                <c:pt idx="1569">
                  <c:v>48.314276738740801</c:v>
                </c:pt>
                <c:pt idx="1570">
                  <c:v>48.314276999999997</c:v>
                </c:pt>
                <c:pt idx="1571">
                  <c:v>47.987126544707202</c:v>
                </c:pt>
                <c:pt idx="1572">
                  <c:v>48.430333248866802</c:v>
                </c:pt>
                <c:pt idx="1573">
                  <c:v>47.675787464500999</c:v>
                </c:pt>
                <c:pt idx="1574">
                  <c:v>49.606689873733103</c:v>
                </c:pt>
                <c:pt idx="1575">
                  <c:v>49.564927448652703</c:v>
                </c:pt>
                <c:pt idx="1576">
                  <c:v>49.985635465077202</c:v>
                </c:pt>
                <c:pt idx="1577">
                  <c:v>50.306176238981699</c:v>
                </c:pt>
                <c:pt idx="1578">
                  <c:v>50.306176000000001</c:v>
                </c:pt>
                <c:pt idx="1579">
                  <c:v>50.663530647574902</c:v>
                </c:pt>
                <c:pt idx="1580">
                  <c:v>49.780561442437097</c:v>
                </c:pt>
                <c:pt idx="1581">
                  <c:v>47.885912056879199</c:v>
                </c:pt>
                <c:pt idx="1582">
                  <c:v>46.971496764106703</c:v>
                </c:pt>
                <c:pt idx="1583">
                  <c:v>50.280764810913801</c:v>
                </c:pt>
                <c:pt idx="1584">
                  <c:v>48.8129927213051</c:v>
                </c:pt>
                <c:pt idx="1585">
                  <c:v>47.454692341481099</c:v>
                </c:pt>
                <c:pt idx="1586">
                  <c:v>47.454692000000001</c:v>
                </c:pt>
                <c:pt idx="1587">
                  <c:v>49.148233413681098</c:v>
                </c:pt>
                <c:pt idx="1588">
                  <c:v>47.615681684508402</c:v>
                </c:pt>
                <c:pt idx="1589">
                  <c:v>46.1433217848301</c:v>
                </c:pt>
                <c:pt idx="1590">
                  <c:v>48.1155660404524</c:v>
                </c:pt>
                <c:pt idx="1591">
                  <c:v>49.005635045248503</c:v>
                </c:pt>
                <c:pt idx="1592">
                  <c:v>45.5194985047426</c:v>
                </c:pt>
                <c:pt idx="1593">
                  <c:v>46.661753758781103</c:v>
                </c:pt>
                <c:pt idx="1594">
                  <c:v>48.269464054059398</c:v>
                </c:pt>
                <c:pt idx="1595">
                  <c:v>48.269463999999999</c:v>
                </c:pt>
                <c:pt idx="1596">
                  <c:v>47.978828407677398</c:v>
                </c:pt>
                <c:pt idx="1597">
                  <c:v>48.298304605493101</c:v>
                </c:pt>
                <c:pt idx="1598">
                  <c:v>50.891479107078801</c:v>
                </c:pt>
                <c:pt idx="1599">
                  <c:v>48.016569387691398</c:v>
                </c:pt>
                <c:pt idx="1600">
                  <c:v>48.279331576266102</c:v>
                </c:pt>
                <c:pt idx="1601">
                  <c:v>47.434383881618501</c:v>
                </c:pt>
                <c:pt idx="1602">
                  <c:v>45.576876215743802</c:v>
                </c:pt>
                <c:pt idx="1603">
                  <c:v>45.576875999999999</c:v>
                </c:pt>
                <c:pt idx="1604">
                  <c:v>46.913502891951097</c:v>
                </c:pt>
                <c:pt idx="1605">
                  <c:v>48.0088391949431</c:v>
                </c:pt>
                <c:pt idx="1606">
                  <c:v>47.4386512896968</c:v>
                </c:pt>
                <c:pt idx="1607">
                  <c:v>49.279326976145299</c:v>
                </c:pt>
                <c:pt idx="1608">
                  <c:v>48.059856506848703</c:v>
                </c:pt>
                <c:pt idx="1609">
                  <c:v>48.688854491283003</c:v>
                </c:pt>
                <c:pt idx="1610">
                  <c:v>48.053433127475699</c:v>
                </c:pt>
                <c:pt idx="1611">
                  <c:v>47.900244502984997</c:v>
                </c:pt>
                <c:pt idx="1612">
                  <c:v>47.900244999999998</c:v>
                </c:pt>
                <c:pt idx="1613">
                  <c:v>46.3891085199663</c:v>
                </c:pt>
                <c:pt idx="1614">
                  <c:v>46.112637390611901</c:v>
                </c:pt>
                <c:pt idx="1615">
                  <c:v>48.021814916986997</c:v>
                </c:pt>
                <c:pt idx="1616">
                  <c:v>48.439934233209399</c:v>
                </c:pt>
                <c:pt idx="1617">
                  <c:v>49.529380167693397</c:v>
                </c:pt>
                <c:pt idx="1618">
                  <c:v>50.534851049585498</c:v>
                </c:pt>
                <c:pt idx="1619">
                  <c:v>46.321181265830603</c:v>
                </c:pt>
                <c:pt idx="1620">
                  <c:v>46.321181000000003</c:v>
                </c:pt>
                <c:pt idx="1621">
                  <c:v>48.971508736052797</c:v>
                </c:pt>
                <c:pt idx="1622">
                  <c:v>47.260665363401699</c:v>
                </c:pt>
                <c:pt idx="1623">
                  <c:v>49.087506965180403</c:v>
                </c:pt>
                <c:pt idx="1624">
                  <c:v>48.393550139995597</c:v>
                </c:pt>
                <c:pt idx="1625">
                  <c:v>49.0980745332037</c:v>
                </c:pt>
                <c:pt idx="1626">
                  <c:v>48.061458491187501</c:v>
                </c:pt>
                <c:pt idx="1627">
                  <c:v>46.697968051489198</c:v>
                </c:pt>
                <c:pt idx="1628">
                  <c:v>47.044271052095603</c:v>
                </c:pt>
                <c:pt idx="1629">
                  <c:v>47.044271000000002</c:v>
                </c:pt>
                <c:pt idx="1630">
                  <c:v>48.917301998836898</c:v>
                </c:pt>
                <c:pt idx="1631">
                  <c:v>49.095075894261797</c:v>
                </c:pt>
                <c:pt idx="1632">
                  <c:v>48.3372565017727</c:v>
                </c:pt>
                <c:pt idx="1633">
                  <c:v>50.387842532667598</c:v>
                </c:pt>
                <c:pt idx="1634">
                  <c:v>48.029748626709903</c:v>
                </c:pt>
                <c:pt idx="1635">
                  <c:v>48.454898088042498</c:v>
                </c:pt>
                <c:pt idx="1636">
                  <c:v>48.261778912230398</c:v>
                </c:pt>
                <c:pt idx="1637">
                  <c:v>48.261778999999997</c:v>
                </c:pt>
                <c:pt idx="1638">
                  <c:v>46.416011888811099</c:v>
                </c:pt>
                <c:pt idx="1639">
                  <c:v>45.658019806883502</c:v>
                </c:pt>
                <c:pt idx="1640">
                  <c:v>46.847165139992399</c:v>
                </c:pt>
                <c:pt idx="1641">
                  <c:v>47.313877144520497</c:v>
                </c:pt>
                <c:pt idx="1642">
                  <c:v>45.794664031581902</c:v>
                </c:pt>
                <c:pt idx="1643">
                  <c:v>47.789531879761299</c:v>
                </c:pt>
                <c:pt idx="1644">
                  <c:v>46.950233946042196</c:v>
                </c:pt>
                <c:pt idx="1645">
                  <c:v>48.723683105394301</c:v>
                </c:pt>
                <c:pt idx="1646">
                  <c:v>48.723683000000001</c:v>
                </c:pt>
                <c:pt idx="1647">
                  <c:v>45.8723778722335</c:v>
                </c:pt>
                <c:pt idx="1648">
                  <c:v>44.962759226194201</c:v>
                </c:pt>
                <c:pt idx="1649">
                  <c:v>46.297977883520701</c:v>
                </c:pt>
                <c:pt idx="1650">
                  <c:v>49.550909875982398</c:v>
                </c:pt>
                <c:pt idx="1651">
                  <c:v>47.036337454978501</c:v>
                </c:pt>
                <c:pt idx="1652">
                  <c:v>45.998716715904003</c:v>
                </c:pt>
                <c:pt idx="1653">
                  <c:v>45.271361266482899</c:v>
                </c:pt>
                <c:pt idx="1654">
                  <c:v>45.271360999999999</c:v>
                </c:pt>
                <c:pt idx="1655">
                  <c:v>45.353930941909198</c:v>
                </c:pt>
                <c:pt idx="1656">
                  <c:v>47.266246118788203</c:v>
                </c:pt>
                <c:pt idx="1657">
                  <c:v>47.953010655010701</c:v>
                </c:pt>
                <c:pt idx="1658">
                  <c:v>47.848469813565401</c:v>
                </c:pt>
                <c:pt idx="1659">
                  <c:v>47.050247256884802</c:v>
                </c:pt>
                <c:pt idx="1660">
                  <c:v>45.633153229240897</c:v>
                </c:pt>
                <c:pt idx="1661">
                  <c:v>46.291656778069701</c:v>
                </c:pt>
                <c:pt idx="1662">
                  <c:v>46.291657000000001</c:v>
                </c:pt>
                <c:pt idx="1663">
                  <c:v>46.291657000000001</c:v>
                </c:pt>
                <c:pt idx="1664">
                  <c:v>46.291657000000001</c:v>
                </c:pt>
                <c:pt idx="1665">
                  <c:v>46.291657000000001</c:v>
                </c:pt>
                <c:pt idx="1666">
                  <c:v>46.291657000000001</c:v>
                </c:pt>
                <c:pt idx="1667">
                  <c:v>46.291657000000001</c:v>
                </c:pt>
                <c:pt idx="1668">
                  <c:v>46.291657000000001</c:v>
                </c:pt>
                <c:pt idx="1669">
                  <c:v>26.5230826277765</c:v>
                </c:pt>
                <c:pt idx="1670">
                  <c:v>31.6328780581972</c:v>
                </c:pt>
                <c:pt idx="1671">
                  <c:v>37.156404561857599</c:v>
                </c:pt>
                <c:pt idx="1672">
                  <c:v>35.944966876589199</c:v>
                </c:pt>
                <c:pt idx="1673">
                  <c:v>41.309529388351201</c:v>
                </c:pt>
                <c:pt idx="1674">
                  <c:v>40.204215607110001</c:v>
                </c:pt>
                <c:pt idx="1675">
                  <c:v>40.204216000000002</c:v>
                </c:pt>
                <c:pt idx="1676">
                  <c:v>42.824331583059099</c:v>
                </c:pt>
                <c:pt idx="1677">
                  <c:v>42.021350921859302</c:v>
                </c:pt>
                <c:pt idx="1678">
                  <c:v>42.636979992519798</c:v>
                </c:pt>
                <c:pt idx="1679">
                  <c:v>44.659067687858403</c:v>
                </c:pt>
                <c:pt idx="1680">
                  <c:v>44.165302218777398</c:v>
                </c:pt>
                <c:pt idx="1681">
                  <c:v>45.9437583440575</c:v>
                </c:pt>
                <c:pt idx="1682">
                  <c:v>44.6120839623309</c:v>
                </c:pt>
                <c:pt idx="1683">
                  <c:v>44.612084000000003</c:v>
                </c:pt>
                <c:pt idx="1684">
                  <c:v>45.835277542383203</c:v>
                </c:pt>
                <c:pt idx="1685">
                  <c:v>43.586598710534098</c:v>
                </c:pt>
                <c:pt idx="1686">
                  <c:v>44.876080900768102</c:v>
                </c:pt>
                <c:pt idx="1687">
                  <c:v>44.827550303949998</c:v>
                </c:pt>
                <c:pt idx="1688">
                  <c:v>44.208396889551203</c:v>
                </c:pt>
                <c:pt idx="1689">
                  <c:v>45.177884489584201</c:v>
                </c:pt>
                <c:pt idx="1690">
                  <c:v>45.634535445823197</c:v>
                </c:pt>
                <c:pt idx="1691">
                  <c:v>45.513090701537102</c:v>
                </c:pt>
                <c:pt idx="1692">
                  <c:v>45.513091000000003</c:v>
                </c:pt>
                <c:pt idx="1693">
                  <c:v>46.854478648460997</c:v>
                </c:pt>
                <c:pt idx="1694">
                  <c:v>47.214965291572199</c:v>
                </c:pt>
                <c:pt idx="1695">
                  <c:v>45.0752579420381</c:v>
                </c:pt>
                <c:pt idx="1696">
                  <c:v>45.894596806214501</c:v>
                </c:pt>
                <c:pt idx="1697">
                  <c:v>45.078170086766299</c:v>
                </c:pt>
                <c:pt idx="1698">
                  <c:v>48.460958241849099</c:v>
                </c:pt>
                <c:pt idx="1699">
                  <c:v>46.462442616646399</c:v>
                </c:pt>
                <c:pt idx="1700">
                  <c:v>46.462443</c:v>
                </c:pt>
                <c:pt idx="1701">
                  <c:v>47.919327939983397</c:v>
                </c:pt>
                <c:pt idx="1702">
                  <c:v>47.2083951753376</c:v>
                </c:pt>
                <c:pt idx="1703">
                  <c:v>46.011283969451704</c:v>
                </c:pt>
                <c:pt idx="1704">
                  <c:v>44.596717775013602</c:v>
                </c:pt>
                <c:pt idx="1705">
                  <c:v>45.474807554815101</c:v>
                </c:pt>
                <c:pt idx="1706">
                  <c:v>47.198742990553697</c:v>
                </c:pt>
                <c:pt idx="1707">
                  <c:v>46.481270883705101</c:v>
                </c:pt>
                <c:pt idx="1708">
                  <c:v>46.904169958755801</c:v>
                </c:pt>
                <c:pt idx="1709">
                  <c:v>46.904170000000001</c:v>
                </c:pt>
                <c:pt idx="1710">
                  <c:v>44.460150087032503</c:v>
                </c:pt>
                <c:pt idx="1711">
                  <c:v>48.435937255578501</c:v>
                </c:pt>
                <c:pt idx="1712">
                  <c:v>47.160071086321402</c:v>
                </c:pt>
                <c:pt idx="1713">
                  <c:v>47.023895191231702</c:v>
                </c:pt>
                <c:pt idx="1714">
                  <c:v>46.904203010363602</c:v>
                </c:pt>
                <c:pt idx="1715">
                  <c:v>46.748009809806398</c:v>
                </c:pt>
                <c:pt idx="1716">
                  <c:v>47.635092568920697</c:v>
                </c:pt>
                <c:pt idx="1717">
                  <c:v>47.635092999999998</c:v>
                </c:pt>
                <c:pt idx="1718">
                  <c:v>49.4962712442385</c:v>
                </c:pt>
                <c:pt idx="1719">
                  <c:v>48.829883293035799</c:v>
                </c:pt>
                <c:pt idx="1720">
                  <c:v>48.229087709285103</c:v>
                </c:pt>
                <c:pt idx="1721">
                  <c:v>45.8986366410561</c:v>
                </c:pt>
                <c:pt idx="1722">
                  <c:v>48.426107987378302</c:v>
                </c:pt>
                <c:pt idx="1723">
                  <c:v>49.026574314642602</c:v>
                </c:pt>
                <c:pt idx="1724">
                  <c:v>48.225880368354197</c:v>
                </c:pt>
                <c:pt idx="1725">
                  <c:v>49.470332381021898</c:v>
                </c:pt>
                <c:pt idx="1726">
                  <c:v>49.470331999999999</c:v>
                </c:pt>
                <c:pt idx="1727">
                  <c:v>49.745426465497403</c:v>
                </c:pt>
                <c:pt idx="1728">
                  <c:v>48.4771929771087</c:v>
                </c:pt>
                <c:pt idx="1729">
                  <c:v>45.194226233246901</c:v>
                </c:pt>
                <c:pt idx="1730">
                  <c:v>46.163184621150002</c:v>
                </c:pt>
                <c:pt idx="1731">
                  <c:v>48.081276431561903</c:v>
                </c:pt>
                <c:pt idx="1732">
                  <c:v>46.8627766208675</c:v>
                </c:pt>
                <c:pt idx="1733">
                  <c:v>45.891818323974199</c:v>
                </c:pt>
                <c:pt idx="1734">
                  <c:v>48.850838243523903</c:v>
                </c:pt>
                <c:pt idx="1735">
                  <c:v>48.850838000000003</c:v>
                </c:pt>
                <c:pt idx="1736">
                  <c:v>48.704657111167499</c:v>
                </c:pt>
                <c:pt idx="1737">
                  <c:v>47.798673351058703</c:v>
                </c:pt>
                <c:pt idx="1738">
                  <c:v>46.037916483841499</c:v>
                </c:pt>
                <c:pt idx="1739">
                  <c:v>45.446351816695199</c:v>
                </c:pt>
                <c:pt idx="1740">
                  <c:v>46.208235956894399</c:v>
                </c:pt>
                <c:pt idx="1741">
                  <c:v>46.0738322730382</c:v>
                </c:pt>
                <c:pt idx="1742">
                  <c:v>46.073832000000003</c:v>
                </c:pt>
                <c:pt idx="1743">
                  <c:v>44.509335136447</c:v>
                </c:pt>
                <c:pt idx="1744">
                  <c:v>44.346746921284002</c:v>
                </c:pt>
                <c:pt idx="1745">
                  <c:v>47.308581912394502</c:v>
                </c:pt>
                <c:pt idx="1746">
                  <c:v>45.9806290698655</c:v>
                </c:pt>
                <c:pt idx="1747">
                  <c:v>46.815032688290202</c:v>
                </c:pt>
                <c:pt idx="1748">
                  <c:v>47.5551702143132</c:v>
                </c:pt>
                <c:pt idx="1749">
                  <c:v>48.145505529505797</c:v>
                </c:pt>
                <c:pt idx="1750">
                  <c:v>48.145505999999997</c:v>
                </c:pt>
                <c:pt idx="1751">
                  <c:v>46.682362863865499</c:v>
                </c:pt>
                <c:pt idx="1752">
                  <c:v>46.0271337035798</c:v>
                </c:pt>
                <c:pt idx="1753">
                  <c:v>45.108075054165397</c:v>
                </c:pt>
                <c:pt idx="1754">
                  <c:v>46.700392311085899</c:v>
                </c:pt>
                <c:pt idx="1755">
                  <c:v>45.850645924237199</c:v>
                </c:pt>
                <c:pt idx="1756">
                  <c:v>47.513143127997402</c:v>
                </c:pt>
                <c:pt idx="1757">
                  <c:v>45.802901581058997</c:v>
                </c:pt>
                <c:pt idx="1758">
                  <c:v>45.802902000000003</c:v>
                </c:pt>
                <c:pt idx="1759">
                  <c:v>47.144474205610798</c:v>
                </c:pt>
                <c:pt idx="1760">
                  <c:v>49.049191684719297</c:v>
                </c:pt>
                <c:pt idx="1761">
                  <c:v>47.682117882127997</c:v>
                </c:pt>
                <c:pt idx="1762">
                  <c:v>44.269060460925203</c:v>
                </c:pt>
                <c:pt idx="1763">
                  <c:v>47.075927639352201</c:v>
                </c:pt>
                <c:pt idx="1764">
                  <c:v>45.451034769026897</c:v>
                </c:pt>
                <c:pt idx="1765">
                  <c:v>46.512488029747502</c:v>
                </c:pt>
                <c:pt idx="1766">
                  <c:v>47.4344975681243</c:v>
                </c:pt>
                <c:pt idx="1767">
                  <c:v>47.434497999999998</c:v>
                </c:pt>
                <c:pt idx="1768">
                  <c:v>46.831923096409099</c:v>
                </c:pt>
                <c:pt idx="1769">
                  <c:v>45.798157898871203</c:v>
                </c:pt>
                <c:pt idx="1770">
                  <c:v>44.6440909139083</c:v>
                </c:pt>
                <c:pt idx="1771">
                  <c:v>45.102817983300497</c:v>
                </c:pt>
                <c:pt idx="1772">
                  <c:v>49.6258836594575</c:v>
                </c:pt>
                <c:pt idx="1773">
                  <c:v>48.723387111165401</c:v>
                </c:pt>
                <c:pt idx="1774">
                  <c:v>47.568829460673001</c:v>
                </c:pt>
                <c:pt idx="1775">
                  <c:v>47.568829000000001</c:v>
                </c:pt>
                <c:pt idx="1776">
                  <c:v>46.770344566628602</c:v>
                </c:pt>
                <c:pt idx="1777">
                  <c:v>48.133067284266303</c:v>
                </c:pt>
                <c:pt idx="1778">
                  <c:v>45.768466951914398</c:v>
                </c:pt>
                <c:pt idx="1779">
                  <c:v>47.123205434711103</c:v>
                </c:pt>
                <c:pt idx="1780">
                  <c:v>47.5296286612611</c:v>
                </c:pt>
                <c:pt idx="1781">
                  <c:v>47.295674428828299</c:v>
                </c:pt>
                <c:pt idx="1782">
                  <c:v>48.359388017369298</c:v>
                </c:pt>
                <c:pt idx="1783">
                  <c:v>45.751248240238702</c:v>
                </c:pt>
                <c:pt idx="1784">
                  <c:v>45.751247999999997</c:v>
                </c:pt>
                <c:pt idx="1785">
                  <c:v>47.955783752724201</c:v>
                </c:pt>
                <c:pt idx="1786">
                  <c:v>47.430785315152498</c:v>
                </c:pt>
                <c:pt idx="1787">
                  <c:v>48.158212111170499</c:v>
                </c:pt>
                <c:pt idx="1788">
                  <c:v>46.846253490193902</c:v>
                </c:pt>
                <c:pt idx="1789">
                  <c:v>49.0440082803104</c:v>
                </c:pt>
                <c:pt idx="1790">
                  <c:v>47.686538227671697</c:v>
                </c:pt>
                <c:pt idx="1791">
                  <c:v>46.9208323759038</c:v>
                </c:pt>
                <c:pt idx="1792">
                  <c:v>46.5488323638682</c:v>
                </c:pt>
                <c:pt idx="1793">
                  <c:v>46.548831999999997</c:v>
                </c:pt>
                <c:pt idx="1794">
                  <c:v>49.076044913349499</c:v>
                </c:pt>
                <c:pt idx="1795">
                  <c:v>49.167262875849602</c:v>
                </c:pt>
                <c:pt idx="1796">
                  <c:v>49.282786697442099</c:v>
                </c:pt>
                <c:pt idx="1797">
                  <c:v>48.767691993730402</c:v>
                </c:pt>
                <c:pt idx="1798">
                  <c:v>48.592930437742403</c:v>
                </c:pt>
                <c:pt idx="1799">
                  <c:v>47.900402202279601</c:v>
                </c:pt>
                <c:pt idx="1800">
                  <c:v>48.992003428440398</c:v>
                </c:pt>
                <c:pt idx="1801">
                  <c:v>48.992002999999997</c:v>
                </c:pt>
                <c:pt idx="1802">
                  <c:v>48.723113069161997</c:v>
                </c:pt>
                <c:pt idx="1803">
                  <c:v>48.149741541584199</c:v>
                </c:pt>
                <c:pt idx="1804">
                  <c:v>48.836249963587299</c:v>
                </c:pt>
                <c:pt idx="1805">
                  <c:v>47.411062559515003</c:v>
                </c:pt>
                <c:pt idx="1806">
                  <c:v>48.6585546369177</c:v>
                </c:pt>
                <c:pt idx="1807">
                  <c:v>46.996526857433601</c:v>
                </c:pt>
                <c:pt idx="1808">
                  <c:v>47.713612731347098</c:v>
                </c:pt>
                <c:pt idx="1809">
                  <c:v>47.713613000000002</c:v>
                </c:pt>
                <c:pt idx="1810">
                  <c:v>46.411059183278297</c:v>
                </c:pt>
                <c:pt idx="1811">
                  <c:v>45.980171291113201</c:v>
                </c:pt>
                <c:pt idx="1812">
                  <c:v>48.195911254930998</c:v>
                </c:pt>
                <c:pt idx="1813">
                  <c:v>48.309501475867798</c:v>
                </c:pt>
                <c:pt idx="1814">
                  <c:v>49.430170017909198</c:v>
                </c:pt>
                <c:pt idx="1815">
                  <c:v>50.173879578622802</c:v>
                </c:pt>
                <c:pt idx="1816">
                  <c:v>52.032910835084301</c:v>
                </c:pt>
                <c:pt idx="1817">
                  <c:v>46.056514956831101</c:v>
                </c:pt>
                <c:pt idx="1818">
                  <c:v>46.056514999999997</c:v>
                </c:pt>
                <c:pt idx="1819">
                  <c:v>47.355650491492298</c:v>
                </c:pt>
                <c:pt idx="1820">
                  <c:v>47.146629666489197</c:v>
                </c:pt>
                <c:pt idx="1821">
                  <c:v>46.772879044574097</c:v>
                </c:pt>
                <c:pt idx="1822">
                  <c:v>48.649356247864198</c:v>
                </c:pt>
                <c:pt idx="1823">
                  <c:v>47.250419831769399</c:v>
                </c:pt>
                <c:pt idx="1824">
                  <c:v>47.627876595799101</c:v>
                </c:pt>
                <c:pt idx="1825">
                  <c:v>46.9204610180863</c:v>
                </c:pt>
                <c:pt idx="1826">
                  <c:v>46.920461000000003</c:v>
                </c:pt>
                <c:pt idx="1827">
                  <c:v>47.305267957502402</c:v>
                </c:pt>
                <c:pt idx="1828">
                  <c:v>45.131294237469703</c:v>
                </c:pt>
                <c:pt idx="1829">
                  <c:v>46.272984917389302</c:v>
                </c:pt>
                <c:pt idx="1830">
                  <c:v>45.888991345115997</c:v>
                </c:pt>
                <c:pt idx="1831">
                  <c:v>46.615203148751803</c:v>
                </c:pt>
                <c:pt idx="1832">
                  <c:v>47.712475744461102</c:v>
                </c:pt>
                <c:pt idx="1833">
                  <c:v>44.359252169037802</c:v>
                </c:pt>
                <c:pt idx="1834">
                  <c:v>44.359251999999998</c:v>
                </c:pt>
                <c:pt idx="1835">
                  <c:v>46.913351524532501</c:v>
                </c:pt>
                <c:pt idx="1836">
                  <c:v>46.946701616343802</c:v>
                </c:pt>
                <c:pt idx="1837">
                  <c:v>48.3760823281483</c:v>
                </c:pt>
                <c:pt idx="1838">
                  <c:v>48.223643113018397</c:v>
                </c:pt>
                <c:pt idx="1839">
                  <c:v>45.805499744437398</c:v>
                </c:pt>
                <c:pt idx="1840">
                  <c:v>48.590238867089198</c:v>
                </c:pt>
                <c:pt idx="1841">
                  <c:v>48.652852200410599</c:v>
                </c:pt>
                <c:pt idx="1842">
                  <c:v>47.517582582436503</c:v>
                </c:pt>
                <c:pt idx="1843">
                  <c:v>47.517583000000002</c:v>
                </c:pt>
                <c:pt idx="1844">
                  <c:v>48.132559180449903</c:v>
                </c:pt>
                <c:pt idx="1845">
                  <c:v>48.3368150857698</c:v>
                </c:pt>
                <c:pt idx="1846">
                  <c:v>47.120206680778601</c:v>
                </c:pt>
                <c:pt idx="1847">
                  <c:v>46.987535303758101</c:v>
                </c:pt>
                <c:pt idx="1848">
                  <c:v>47.486784813848899</c:v>
                </c:pt>
                <c:pt idx="1849">
                  <c:v>47.486784999999998</c:v>
                </c:pt>
                <c:pt idx="1850">
                  <c:v>49.882696764985504</c:v>
                </c:pt>
                <c:pt idx="1851">
                  <c:v>46.516918372192301</c:v>
                </c:pt>
                <c:pt idx="1852">
                  <c:v>48.374756695698501</c:v>
                </c:pt>
                <c:pt idx="1853">
                  <c:v>49.683267533287399</c:v>
                </c:pt>
                <c:pt idx="1854">
                  <c:v>48.770559106788397</c:v>
                </c:pt>
                <c:pt idx="1855">
                  <c:v>48.657653573655701</c:v>
                </c:pt>
                <c:pt idx="1856">
                  <c:v>49.074704403200997</c:v>
                </c:pt>
                <c:pt idx="1857">
                  <c:v>47.016064661543901</c:v>
                </c:pt>
                <c:pt idx="1858">
                  <c:v>47.016064999999998</c:v>
                </c:pt>
                <c:pt idx="1859">
                  <c:v>48.796100367245202</c:v>
                </c:pt>
                <c:pt idx="1860">
                  <c:v>49.319290198837997</c:v>
                </c:pt>
                <c:pt idx="1861">
                  <c:v>47.546720852274099</c:v>
                </c:pt>
                <c:pt idx="1862">
                  <c:v>49.279728402036199</c:v>
                </c:pt>
                <c:pt idx="1863">
                  <c:v>47.782150996048301</c:v>
                </c:pt>
                <c:pt idx="1864">
                  <c:v>47.194771931321597</c:v>
                </c:pt>
                <c:pt idx="1865">
                  <c:v>48.389476729554197</c:v>
                </c:pt>
                <c:pt idx="1866">
                  <c:v>48.389476999999999</c:v>
                </c:pt>
                <c:pt idx="1867">
                  <c:v>47.327618355137098</c:v>
                </c:pt>
                <c:pt idx="1868">
                  <c:v>50.082102159606499</c:v>
                </c:pt>
                <c:pt idx="1869">
                  <c:v>49.139847303247102</c:v>
                </c:pt>
                <c:pt idx="1870">
                  <c:v>49.267774372195198</c:v>
                </c:pt>
                <c:pt idx="1871">
                  <c:v>48.730195649051097</c:v>
                </c:pt>
                <c:pt idx="1872">
                  <c:v>47.354058744530398</c:v>
                </c:pt>
                <c:pt idx="1873">
                  <c:v>47.354058999999999</c:v>
                </c:pt>
                <c:pt idx="1874">
                  <c:v>47.196036820745903</c:v>
                </c:pt>
                <c:pt idx="1875">
                  <c:v>47.575082989838101</c:v>
                </c:pt>
                <c:pt idx="1876">
                  <c:v>46.430892340817302</c:v>
                </c:pt>
                <c:pt idx="1877">
                  <c:v>47.481575190643802</c:v>
                </c:pt>
                <c:pt idx="1878">
                  <c:v>47.758329451243704</c:v>
                </c:pt>
                <c:pt idx="1879">
                  <c:v>47.215190038225202</c:v>
                </c:pt>
                <c:pt idx="1880">
                  <c:v>47.610354398720702</c:v>
                </c:pt>
                <c:pt idx="1881">
                  <c:v>47.610354000000001</c:v>
                </c:pt>
                <c:pt idx="1882">
                  <c:v>47.457256965536097</c:v>
                </c:pt>
                <c:pt idx="1883">
                  <c:v>45.124554946348198</c:v>
                </c:pt>
                <c:pt idx="1884">
                  <c:v>47.377368966815602</c:v>
                </c:pt>
                <c:pt idx="1885">
                  <c:v>50.537938318568102</c:v>
                </c:pt>
                <c:pt idx="1886">
                  <c:v>49.619407893144597</c:v>
                </c:pt>
                <c:pt idx="1887">
                  <c:v>48.076330947584097</c:v>
                </c:pt>
                <c:pt idx="1888">
                  <c:v>46.5588861313135</c:v>
                </c:pt>
                <c:pt idx="1889">
                  <c:v>45.161730788343498</c:v>
                </c:pt>
                <c:pt idx="1890">
                  <c:v>45.161731000000003</c:v>
                </c:pt>
                <c:pt idx="1891">
                  <c:v>49.000918715688499</c:v>
                </c:pt>
                <c:pt idx="1892">
                  <c:v>46.461006932405397</c:v>
                </c:pt>
                <c:pt idx="1893">
                  <c:v>46.581363408995699</c:v>
                </c:pt>
                <c:pt idx="1894">
                  <c:v>47.244216680339299</c:v>
                </c:pt>
                <c:pt idx="1895">
                  <c:v>44.219729348349702</c:v>
                </c:pt>
                <c:pt idx="1896">
                  <c:v>48.2351051188326</c:v>
                </c:pt>
                <c:pt idx="1897">
                  <c:v>46.3156781521906</c:v>
                </c:pt>
                <c:pt idx="1898">
                  <c:v>46.315677999999998</c:v>
                </c:pt>
                <c:pt idx="1899">
                  <c:v>46.927765768037503</c:v>
                </c:pt>
                <c:pt idx="1900">
                  <c:v>48.4525777145966</c:v>
                </c:pt>
                <c:pt idx="1901">
                  <c:v>45.8402557849952</c:v>
                </c:pt>
                <c:pt idx="1902">
                  <c:v>50.060222222591896</c:v>
                </c:pt>
                <c:pt idx="1903">
                  <c:v>48.439744096946001</c:v>
                </c:pt>
                <c:pt idx="1904">
                  <c:v>48.634743364956499</c:v>
                </c:pt>
                <c:pt idx="1905">
                  <c:v>48.049513267033802</c:v>
                </c:pt>
                <c:pt idx="1906">
                  <c:v>48.630123713655998</c:v>
                </c:pt>
                <c:pt idx="1907">
                  <c:v>48.630124000000002</c:v>
                </c:pt>
                <c:pt idx="1908">
                  <c:v>48.223247684681397</c:v>
                </c:pt>
                <c:pt idx="1909">
                  <c:v>49.958537579239803</c:v>
                </c:pt>
                <c:pt idx="1910">
                  <c:v>50.323842618333799</c:v>
                </c:pt>
                <c:pt idx="1911">
                  <c:v>48.015981968208401</c:v>
                </c:pt>
                <c:pt idx="1912">
                  <c:v>46.850440329093203</c:v>
                </c:pt>
                <c:pt idx="1913">
                  <c:v>47.336135928522097</c:v>
                </c:pt>
                <c:pt idx="1914">
                  <c:v>47.856454603873601</c:v>
                </c:pt>
                <c:pt idx="1915">
                  <c:v>47.856454999999997</c:v>
                </c:pt>
                <c:pt idx="1916">
                  <c:v>48.739520330540003</c:v>
                </c:pt>
                <c:pt idx="1917">
                  <c:v>48.689802279351198</c:v>
                </c:pt>
                <c:pt idx="1918">
                  <c:v>48.428300234317803</c:v>
                </c:pt>
                <c:pt idx="1919">
                  <c:v>48.326969147261899</c:v>
                </c:pt>
                <c:pt idx="1920">
                  <c:v>47.811754005009199</c:v>
                </c:pt>
                <c:pt idx="1921">
                  <c:v>48.5036167816654</c:v>
                </c:pt>
                <c:pt idx="1922">
                  <c:v>48.196847451570598</c:v>
                </c:pt>
                <c:pt idx="1923">
                  <c:v>48.196846999999998</c:v>
                </c:pt>
                <c:pt idx="1924">
                  <c:v>48.007734960748401</c:v>
                </c:pt>
                <c:pt idx="1925">
                  <c:v>47.747485932599801</c:v>
                </c:pt>
                <c:pt idx="1926">
                  <c:v>48.626145087407899</c:v>
                </c:pt>
                <c:pt idx="1927">
                  <c:v>46.9418692683372</c:v>
                </c:pt>
                <c:pt idx="1928">
                  <c:v>45.5419472424745</c:v>
                </c:pt>
                <c:pt idx="1929">
                  <c:v>49.957616152282498</c:v>
                </c:pt>
                <c:pt idx="1930">
                  <c:v>47.757002210835203</c:v>
                </c:pt>
                <c:pt idx="1931">
                  <c:v>47.823951106377102</c:v>
                </c:pt>
                <c:pt idx="1932">
                  <c:v>47.823951000000001</c:v>
                </c:pt>
                <c:pt idx="1933">
                  <c:v>47.529883784994396</c:v>
                </c:pt>
                <c:pt idx="1934">
                  <c:v>49.758834359037699</c:v>
                </c:pt>
                <c:pt idx="1935">
                  <c:v>50.033269350543897</c:v>
                </c:pt>
                <c:pt idx="1936">
                  <c:v>50.307838837932501</c:v>
                </c:pt>
                <c:pt idx="1937">
                  <c:v>49.659619903967197</c:v>
                </c:pt>
                <c:pt idx="1938">
                  <c:v>47.9264665263956</c:v>
                </c:pt>
                <c:pt idx="1939">
                  <c:v>49.829401435232398</c:v>
                </c:pt>
                <c:pt idx="1940">
                  <c:v>49.829400999999997</c:v>
                </c:pt>
                <c:pt idx="1941">
                  <c:v>48.896906387655697</c:v>
                </c:pt>
                <c:pt idx="1942">
                  <c:v>49.4946099257144</c:v>
                </c:pt>
                <c:pt idx="1943">
                  <c:v>50.643888067752997</c:v>
                </c:pt>
                <c:pt idx="1944">
                  <c:v>47.794481399321697</c:v>
                </c:pt>
                <c:pt idx="1945">
                  <c:v>49.112935497611701</c:v>
                </c:pt>
                <c:pt idx="1946">
                  <c:v>50.507811110246003</c:v>
                </c:pt>
                <c:pt idx="1947">
                  <c:v>50.9326679790857</c:v>
                </c:pt>
                <c:pt idx="1948">
                  <c:v>49.033515646563899</c:v>
                </c:pt>
                <c:pt idx="1949">
                  <c:v>49.033515999999999</c:v>
                </c:pt>
                <c:pt idx="1950">
                  <c:v>48.623978621363797</c:v>
                </c:pt>
                <c:pt idx="1951">
                  <c:v>46.950691089084501</c:v>
                </c:pt>
                <c:pt idx="1952">
                  <c:v>49.999358206983601</c:v>
                </c:pt>
                <c:pt idx="1953">
                  <c:v>48.638928545342402</c:v>
                </c:pt>
                <c:pt idx="1954">
                  <c:v>49.581427557659801</c:v>
                </c:pt>
                <c:pt idx="1955">
                  <c:v>51.2875078817531</c:v>
                </c:pt>
                <c:pt idx="1956">
                  <c:v>51.287508000000003</c:v>
                </c:pt>
                <c:pt idx="1957">
                  <c:v>48.778520317676502</c:v>
                </c:pt>
                <c:pt idx="1958">
                  <c:v>49.659672718730903</c:v>
                </c:pt>
                <c:pt idx="1959">
                  <c:v>50.906985359361997</c:v>
                </c:pt>
                <c:pt idx="1960">
                  <c:v>49.775668692967798</c:v>
                </c:pt>
                <c:pt idx="1961">
                  <c:v>48.725914717622501</c:v>
                </c:pt>
                <c:pt idx="1962">
                  <c:v>50.022559451794201</c:v>
                </c:pt>
                <c:pt idx="1963">
                  <c:v>51.685429068817797</c:v>
                </c:pt>
                <c:pt idx="1964">
                  <c:v>50.574956</c:v>
                </c:pt>
                <c:pt idx="1965">
                  <c:v>49.5777471924753</c:v>
                </c:pt>
                <c:pt idx="1966">
                  <c:v>48.343440521923803</c:v>
                </c:pt>
                <c:pt idx="1967">
                  <c:v>49.375986189696</c:v>
                </c:pt>
                <c:pt idx="1968">
                  <c:v>50.874870859871301</c:v>
                </c:pt>
                <c:pt idx="1969">
                  <c:v>49.7844501502165</c:v>
                </c:pt>
                <c:pt idx="1970">
                  <c:v>51.098013704999303</c:v>
                </c:pt>
                <c:pt idx="1971">
                  <c:v>51.098013999999999</c:v>
                </c:pt>
                <c:pt idx="1972">
                  <c:v>50.230961477226202</c:v>
                </c:pt>
                <c:pt idx="1973">
                  <c:v>48.565338177120204</c:v>
                </c:pt>
                <c:pt idx="1974">
                  <c:v>49.6708728064798</c:v>
                </c:pt>
                <c:pt idx="1975">
                  <c:v>48.468779891510501</c:v>
                </c:pt>
                <c:pt idx="1976">
                  <c:v>49.295987027496601</c:v>
                </c:pt>
                <c:pt idx="1977">
                  <c:v>51.250711683312097</c:v>
                </c:pt>
                <c:pt idx="1978">
                  <c:v>52.571638247934402</c:v>
                </c:pt>
                <c:pt idx="1979">
                  <c:v>48.850493067689499</c:v>
                </c:pt>
                <c:pt idx="1980">
                  <c:v>48.850493</c:v>
                </c:pt>
                <c:pt idx="1981">
                  <c:v>48.563334505186099</c:v>
                </c:pt>
                <c:pt idx="1982">
                  <c:v>48.376798114539397</c:v>
                </c:pt>
                <c:pt idx="1983">
                  <c:v>47.8053365280186</c:v>
                </c:pt>
                <c:pt idx="1984">
                  <c:v>49.633769431334898</c:v>
                </c:pt>
                <c:pt idx="1985">
                  <c:v>47.866500227078703</c:v>
                </c:pt>
                <c:pt idx="1986">
                  <c:v>47.762648852690297</c:v>
                </c:pt>
                <c:pt idx="1987">
                  <c:v>48.122594066295903</c:v>
                </c:pt>
                <c:pt idx="1988">
                  <c:v>48.122593999999999</c:v>
                </c:pt>
                <c:pt idx="1989">
                  <c:v>48.398043799899597</c:v>
                </c:pt>
                <c:pt idx="1990">
                  <c:v>47.372745169619201</c:v>
                </c:pt>
                <c:pt idx="1991">
                  <c:v>48.260853050165501</c:v>
                </c:pt>
                <c:pt idx="1992">
                  <c:v>48.320248977499702</c:v>
                </c:pt>
                <c:pt idx="1993">
                  <c:v>47.866939155767803</c:v>
                </c:pt>
                <c:pt idx="1994">
                  <c:v>47.866939000000002</c:v>
                </c:pt>
                <c:pt idx="1995">
                  <c:v>46.2912558428769</c:v>
                </c:pt>
                <c:pt idx="1996">
                  <c:v>48.013456571556397</c:v>
                </c:pt>
                <c:pt idx="1997">
                  <c:v>46.655063762929501</c:v>
                </c:pt>
                <c:pt idx="1998">
                  <c:v>48.334208374252903</c:v>
                </c:pt>
                <c:pt idx="1999">
                  <c:v>48.683531228980499</c:v>
                </c:pt>
                <c:pt idx="2000">
                  <c:v>47.2731226943162</c:v>
                </c:pt>
                <c:pt idx="2001">
                  <c:v>47.3178884265512</c:v>
                </c:pt>
                <c:pt idx="2002">
                  <c:v>49.028640834779203</c:v>
                </c:pt>
                <c:pt idx="2003">
                  <c:v>49.028641</c:v>
                </c:pt>
                <c:pt idx="2004">
                  <c:v>46.416894673058998</c:v>
                </c:pt>
                <c:pt idx="2005">
                  <c:v>48.455232643953998</c:v>
                </c:pt>
                <c:pt idx="2006">
                  <c:v>47.779544377172201</c:v>
                </c:pt>
                <c:pt idx="2007">
                  <c:v>49.589790034757598</c:v>
                </c:pt>
                <c:pt idx="2008">
                  <c:v>48.626982692507497</c:v>
                </c:pt>
                <c:pt idx="2009">
                  <c:v>49.672676827611802</c:v>
                </c:pt>
                <c:pt idx="2010">
                  <c:v>48.788039167273404</c:v>
                </c:pt>
                <c:pt idx="2011">
                  <c:v>48.788038999999998</c:v>
                </c:pt>
                <c:pt idx="2012">
                  <c:v>46.818144801750101</c:v>
                </c:pt>
                <c:pt idx="2013">
                  <c:v>47.7080359144068</c:v>
                </c:pt>
                <c:pt idx="2014">
                  <c:v>48.120029667439603</c:v>
                </c:pt>
                <c:pt idx="2015">
                  <c:v>48.080767965454903</c:v>
                </c:pt>
                <c:pt idx="2016">
                  <c:v>50.8910065067627</c:v>
                </c:pt>
                <c:pt idx="2017">
                  <c:v>48.672534512300899</c:v>
                </c:pt>
                <c:pt idx="2018">
                  <c:v>49.516869127813997</c:v>
                </c:pt>
                <c:pt idx="2019">
                  <c:v>48.937257654685702</c:v>
                </c:pt>
                <c:pt idx="2020">
                  <c:v>48.937258</c:v>
                </c:pt>
                <c:pt idx="2021">
                  <c:v>49.284914057800897</c:v>
                </c:pt>
                <c:pt idx="2022">
                  <c:v>48.095593765100702</c:v>
                </c:pt>
                <c:pt idx="2023">
                  <c:v>48.691010487678398</c:v>
                </c:pt>
                <c:pt idx="2024">
                  <c:v>48.110630891656498</c:v>
                </c:pt>
                <c:pt idx="2025">
                  <c:v>48.613496409315303</c:v>
                </c:pt>
                <c:pt idx="2026">
                  <c:v>47.918390957424002</c:v>
                </c:pt>
                <c:pt idx="2027">
                  <c:v>48.790164725870603</c:v>
                </c:pt>
                <c:pt idx="2028">
                  <c:v>48.790165000000002</c:v>
                </c:pt>
                <c:pt idx="2029">
                  <c:v>50.335210619686002</c:v>
                </c:pt>
                <c:pt idx="2030">
                  <c:v>47.083787992647501</c:v>
                </c:pt>
                <c:pt idx="2031">
                  <c:v>46.938585656849398</c:v>
                </c:pt>
                <c:pt idx="2032">
                  <c:v>46.926433780665199</c:v>
                </c:pt>
                <c:pt idx="2033">
                  <c:v>48.921921442437402</c:v>
                </c:pt>
                <c:pt idx="2034">
                  <c:v>50.069089638576202</c:v>
                </c:pt>
                <c:pt idx="2035">
                  <c:v>48.894646688296</c:v>
                </c:pt>
                <c:pt idx="2036">
                  <c:v>48.775401939746402</c:v>
                </c:pt>
                <c:pt idx="2037">
                  <c:v>48.775402</c:v>
                </c:pt>
                <c:pt idx="2038">
                  <c:v>48.972491641715798</c:v>
                </c:pt>
                <c:pt idx="2039">
                  <c:v>48.7523296766445</c:v>
                </c:pt>
                <c:pt idx="2040">
                  <c:v>45.624251048100597</c:v>
                </c:pt>
                <c:pt idx="2041">
                  <c:v>49.022627614600502</c:v>
                </c:pt>
                <c:pt idx="2042">
                  <c:v>47.485774169897603</c:v>
                </c:pt>
                <c:pt idx="2043">
                  <c:v>45.694773757201297</c:v>
                </c:pt>
                <c:pt idx="2044">
                  <c:v>47.734038541193499</c:v>
                </c:pt>
                <c:pt idx="2045">
                  <c:v>47.734039000000003</c:v>
                </c:pt>
                <c:pt idx="2046">
                  <c:v>50.235514590061001</c:v>
                </c:pt>
                <c:pt idx="2047">
                  <c:v>49.378887423464903</c:v>
                </c:pt>
                <c:pt idx="2048">
                  <c:v>50.4683507195383</c:v>
                </c:pt>
                <c:pt idx="2049">
                  <c:v>47.451383070232602</c:v>
                </c:pt>
                <c:pt idx="2050">
                  <c:v>45.752002656109099</c:v>
                </c:pt>
                <c:pt idx="2051">
                  <c:v>48.282972680387097</c:v>
                </c:pt>
                <c:pt idx="2052">
                  <c:v>49.567956902980598</c:v>
                </c:pt>
                <c:pt idx="2053">
                  <c:v>47.827997320738199</c:v>
                </c:pt>
                <c:pt idx="2054">
                  <c:v>47.827997000000003</c:v>
                </c:pt>
                <c:pt idx="2055">
                  <c:v>49.560049595909703</c:v>
                </c:pt>
                <c:pt idx="2056">
                  <c:v>47.431215792900502</c:v>
                </c:pt>
                <c:pt idx="2057">
                  <c:v>46.8969054150974</c:v>
                </c:pt>
                <c:pt idx="2058">
                  <c:v>49.0128517161343</c:v>
                </c:pt>
                <c:pt idx="2059">
                  <c:v>49.8208833478975</c:v>
                </c:pt>
                <c:pt idx="2060">
                  <c:v>49.980165948446199</c:v>
                </c:pt>
                <c:pt idx="2061">
                  <c:v>48.839121174955103</c:v>
                </c:pt>
                <c:pt idx="2062">
                  <c:v>48.839120999999999</c:v>
                </c:pt>
                <c:pt idx="2063">
                  <c:v>49.443525820523398</c:v>
                </c:pt>
                <c:pt idx="2064">
                  <c:v>49.398999010911197</c:v>
                </c:pt>
                <c:pt idx="2065">
                  <c:v>48.602097377409798</c:v>
                </c:pt>
                <c:pt idx="2066">
                  <c:v>48.312559467939003</c:v>
                </c:pt>
                <c:pt idx="2067">
                  <c:v>46.591454365477297</c:v>
                </c:pt>
                <c:pt idx="2068">
                  <c:v>48.189396607724198</c:v>
                </c:pt>
                <c:pt idx="2069">
                  <c:v>47.941972203918901</c:v>
                </c:pt>
                <c:pt idx="2070">
                  <c:v>48.2909293047028</c:v>
                </c:pt>
                <c:pt idx="2071">
                  <c:v>48.290928999999998</c:v>
                </c:pt>
                <c:pt idx="2072">
                  <c:v>50.183113778739802</c:v>
                </c:pt>
                <c:pt idx="2073">
                  <c:v>50.183114000000003</c:v>
                </c:pt>
                <c:pt idx="2074">
                  <c:v>50.183114000000003</c:v>
                </c:pt>
                <c:pt idx="2075">
                  <c:v>50.183114000000003</c:v>
                </c:pt>
                <c:pt idx="2076">
                  <c:v>50.183114000000003</c:v>
                </c:pt>
                <c:pt idx="2077">
                  <c:v>50.183114000000003</c:v>
                </c:pt>
                <c:pt idx="2078">
                  <c:v>50.183114000000003</c:v>
                </c:pt>
                <c:pt idx="2079">
                  <c:v>27.162675466933901</c:v>
                </c:pt>
                <c:pt idx="2080">
                  <c:v>30.873857015452501</c:v>
                </c:pt>
                <c:pt idx="2081">
                  <c:v>33.631861361672001</c:v>
                </c:pt>
                <c:pt idx="2082">
                  <c:v>33.631861000000001</c:v>
                </c:pt>
                <c:pt idx="2083">
                  <c:v>38.587399347889999</c:v>
                </c:pt>
                <c:pt idx="2084">
                  <c:v>38.779439954744198</c:v>
                </c:pt>
                <c:pt idx="2085">
                  <c:v>40.103438562546003</c:v>
                </c:pt>
                <c:pt idx="2086">
                  <c:v>41.625279054364398</c:v>
                </c:pt>
                <c:pt idx="2087">
                  <c:v>42.992498233108002</c:v>
                </c:pt>
                <c:pt idx="2088">
                  <c:v>40.978464306560802</c:v>
                </c:pt>
                <c:pt idx="2089">
                  <c:v>40.978464000000002</c:v>
                </c:pt>
                <c:pt idx="2090">
                  <c:v>43.128576420707603</c:v>
                </c:pt>
                <c:pt idx="2091">
                  <c:v>45.2401820639246</c:v>
                </c:pt>
                <c:pt idx="2092">
                  <c:v>43.327515407665999</c:v>
                </c:pt>
                <c:pt idx="2093">
                  <c:v>46.664107670027597</c:v>
                </c:pt>
                <c:pt idx="2094">
                  <c:v>45.4558971546465</c:v>
                </c:pt>
                <c:pt idx="2095">
                  <c:v>46.808406015646902</c:v>
                </c:pt>
                <c:pt idx="2096">
                  <c:v>47.362481997549203</c:v>
                </c:pt>
                <c:pt idx="2097">
                  <c:v>47.362482</c:v>
                </c:pt>
                <c:pt idx="2098">
                  <c:v>43.603319842494003</c:v>
                </c:pt>
                <c:pt idx="2099">
                  <c:v>44.147152092066499</c:v>
                </c:pt>
                <c:pt idx="2100">
                  <c:v>46.667317337205802</c:v>
                </c:pt>
                <c:pt idx="2101">
                  <c:v>46.7045174813031</c:v>
                </c:pt>
                <c:pt idx="2102">
                  <c:v>47.715170559547701</c:v>
                </c:pt>
                <c:pt idx="2103">
                  <c:v>45.822582126423399</c:v>
                </c:pt>
                <c:pt idx="2104">
                  <c:v>45.0477821477091</c:v>
                </c:pt>
                <c:pt idx="2105">
                  <c:v>49.3541269262358</c:v>
                </c:pt>
                <c:pt idx="2106">
                  <c:v>49.354126999999998</c:v>
                </c:pt>
                <c:pt idx="2107">
                  <c:v>47.509791616612702</c:v>
                </c:pt>
                <c:pt idx="2108">
                  <c:v>45.525040831233497</c:v>
                </c:pt>
                <c:pt idx="2109">
                  <c:v>44.640138513557702</c:v>
                </c:pt>
                <c:pt idx="2110">
                  <c:v>47.808686623964398</c:v>
                </c:pt>
                <c:pt idx="2111">
                  <c:v>47.112477152529401</c:v>
                </c:pt>
                <c:pt idx="2112">
                  <c:v>45.490625067050402</c:v>
                </c:pt>
                <c:pt idx="2113">
                  <c:v>47.696573251983601</c:v>
                </c:pt>
                <c:pt idx="2114">
                  <c:v>47.696573000000001</c:v>
                </c:pt>
                <c:pt idx="2115">
                  <c:v>48.4552874490725</c:v>
                </c:pt>
                <c:pt idx="2116">
                  <c:v>49.168954619020603</c:v>
                </c:pt>
                <c:pt idx="2117">
                  <c:v>47.3937648323544</c:v>
                </c:pt>
                <c:pt idx="2118">
                  <c:v>45.371478705645202</c:v>
                </c:pt>
                <c:pt idx="2119">
                  <c:v>49.683643694518501</c:v>
                </c:pt>
                <c:pt idx="2120">
                  <c:v>49.017905220293002</c:v>
                </c:pt>
                <c:pt idx="2121">
                  <c:v>51.3701618390809</c:v>
                </c:pt>
                <c:pt idx="2122">
                  <c:v>45.709209189474201</c:v>
                </c:pt>
                <c:pt idx="2123">
                  <c:v>45.709209000000001</c:v>
                </c:pt>
                <c:pt idx="2124">
                  <c:v>47.457422439760798</c:v>
                </c:pt>
                <c:pt idx="2125">
                  <c:v>46.2490240730476</c:v>
                </c:pt>
                <c:pt idx="2126">
                  <c:v>46.5999817404455</c:v>
                </c:pt>
                <c:pt idx="2127">
                  <c:v>47.867750785570699</c:v>
                </c:pt>
                <c:pt idx="2128">
                  <c:v>47.984722486390403</c:v>
                </c:pt>
                <c:pt idx="2129">
                  <c:v>45.574877437686403</c:v>
                </c:pt>
                <c:pt idx="2130">
                  <c:v>44.803177182948502</c:v>
                </c:pt>
                <c:pt idx="2131">
                  <c:v>44.803176999999998</c:v>
                </c:pt>
                <c:pt idx="2132">
                  <c:v>44.945559235299498</c:v>
                </c:pt>
                <c:pt idx="2133">
                  <c:v>53.656741043900603</c:v>
                </c:pt>
                <c:pt idx="2134">
                  <c:v>54.3635676936672</c:v>
                </c:pt>
                <c:pt idx="2135">
                  <c:v>49.3559168142407</c:v>
                </c:pt>
                <c:pt idx="2136">
                  <c:v>46.330709599525399</c:v>
                </c:pt>
                <c:pt idx="2137">
                  <c:v>51.801333629994097</c:v>
                </c:pt>
                <c:pt idx="2138">
                  <c:v>55.185085189446198</c:v>
                </c:pt>
                <c:pt idx="2139">
                  <c:v>57.570826166031999</c:v>
                </c:pt>
                <c:pt idx="2140">
                  <c:v>57.570825999999997</c:v>
                </c:pt>
                <c:pt idx="2141">
                  <c:v>57.666832264050399</c:v>
                </c:pt>
                <c:pt idx="2142">
                  <c:v>55.344873300265299</c:v>
                </c:pt>
                <c:pt idx="2143">
                  <c:v>57.689624044666303</c:v>
                </c:pt>
                <c:pt idx="2144">
                  <c:v>53.008162902133797</c:v>
                </c:pt>
                <c:pt idx="2145">
                  <c:v>50.368547467618697</c:v>
                </c:pt>
                <c:pt idx="2146">
                  <c:v>50.122894244845199</c:v>
                </c:pt>
                <c:pt idx="2147">
                  <c:v>49.187786739682103</c:v>
                </c:pt>
                <c:pt idx="2148">
                  <c:v>49.187787</c:v>
                </c:pt>
                <c:pt idx="2149">
                  <c:v>45.706878997968801</c:v>
                </c:pt>
                <c:pt idx="2150">
                  <c:v>47.734441109072797</c:v>
                </c:pt>
                <c:pt idx="2151">
                  <c:v>46.245517821768303</c:v>
                </c:pt>
                <c:pt idx="2152">
                  <c:v>47.103389661717301</c:v>
                </c:pt>
                <c:pt idx="2153">
                  <c:v>49.181500231382401</c:v>
                </c:pt>
                <c:pt idx="2154">
                  <c:v>48.720357565109197</c:v>
                </c:pt>
                <c:pt idx="2155">
                  <c:v>47.523280968677597</c:v>
                </c:pt>
                <c:pt idx="2156">
                  <c:v>47.523280999999997</c:v>
                </c:pt>
                <c:pt idx="2157">
                  <c:v>48.721200002831097</c:v>
                </c:pt>
                <c:pt idx="2158">
                  <c:v>51.7986635410033</c:v>
                </c:pt>
                <c:pt idx="2159">
                  <c:v>50.355654788261702</c:v>
                </c:pt>
                <c:pt idx="2160">
                  <c:v>49.5332492991324</c:v>
                </c:pt>
                <c:pt idx="2161">
                  <c:v>45.469362792618398</c:v>
                </c:pt>
                <c:pt idx="2162">
                  <c:v>46.052684856404397</c:v>
                </c:pt>
                <c:pt idx="2163">
                  <c:v>46.649623841891398</c:v>
                </c:pt>
                <c:pt idx="2164">
                  <c:v>44.713886341433003</c:v>
                </c:pt>
                <c:pt idx="2165">
                  <c:v>44.713886000000002</c:v>
                </c:pt>
                <c:pt idx="2166">
                  <c:v>48.030089289609101</c:v>
                </c:pt>
                <c:pt idx="2167">
                  <c:v>45.386620213883603</c:v>
                </c:pt>
                <c:pt idx="2168">
                  <c:v>48.258093759664703</c:v>
                </c:pt>
                <c:pt idx="2169">
                  <c:v>46.282480635436499</c:v>
                </c:pt>
                <c:pt idx="2170">
                  <c:v>46.694850558570401</c:v>
                </c:pt>
                <c:pt idx="2171">
                  <c:v>46.694851</c:v>
                </c:pt>
                <c:pt idx="2172">
                  <c:v>46.033648037661997</c:v>
                </c:pt>
                <c:pt idx="2173">
                  <c:v>45.872059830887501</c:v>
                </c:pt>
                <c:pt idx="2174">
                  <c:v>47.967959297978197</c:v>
                </c:pt>
                <c:pt idx="2175">
                  <c:v>47.1990100601896</c:v>
                </c:pt>
                <c:pt idx="2176">
                  <c:v>48.490177503146803</c:v>
                </c:pt>
                <c:pt idx="2177">
                  <c:v>48.131671979646001</c:v>
                </c:pt>
                <c:pt idx="2178">
                  <c:v>46.162179466451803</c:v>
                </c:pt>
                <c:pt idx="2179">
                  <c:v>46.293758974900499</c:v>
                </c:pt>
                <c:pt idx="2180">
                  <c:v>46.293759000000001</c:v>
                </c:pt>
                <c:pt idx="2181">
                  <c:v>47.054317260342998</c:v>
                </c:pt>
                <c:pt idx="2182">
                  <c:v>44.166986133458103</c:v>
                </c:pt>
                <c:pt idx="2183">
                  <c:v>46.043127759048097</c:v>
                </c:pt>
                <c:pt idx="2184">
                  <c:v>45.5277928142809</c:v>
                </c:pt>
                <c:pt idx="2185">
                  <c:v>46.253764470350298</c:v>
                </c:pt>
                <c:pt idx="2186">
                  <c:v>48.689282826777998</c:v>
                </c:pt>
                <c:pt idx="2187">
                  <c:v>46.746947268467103</c:v>
                </c:pt>
                <c:pt idx="2188">
                  <c:v>46.746946999999999</c:v>
                </c:pt>
                <c:pt idx="2189">
                  <c:v>47.782013098727298</c:v>
                </c:pt>
                <c:pt idx="2190">
                  <c:v>44.912053757922401</c:v>
                </c:pt>
                <c:pt idx="2191">
                  <c:v>48.119818474679498</c:v>
                </c:pt>
                <c:pt idx="2192">
                  <c:v>47.285001714583501</c:v>
                </c:pt>
                <c:pt idx="2193">
                  <c:v>46.906967442630098</c:v>
                </c:pt>
                <c:pt idx="2194">
                  <c:v>48.0407382220654</c:v>
                </c:pt>
                <c:pt idx="2195">
                  <c:v>49.392646993967098</c:v>
                </c:pt>
                <c:pt idx="2196">
                  <c:v>49.801685610183597</c:v>
                </c:pt>
                <c:pt idx="2197">
                  <c:v>49.801685999999997</c:v>
                </c:pt>
                <c:pt idx="2198">
                  <c:v>46.551761663900201</c:v>
                </c:pt>
                <c:pt idx="2199">
                  <c:v>51.208989416565402</c:v>
                </c:pt>
                <c:pt idx="2200">
                  <c:v>49.8019310465722</c:v>
                </c:pt>
                <c:pt idx="2201">
                  <c:v>48.5753901917166</c:v>
                </c:pt>
                <c:pt idx="2202">
                  <c:v>49.067367101451602</c:v>
                </c:pt>
                <c:pt idx="2203">
                  <c:v>47.092923107306397</c:v>
                </c:pt>
                <c:pt idx="2204">
                  <c:v>47.750016336903002</c:v>
                </c:pt>
                <c:pt idx="2205">
                  <c:v>47.750016000000002</c:v>
                </c:pt>
                <c:pt idx="2206">
                  <c:v>51.072268937156402</c:v>
                </c:pt>
                <c:pt idx="2207">
                  <c:v>49.814517343105102</c:v>
                </c:pt>
                <c:pt idx="2208">
                  <c:v>47.903676292304901</c:v>
                </c:pt>
                <c:pt idx="2209">
                  <c:v>49.599467521853597</c:v>
                </c:pt>
                <c:pt idx="2210">
                  <c:v>51.030894203397899</c:v>
                </c:pt>
                <c:pt idx="2211">
                  <c:v>49.006763701733902</c:v>
                </c:pt>
                <c:pt idx="2212">
                  <c:v>49.006763999999997</c:v>
                </c:pt>
                <c:pt idx="2213">
                  <c:v>50.993838476567802</c:v>
                </c:pt>
                <c:pt idx="2214">
                  <c:v>49.161407582774203</c:v>
                </c:pt>
                <c:pt idx="2215">
                  <c:v>49.790133139462299</c:v>
                </c:pt>
                <c:pt idx="2216">
                  <c:v>50.363425045686803</c:v>
                </c:pt>
                <c:pt idx="2217">
                  <c:v>48.880017923930602</c:v>
                </c:pt>
                <c:pt idx="2218">
                  <c:v>49.7362269057069</c:v>
                </c:pt>
                <c:pt idx="2219">
                  <c:v>46.654631193382301</c:v>
                </c:pt>
                <c:pt idx="2220">
                  <c:v>46.654631000000002</c:v>
                </c:pt>
                <c:pt idx="2221">
                  <c:v>49.5389987582247</c:v>
                </c:pt>
                <c:pt idx="2222">
                  <c:v>51.616667597290601</c:v>
                </c:pt>
                <c:pt idx="2223">
                  <c:v>50.875237251429397</c:v>
                </c:pt>
                <c:pt idx="2224">
                  <c:v>49.852055960385599</c:v>
                </c:pt>
                <c:pt idx="2225">
                  <c:v>44.887703549660102</c:v>
                </c:pt>
                <c:pt idx="2226">
                  <c:v>47.909653679981702</c:v>
                </c:pt>
                <c:pt idx="2227">
                  <c:v>48.6319159133215</c:v>
                </c:pt>
                <c:pt idx="2228">
                  <c:v>48.4109123399328</c:v>
                </c:pt>
                <c:pt idx="2229">
                  <c:v>48.410912000000003</c:v>
                </c:pt>
                <c:pt idx="2230">
                  <c:v>48.773930898346599</c:v>
                </c:pt>
                <c:pt idx="2231">
                  <c:v>49.195321150212401</c:v>
                </c:pt>
                <c:pt idx="2232">
                  <c:v>50.134571773797397</c:v>
                </c:pt>
                <c:pt idx="2233">
                  <c:v>49.618348112111498</c:v>
                </c:pt>
                <c:pt idx="2234">
                  <c:v>50.570438915489497</c:v>
                </c:pt>
                <c:pt idx="2235">
                  <c:v>50.174710641803699</c:v>
                </c:pt>
                <c:pt idx="2236">
                  <c:v>48.027880408017097</c:v>
                </c:pt>
                <c:pt idx="2237">
                  <c:v>48.027880000000003</c:v>
                </c:pt>
                <c:pt idx="2238">
                  <c:v>48.340701650402998</c:v>
                </c:pt>
                <c:pt idx="2239">
                  <c:v>49.312471788043197</c:v>
                </c:pt>
                <c:pt idx="2240">
                  <c:v>48.800824333650603</c:v>
                </c:pt>
                <c:pt idx="2241">
                  <c:v>48.709752785166501</c:v>
                </c:pt>
                <c:pt idx="2242">
                  <c:v>49.732692721837203</c:v>
                </c:pt>
                <c:pt idx="2243">
                  <c:v>51.531421911095002</c:v>
                </c:pt>
                <c:pt idx="2244">
                  <c:v>48.721279951416001</c:v>
                </c:pt>
                <c:pt idx="2245">
                  <c:v>52.416392559268402</c:v>
                </c:pt>
                <c:pt idx="2246">
                  <c:v>52.416392999999999</c:v>
                </c:pt>
                <c:pt idx="2247">
                  <c:v>50.952046054581402</c:v>
                </c:pt>
                <c:pt idx="2248">
                  <c:v>51.199455547658602</c:v>
                </c:pt>
                <c:pt idx="2249">
                  <c:v>51.301984721120199</c:v>
                </c:pt>
                <c:pt idx="2250">
                  <c:v>50.769699070968002</c:v>
                </c:pt>
                <c:pt idx="2251">
                  <c:v>50.251290706202198</c:v>
                </c:pt>
                <c:pt idx="2252">
                  <c:v>50.296297259461802</c:v>
                </c:pt>
                <c:pt idx="2253">
                  <c:v>50.623250302915601</c:v>
                </c:pt>
                <c:pt idx="2254">
                  <c:v>50.623249999999999</c:v>
                </c:pt>
                <c:pt idx="2255">
                  <c:v>52.100593059285202</c:v>
                </c:pt>
                <c:pt idx="2256">
                  <c:v>50.060681416685398</c:v>
                </c:pt>
                <c:pt idx="2257">
                  <c:v>49.121253823851603</c:v>
                </c:pt>
                <c:pt idx="2258">
                  <c:v>48.921664058607902</c:v>
                </c:pt>
                <c:pt idx="2259">
                  <c:v>49.832969159563099</c:v>
                </c:pt>
                <c:pt idx="2260">
                  <c:v>49.832968999999999</c:v>
                </c:pt>
                <c:pt idx="2261">
                  <c:v>49.7656875992759</c:v>
                </c:pt>
                <c:pt idx="2262">
                  <c:v>48.7042425409755</c:v>
                </c:pt>
                <c:pt idx="2263">
                  <c:v>48.396527037238002</c:v>
                </c:pt>
                <c:pt idx="2264">
                  <c:v>48.921058279326402</c:v>
                </c:pt>
                <c:pt idx="2265">
                  <c:v>48.348655730287298</c:v>
                </c:pt>
                <c:pt idx="2266">
                  <c:v>50.066705691216498</c:v>
                </c:pt>
                <c:pt idx="2267">
                  <c:v>50.066706000000003</c:v>
                </c:pt>
                <c:pt idx="2268">
                  <c:v>48.805198050951901</c:v>
                </c:pt>
                <c:pt idx="2269">
                  <c:v>48.5781722505331</c:v>
                </c:pt>
                <c:pt idx="2270">
                  <c:v>47.656965246093797</c:v>
                </c:pt>
                <c:pt idx="2271">
                  <c:v>48.585750649492901</c:v>
                </c:pt>
                <c:pt idx="2272">
                  <c:v>48.316858182413903</c:v>
                </c:pt>
                <c:pt idx="2273">
                  <c:v>50.250787684717302</c:v>
                </c:pt>
                <c:pt idx="2274">
                  <c:v>47.7270601207791</c:v>
                </c:pt>
                <c:pt idx="2275">
                  <c:v>47.727060000000002</c:v>
                </c:pt>
                <c:pt idx="2276">
                  <c:v>47.767757325504903</c:v>
                </c:pt>
                <c:pt idx="2277">
                  <c:v>49.566815667106603</c:v>
                </c:pt>
                <c:pt idx="2278">
                  <c:v>49.816089227008199</c:v>
                </c:pt>
                <c:pt idx="2279">
                  <c:v>48.342283887491902</c:v>
                </c:pt>
                <c:pt idx="2280">
                  <c:v>49.6785419722424</c:v>
                </c:pt>
                <c:pt idx="2281">
                  <c:v>50.865706388493201</c:v>
                </c:pt>
                <c:pt idx="2282">
                  <c:v>48.293545060593402</c:v>
                </c:pt>
                <c:pt idx="2283">
                  <c:v>44.733987851194399</c:v>
                </c:pt>
                <c:pt idx="2284">
                  <c:v>44.733987999999997</c:v>
                </c:pt>
                <c:pt idx="2285">
                  <c:v>49.531737773699298</c:v>
                </c:pt>
                <c:pt idx="2286">
                  <c:v>49.019963991246797</c:v>
                </c:pt>
                <c:pt idx="2287">
                  <c:v>51.488977976539097</c:v>
                </c:pt>
                <c:pt idx="2288">
                  <c:v>47.726179208394598</c:v>
                </c:pt>
                <c:pt idx="2289">
                  <c:v>50.153918798777397</c:v>
                </c:pt>
                <c:pt idx="2290">
                  <c:v>50.153919000000002</c:v>
                </c:pt>
                <c:pt idx="2291">
                  <c:v>47.183518019108597</c:v>
                </c:pt>
                <c:pt idx="2292">
                  <c:v>48.290145049310297</c:v>
                </c:pt>
                <c:pt idx="2293">
                  <c:v>46.711812510314402</c:v>
                </c:pt>
                <c:pt idx="2294">
                  <c:v>44.551770269450998</c:v>
                </c:pt>
                <c:pt idx="2295">
                  <c:v>48.537735966288899</c:v>
                </c:pt>
                <c:pt idx="2296">
                  <c:v>48.884723211504003</c:v>
                </c:pt>
                <c:pt idx="2297">
                  <c:v>48.242967165932797</c:v>
                </c:pt>
                <c:pt idx="2298">
                  <c:v>50.638727658066301</c:v>
                </c:pt>
                <c:pt idx="2299">
                  <c:v>50.638728</c:v>
                </c:pt>
                <c:pt idx="2300">
                  <c:v>50.766957081342198</c:v>
                </c:pt>
                <c:pt idx="2301">
                  <c:v>50.832234505185397</c:v>
                </c:pt>
                <c:pt idx="2302">
                  <c:v>51.507692913276202</c:v>
                </c:pt>
                <c:pt idx="2303">
                  <c:v>57.976178878957697</c:v>
                </c:pt>
                <c:pt idx="2304">
                  <c:v>58.971455935019797</c:v>
                </c:pt>
                <c:pt idx="2305">
                  <c:v>63.909397039617197</c:v>
                </c:pt>
                <c:pt idx="2306">
                  <c:v>60.812666647622102</c:v>
                </c:pt>
                <c:pt idx="2307">
                  <c:v>60.812666999999998</c:v>
                </c:pt>
                <c:pt idx="2308">
                  <c:v>53.966241809684902</c:v>
                </c:pt>
                <c:pt idx="2309">
                  <c:v>49.842939732108803</c:v>
                </c:pt>
                <c:pt idx="2310">
                  <c:v>52.272722896626199</c:v>
                </c:pt>
                <c:pt idx="2311">
                  <c:v>53.609753357757199</c:v>
                </c:pt>
                <c:pt idx="2312">
                  <c:v>51.521644251550597</c:v>
                </c:pt>
                <c:pt idx="2313">
                  <c:v>50.857631930678799</c:v>
                </c:pt>
                <c:pt idx="2314">
                  <c:v>49.414942471019998</c:v>
                </c:pt>
                <c:pt idx="2315">
                  <c:v>49.414942000000003</c:v>
                </c:pt>
                <c:pt idx="2316">
                  <c:v>51.0917927769949</c:v>
                </c:pt>
                <c:pt idx="2317">
                  <c:v>50.572931561328303</c:v>
                </c:pt>
                <c:pt idx="2318">
                  <c:v>60.457808115827497</c:v>
                </c:pt>
                <c:pt idx="2319">
                  <c:v>54.587380847503503</c:v>
                </c:pt>
                <c:pt idx="2320">
                  <c:v>53.870594723139497</c:v>
                </c:pt>
                <c:pt idx="2321">
                  <c:v>53.339345173639998</c:v>
                </c:pt>
                <c:pt idx="2322">
                  <c:v>54.737558853890903</c:v>
                </c:pt>
                <c:pt idx="2323">
                  <c:v>54.320625329513703</c:v>
                </c:pt>
                <c:pt idx="2324">
                  <c:v>54.320625</c:v>
                </c:pt>
                <c:pt idx="2325">
                  <c:v>57.5162554031917</c:v>
                </c:pt>
                <c:pt idx="2326">
                  <c:v>57.740072381270402</c:v>
                </c:pt>
                <c:pt idx="2327">
                  <c:v>57.366053604206002</c:v>
                </c:pt>
                <c:pt idx="2328">
                  <c:v>59.822537378019497</c:v>
                </c:pt>
                <c:pt idx="2329">
                  <c:v>58.130779579176398</c:v>
                </c:pt>
                <c:pt idx="2330">
                  <c:v>62.1802824156089</c:v>
                </c:pt>
                <c:pt idx="2331">
                  <c:v>60.256526672009002</c:v>
                </c:pt>
                <c:pt idx="2332">
                  <c:v>60.256526999999998</c:v>
                </c:pt>
                <c:pt idx="2333">
                  <c:v>61.003413346760397</c:v>
                </c:pt>
                <c:pt idx="2334">
                  <c:v>63.402061073128202</c:v>
                </c:pt>
                <c:pt idx="2335">
                  <c:v>60.585187879531702</c:v>
                </c:pt>
                <c:pt idx="2336">
                  <c:v>60.779393463532401</c:v>
                </c:pt>
                <c:pt idx="2337">
                  <c:v>63.809526540034298</c:v>
                </c:pt>
                <c:pt idx="2338">
                  <c:v>61.472620879361997</c:v>
                </c:pt>
                <c:pt idx="2339">
                  <c:v>59.963307667039402</c:v>
                </c:pt>
                <c:pt idx="2340">
                  <c:v>60.726459377938802</c:v>
                </c:pt>
                <c:pt idx="2341">
                  <c:v>60.726458999999998</c:v>
                </c:pt>
                <c:pt idx="2342">
                  <c:v>61.953109522900697</c:v>
                </c:pt>
                <c:pt idx="2343">
                  <c:v>56.575597533656101</c:v>
                </c:pt>
                <c:pt idx="2344">
                  <c:v>55.421049069399501</c:v>
                </c:pt>
                <c:pt idx="2345">
                  <c:v>58.693816846591098</c:v>
                </c:pt>
                <c:pt idx="2346">
                  <c:v>63.844439590972698</c:v>
                </c:pt>
                <c:pt idx="2347">
                  <c:v>64.976828716178304</c:v>
                </c:pt>
                <c:pt idx="2348">
                  <c:v>59.812013947868003</c:v>
                </c:pt>
                <c:pt idx="2349">
                  <c:v>59.812013999999998</c:v>
                </c:pt>
                <c:pt idx="2350">
                  <c:v>57.5126651015946</c:v>
                </c:pt>
                <c:pt idx="2351">
                  <c:v>57.016942034262001</c:v>
                </c:pt>
                <c:pt idx="2352">
                  <c:v>61.691952297779402</c:v>
                </c:pt>
                <c:pt idx="2353">
                  <c:v>61.144907191922997</c:v>
                </c:pt>
                <c:pt idx="2354">
                  <c:v>51.439294920296803</c:v>
                </c:pt>
                <c:pt idx="2355">
                  <c:v>55.601217346065297</c:v>
                </c:pt>
                <c:pt idx="2356">
                  <c:v>53.396817954421401</c:v>
                </c:pt>
                <c:pt idx="2357">
                  <c:v>52.343795479306003</c:v>
                </c:pt>
                <c:pt idx="2358">
                  <c:v>52.343795</c:v>
                </c:pt>
                <c:pt idx="2359">
                  <c:v>54.594474910484401</c:v>
                </c:pt>
                <c:pt idx="2360">
                  <c:v>57.215061740885801</c:v>
                </c:pt>
                <c:pt idx="2361">
                  <c:v>62.037021602907402</c:v>
                </c:pt>
                <c:pt idx="2362">
                  <c:v>67.433686189340904</c:v>
                </c:pt>
                <c:pt idx="2363">
                  <c:v>68.601574171020701</c:v>
                </c:pt>
                <c:pt idx="2364">
                  <c:v>67.987638772039602</c:v>
                </c:pt>
                <c:pt idx="2365">
                  <c:v>69.237960166602207</c:v>
                </c:pt>
                <c:pt idx="2366">
                  <c:v>69.237960000000001</c:v>
                </c:pt>
                <c:pt idx="2367">
                  <c:v>69.950999958682303</c:v>
                </c:pt>
                <c:pt idx="2368">
                  <c:v>69.260007682784703</c:v>
                </c:pt>
                <c:pt idx="2369">
                  <c:v>68.839436854449701</c:v>
                </c:pt>
                <c:pt idx="2370">
                  <c:v>70.289580088392</c:v>
                </c:pt>
                <c:pt idx="2371">
                  <c:v>71.001879986192606</c:v>
                </c:pt>
                <c:pt idx="2372">
                  <c:v>71.908103547791598</c:v>
                </c:pt>
                <c:pt idx="2373">
                  <c:v>72.133179821707898</c:v>
                </c:pt>
                <c:pt idx="2374">
                  <c:v>71.310715705213994</c:v>
                </c:pt>
                <c:pt idx="2375">
                  <c:v>71.310715999999999</c:v>
                </c:pt>
                <c:pt idx="2376">
                  <c:v>70.868318456065595</c:v>
                </c:pt>
                <c:pt idx="2377">
                  <c:v>72.7263648024052</c:v>
                </c:pt>
                <c:pt idx="2378">
                  <c:v>68.898948331889599</c:v>
                </c:pt>
                <c:pt idx="2379">
                  <c:v>68.178346883161694</c:v>
                </c:pt>
                <c:pt idx="2380">
                  <c:v>67.1966574513811</c:v>
                </c:pt>
                <c:pt idx="2381">
                  <c:v>67.196657000000002</c:v>
                </c:pt>
                <c:pt idx="2382">
                  <c:v>64.5974159698508</c:v>
                </c:pt>
                <c:pt idx="2383">
                  <c:v>63.149409475617503</c:v>
                </c:pt>
                <c:pt idx="2384">
                  <c:v>61.864998169403599</c:v>
                </c:pt>
                <c:pt idx="2385">
                  <c:v>61.6783340487628</c:v>
                </c:pt>
                <c:pt idx="2386">
                  <c:v>60.6374891540801</c:v>
                </c:pt>
                <c:pt idx="2387">
                  <c:v>68.783925993953901</c:v>
                </c:pt>
                <c:pt idx="2388">
                  <c:v>68.836767169655104</c:v>
                </c:pt>
                <c:pt idx="2389">
                  <c:v>66.539214097573605</c:v>
                </c:pt>
                <c:pt idx="2390">
                  <c:v>66.539214000000001</c:v>
                </c:pt>
                <c:pt idx="2391">
                  <c:v>67.767864026885903</c:v>
                </c:pt>
                <c:pt idx="2392">
                  <c:v>62.890759657685997</c:v>
                </c:pt>
                <c:pt idx="2393">
                  <c:v>57.703253078943298</c:v>
                </c:pt>
                <c:pt idx="2394">
                  <c:v>53.132015721176103</c:v>
                </c:pt>
                <c:pt idx="2395">
                  <c:v>54.758203695957299</c:v>
                </c:pt>
                <c:pt idx="2396">
                  <c:v>54.315398837271204</c:v>
                </c:pt>
                <c:pt idx="2397">
                  <c:v>51.377530880372703</c:v>
                </c:pt>
                <c:pt idx="2398">
                  <c:v>51.377530999999998</c:v>
                </c:pt>
                <c:pt idx="2399">
                  <c:v>52.740558684753097</c:v>
                </c:pt>
                <c:pt idx="2400">
                  <c:v>49.848478439007899</c:v>
                </c:pt>
                <c:pt idx="2401">
                  <c:v>48.643832736344599</c:v>
                </c:pt>
                <c:pt idx="2402">
                  <c:v>50.579155975508598</c:v>
                </c:pt>
                <c:pt idx="2403">
                  <c:v>50.012221479654897</c:v>
                </c:pt>
                <c:pt idx="2404">
                  <c:v>51.029018777178798</c:v>
                </c:pt>
                <c:pt idx="2405">
                  <c:v>53.0848930922336</c:v>
                </c:pt>
                <c:pt idx="2406">
                  <c:v>53.084893000000001</c:v>
                </c:pt>
                <c:pt idx="2407">
                  <c:v>47.899399855039903</c:v>
                </c:pt>
                <c:pt idx="2408">
                  <c:v>53.792767828933897</c:v>
                </c:pt>
                <c:pt idx="2409">
                  <c:v>56.003910409359101</c:v>
                </c:pt>
                <c:pt idx="2410">
                  <c:v>52.930297808330302</c:v>
                </c:pt>
                <c:pt idx="2411">
                  <c:v>54.1726005347574</c:v>
                </c:pt>
                <c:pt idx="2412">
                  <c:v>60.252003794508397</c:v>
                </c:pt>
                <c:pt idx="2413">
                  <c:v>57.325688754043902</c:v>
                </c:pt>
                <c:pt idx="2414">
                  <c:v>56.0354427045759</c:v>
                </c:pt>
                <c:pt idx="2415">
                  <c:v>56.035443000000001</c:v>
                </c:pt>
                <c:pt idx="2416">
                  <c:v>54.406598000000002</c:v>
                </c:pt>
                <c:pt idx="2417">
                  <c:v>51.887281571320401</c:v>
                </c:pt>
                <c:pt idx="2418">
                  <c:v>54.821992395361903</c:v>
                </c:pt>
                <c:pt idx="2419">
                  <c:v>54.983239447872798</c:v>
                </c:pt>
                <c:pt idx="2420">
                  <c:v>53.483298871130401</c:v>
                </c:pt>
                <c:pt idx="2421">
                  <c:v>51.886136171443098</c:v>
                </c:pt>
                <c:pt idx="2422">
                  <c:v>51.3176571033569</c:v>
                </c:pt>
                <c:pt idx="2423">
                  <c:v>51.342770498064802</c:v>
                </c:pt>
                <c:pt idx="2424">
                  <c:v>52.356412186183299</c:v>
                </c:pt>
                <c:pt idx="2425">
                  <c:v>51.597084221094299</c:v>
                </c:pt>
                <c:pt idx="2426">
                  <c:v>53.1460150166983</c:v>
                </c:pt>
                <c:pt idx="2427">
                  <c:v>51.833444280009203</c:v>
                </c:pt>
                <c:pt idx="2428">
                  <c:v>41.420242869474798</c:v>
                </c:pt>
                <c:pt idx="2429">
                  <c:v>48.776173244945802</c:v>
                </c:pt>
                <c:pt idx="2430">
                  <c:v>48.776173</c:v>
                </c:pt>
                <c:pt idx="2431">
                  <c:v>49.630898511415197</c:v>
                </c:pt>
                <c:pt idx="2432">
                  <c:v>50.198155260160597</c:v>
                </c:pt>
                <c:pt idx="2433">
                  <c:v>49.306827134227397</c:v>
                </c:pt>
                <c:pt idx="2434">
                  <c:v>49.302870016637499</c:v>
                </c:pt>
                <c:pt idx="2435">
                  <c:v>55.602434410414297</c:v>
                </c:pt>
                <c:pt idx="2436">
                  <c:v>49.020017171442397</c:v>
                </c:pt>
                <c:pt idx="2437">
                  <c:v>55.946699992021799</c:v>
                </c:pt>
                <c:pt idx="2438">
                  <c:v>55.9467</c:v>
                </c:pt>
                <c:pt idx="2439">
                  <c:v>53.400638374914401</c:v>
                </c:pt>
                <c:pt idx="2440">
                  <c:v>57.208550375724798</c:v>
                </c:pt>
                <c:pt idx="2441">
                  <c:v>51.579937756944901</c:v>
                </c:pt>
                <c:pt idx="2442">
                  <c:v>48.960291012952197</c:v>
                </c:pt>
                <c:pt idx="2443">
                  <c:v>52.934253767925497</c:v>
                </c:pt>
                <c:pt idx="2444">
                  <c:v>55.510154579686798</c:v>
                </c:pt>
                <c:pt idx="2445">
                  <c:v>51.800967490719898</c:v>
                </c:pt>
                <c:pt idx="2446">
                  <c:v>51.1350342230064</c:v>
                </c:pt>
                <c:pt idx="2447">
                  <c:v>51.135033999999997</c:v>
                </c:pt>
                <c:pt idx="2448">
                  <c:v>54.436348233214296</c:v>
                </c:pt>
                <c:pt idx="2449">
                  <c:v>53.955949250207397</c:v>
                </c:pt>
                <c:pt idx="2450">
                  <c:v>55.568570136263602</c:v>
                </c:pt>
                <c:pt idx="2451">
                  <c:v>53.874979579840797</c:v>
                </c:pt>
                <c:pt idx="2452">
                  <c:v>53.368358466584503</c:v>
                </c:pt>
                <c:pt idx="2453">
                  <c:v>54.977336956712001</c:v>
                </c:pt>
                <c:pt idx="2454">
                  <c:v>53.101165700547298</c:v>
                </c:pt>
                <c:pt idx="2455">
                  <c:v>53.101165999999999</c:v>
                </c:pt>
                <c:pt idx="2456">
                  <c:v>51.414756560552298</c:v>
                </c:pt>
                <c:pt idx="2457">
                  <c:v>49.807487990232602</c:v>
                </c:pt>
                <c:pt idx="2458">
                  <c:v>48.170471514575802</c:v>
                </c:pt>
                <c:pt idx="2459">
                  <c:v>49.635901943613497</c:v>
                </c:pt>
                <c:pt idx="2460">
                  <c:v>50.593555827081801</c:v>
                </c:pt>
                <c:pt idx="2461">
                  <c:v>48.881419806369301</c:v>
                </c:pt>
                <c:pt idx="2462">
                  <c:v>50.104249034855897</c:v>
                </c:pt>
                <c:pt idx="2463">
                  <c:v>48.8646601304158</c:v>
                </c:pt>
                <c:pt idx="2464">
                  <c:v>48.864660000000001</c:v>
                </c:pt>
                <c:pt idx="2465">
                  <c:v>49.3640291263062</c:v>
                </c:pt>
                <c:pt idx="2466">
                  <c:v>48.874850669341001</c:v>
                </c:pt>
                <c:pt idx="2467">
                  <c:v>51.340625495311997</c:v>
                </c:pt>
                <c:pt idx="2468">
                  <c:v>49.045105328934802</c:v>
                </c:pt>
                <c:pt idx="2469">
                  <c:v>50.652177891083298</c:v>
                </c:pt>
                <c:pt idx="2470">
                  <c:v>49.290990416300197</c:v>
                </c:pt>
                <c:pt idx="2471">
                  <c:v>48.445159035837101</c:v>
                </c:pt>
                <c:pt idx="2472">
                  <c:v>48.445158999999997</c:v>
                </c:pt>
                <c:pt idx="2473">
                  <c:v>49.740202247597303</c:v>
                </c:pt>
                <c:pt idx="2474">
                  <c:v>49.063746247117301</c:v>
                </c:pt>
                <c:pt idx="2475">
                  <c:v>49.196640857038702</c:v>
                </c:pt>
                <c:pt idx="2476">
                  <c:v>53.143576052393499</c:v>
                </c:pt>
                <c:pt idx="2477">
                  <c:v>53.143576000000003</c:v>
                </c:pt>
                <c:pt idx="2478">
                  <c:v>53.143576000000003</c:v>
                </c:pt>
                <c:pt idx="2479">
                  <c:v>53.143576000000003</c:v>
                </c:pt>
                <c:pt idx="2480">
                  <c:v>53.143576000000003</c:v>
                </c:pt>
                <c:pt idx="2481">
                  <c:v>53.143576000000003</c:v>
                </c:pt>
                <c:pt idx="2482">
                  <c:v>53.143576000000003</c:v>
                </c:pt>
                <c:pt idx="2483">
                  <c:v>53.143576000000003</c:v>
                </c:pt>
                <c:pt idx="2484">
                  <c:v>53.143576000000003</c:v>
                </c:pt>
                <c:pt idx="2485">
                  <c:v>53.143576000000003</c:v>
                </c:pt>
                <c:pt idx="2486">
                  <c:v>30.782341985797601</c:v>
                </c:pt>
                <c:pt idx="2487">
                  <c:v>29.377574070216099</c:v>
                </c:pt>
                <c:pt idx="2488">
                  <c:v>33.3469749558055</c:v>
                </c:pt>
                <c:pt idx="2489">
                  <c:v>37.195694744115798</c:v>
                </c:pt>
                <c:pt idx="2490">
                  <c:v>37.317616265190502</c:v>
                </c:pt>
                <c:pt idx="2491">
                  <c:v>40.391580514976397</c:v>
                </c:pt>
                <c:pt idx="2492">
                  <c:v>43.659197296685697</c:v>
                </c:pt>
                <c:pt idx="2493">
                  <c:v>50.528696952464401</c:v>
                </c:pt>
                <c:pt idx="2494">
                  <c:v>51.567781098497697</c:v>
                </c:pt>
                <c:pt idx="2495">
                  <c:v>48.295485054631698</c:v>
                </c:pt>
                <c:pt idx="2496">
                  <c:v>51.82669333071</c:v>
                </c:pt>
                <c:pt idx="2497">
                  <c:v>43.701064331451398</c:v>
                </c:pt>
                <c:pt idx="2498">
                  <c:v>43.701064000000002</c:v>
                </c:pt>
                <c:pt idx="2499">
                  <c:v>45.3636377759086</c:v>
                </c:pt>
                <c:pt idx="2500">
                  <c:v>45.143233734190403</c:v>
                </c:pt>
                <c:pt idx="2501">
                  <c:v>47.354302900796803</c:v>
                </c:pt>
                <c:pt idx="2502">
                  <c:v>53.133285911187201</c:v>
                </c:pt>
                <c:pt idx="2503">
                  <c:v>51.2516698065523</c:v>
                </c:pt>
                <c:pt idx="2504">
                  <c:v>49.564055935237803</c:v>
                </c:pt>
                <c:pt idx="2505">
                  <c:v>49.564056000000001</c:v>
                </c:pt>
                <c:pt idx="2506">
                  <c:v>48.541081168946199</c:v>
                </c:pt>
                <c:pt idx="2507">
                  <c:v>46.984666600395599</c:v>
                </c:pt>
                <c:pt idx="2508">
                  <c:v>50.863586033593499</c:v>
                </c:pt>
                <c:pt idx="2509">
                  <c:v>49.9674614632629</c:v>
                </c:pt>
                <c:pt idx="2510">
                  <c:v>55.957269856694097</c:v>
                </c:pt>
                <c:pt idx="2511">
                  <c:v>53.429626708806801</c:v>
                </c:pt>
                <c:pt idx="2512">
                  <c:v>48.671375247183001</c:v>
                </c:pt>
                <c:pt idx="2513">
                  <c:v>48.671374999999998</c:v>
                </c:pt>
                <c:pt idx="2514">
                  <c:v>47.293835602065002</c:v>
                </c:pt>
                <c:pt idx="2515">
                  <c:v>49.683661791088902</c:v>
                </c:pt>
                <c:pt idx="2516">
                  <c:v>61.634754775959898</c:v>
                </c:pt>
                <c:pt idx="2517">
                  <c:v>53.967100369537</c:v>
                </c:pt>
                <c:pt idx="2518">
                  <c:v>48.034594528906901</c:v>
                </c:pt>
                <c:pt idx="2519">
                  <c:v>49.838117239487403</c:v>
                </c:pt>
                <c:pt idx="2520">
                  <c:v>50.230802082514302</c:v>
                </c:pt>
                <c:pt idx="2521">
                  <c:v>50.230801999999997</c:v>
                </c:pt>
                <c:pt idx="2522">
                  <c:v>48.829955195512397</c:v>
                </c:pt>
                <c:pt idx="2523">
                  <c:v>44.554397257824498</c:v>
                </c:pt>
                <c:pt idx="2524">
                  <c:v>44.300477009496298</c:v>
                </c:pt>
                <c:pt idx="2525">
                  <c:v>46.2723741365295</c:v>
                </c:pt>
                <c:pt idx="2526">
                  <c:v>46.013455422484498</c:v>
                </c:pt>
                <c:pt idx="2527">
                  <c:v>46.538500690359399</c:v>
                </c:pt>
                <c:pt idx="2528">
                  <c:v>47.673314629572502</c:v>
                </c:pt>
                <c:pt idx="2529">
                  <c:v>47.673315000000002</c:v>
                </c:pt>
                <c:pt idx="2530">
                  <c:v>46.230324447444701</c:v>
                </c:pt>
                <c:pt idx="2531">
                  <c:v>47.9281640891503</c:v>
                </c:pt>
                <c:pt idx="2532">
                  <c:v>48.777494696566301</c:v>
                </c:pt>
                <c:pt idx="2533">
                  <c:v>49.779004157948002</c:v>
                </c:pt>
                <c:pt idx="2534">
                  <c:v>49.5094299184275</c:v>
                </c:pt>
                <c:pt idx="2535">
                  <c:v>47.607138848668598</c:v>
                </c:pt>
                <c:pt idx="2536">
                  <c:v>47.607138999999997</c:v>
                </c:pt>
                <c:pt idx="2537">
                  <c:v>48.498737283548301</c:v>
                </c:pt>
                <c:pt idx="2538">
                  <c:v>47.9778769501483</c:v>
                </c:pt>
                <c:pt idx="2539">
                  <c:v>48.4800729274099</c:v>
                </c:pt>
                <c:pt idx="2540">
                  <c:v>50.249574150006403</c:v>
                </c:pt>
                <c:pt idx="2541">
                  <c:v>47.774295812752598</c:v>
                </c:pt>
                <c:pt idx="2542">
                  <c:v>49.266086525323502</c:v>
                </c:pt>
                <c:pt idx="2543">
                  <c:v>48.280844543145399</c:v>
                </c:pt>
                <c:pt idx="2544">
                  <c:v>47.139797610236499</c:v>
                </c:pt>
                <c:pt idx="2545">
                  <c:v>47.139797999999999</c:v>
                </c:pt>
                <c:pt idx="2546">
                  <c:v>47.773883407850398</c:v>
                </c:pt>
                <c:pt idx="2547">
                  <c:v>44.378442246646998</c:v>
                </c:pt>
                <c:pt idx="2548">
                  <c:v>54.522105077057198</c:v>
                </c:pt>
                <c:pt idx="2549">
                  <c:v>57.770564658085902</c:v>
                </c:pt>
                <c:pt idx="2550">
                  <c:v>49.0521794890387</c:v>
                </c:pt>
                <c:pt idx="2551">
                  <c:v>49.303747268670897</c:v>
                </c:pt>
                <c:pt idx="2552">
                  <c:v>49.813779647779697</c:v>
                </c:pt>
                <c:pt idx="2553">
                  <c:v>47.000352648034898</c:v>
                </c:pt>
                <c:pt idx="2554">
                  <c:v>47.000352999999997</c:v>
                </c:pt>
                <c:pt idx="2555">
                  <c:v>47.824873798567999</c:v>
                </c:pt>
                <c:pt idx="2556">
                  <c:v>49.574918959587102</c:v>
                </c:pt>
                <c:pt idx="2557">
                  <c:v>49.749879086230898</c:v>
                </c:pt>
                <c:pt idx="2558">
                  <c:v>49.499536069685</c:v>
                </c:pt>
                <c:pt idx="2559">
                  <c:v>49.753002612576303</c:v>
                </c:pt>
                <c:pt idx="2560">
                  <c:v>47.855575144407702</c:v>
                </c:pt>
                <c:pt idx="2561">
                  <c:v>48.722840949693399</c:v>
                </c:pt>
                <c:pt idx="2562">
                  <c:v>48.722841000000003</c:v>
                </c:pt>
                <c:pt idx="2563">
                  <c:v>50.723055952901497</c:v>
                </c:pt>
                <c:pt idx="2564">
                  <c:v>57.815104100291002</c:v>
                </c:pt>
                <c:pt idx="2565">
                  <c:v>59.512371718311698</c:v>
                </c:pt>
                <c:pt idx="2566">
                  <c:v>59.276667902892001</c:v>
                </c:pt>
                <c:pt idx="2567">
                  <c:v>59.511950887731302</c:v>
                </c:pt>
                <c:pt idx="2568">
                  <c:v>53.637548296237902</c:v>
                </c:pt>
                <c:pt idx="2569">
                  <c:v>50.131197227369299</c:v>
                </c:pt>
                <c:pt idx="2570">
                  <c:v>50.131197</c:v>
                </c:pt>
                <c:pt idx="2571">
                  <c:v>52.393720085881903</c:v>
                </c:pt>
                <c:pt idx="2572">
                  <c:v>53.813338888460201</c:v>
                </c:pt>
                <c:pt idx="2573">
                  <c:v>56.5108422118848</c:v>
                </c:pt>
                <c:pt idx="2574">
                  <c:v>60.2469441394719</c:v>
                </c:pt>
                <c:pt idx="2575">
                  <c:v>52.702535503748202</c:v>
                </c:pt>
                <c:pt idx="2576">
                  <c:v>56.952436044607801</c:v>
                </c:pt>
                <c:pt idx="2577">
                  <c:v>53.5692106324978</c:v>
                </c:pt>
                <c:pt idx="2578">
                  <c:v>54.505009643815498</c:v>
                </c:pt>
                <c:pt idx="2579">
                  <c:v>54.505009999999999</c:v>
                </c:pt>
                <c:pt idx="2580">
                  <c:v>60.102932055618503</c:v>
                </c:pt>
                <c:pt idx="2581">
                  <c:v>59.854254272573101</c:v>
                </c:pt>
                <c:pt idx="2582">
                  <c:v>56.835215555563401</c:v>
                </c:pt>
                <c:pt idx="2583">
                  <c:v>53.6789907997697</c:v>
                </c:pt>
                <c:pt idx="2584">
                  <c:v>53.678991000000003</c:v>
                </c:pt>
                <c:pt idx="2585">
                  <c:v>55.210815672058899</c:v>
                </c:pt>
                <c:pt idx="2586">
                  <c:v>66.222744079204602</c:v>
                </c:pt>
                <c:pt idx="2587">
                  <c:v>58.504783412432097</c:v>
                </c:pt>
                <c:pt idx="2588">
                  <c:v>51.269506186577097</c:v>
                </c:pt>
                <c:pt idx="2589">
                  <c:v>49.9594257333532</c:v>
                </c:pt>
                <c:pt idx="2590">
                  <c:v>50.6380107505151</c:v>
                </c:pt>
                <c:pt idx="2591">
                  <c:v>48.469216665800197</c:v>
                </c:pt>
                <c:pt idx="2592">
                  <c:v>47.986750741125498</c:v>
                </c:pt>
                <c:pt idx="2593">
                  <c:v>47.669924417616102</c:v>
                </c:pt>
                <c:pt idx="2594">
                  <c:v>47.940932734324797</c:v>
                </c:pt>
                <c:pt idx="2595">
                  <c:v>49.819697726182397</c:v>
                </c:pt>
                <c:pt idx="2596">
                  <c:v>49.819698000000002</c:v>
                </c:pt>
                <c:pt idx="2597">
                  <c:v>53.382004148895</c:v>
                </c:pt>
                <c:pt idx="2598">
                  <c:v>51.208011849488699</c:v>
                </c:pt>
                <c:pt idx="2599">
                  <c:v>48.846503604107397</c:v>
                </c:pt>
                <c:pt idx="2600">
                  <c:v>49.058876900541598</c:v>
                </c:pt>
                <c:pt idx="2601">
                  <c:v>49.206635733322699</c:v>
                </c:pt>
                <c:pt idx="2602">
                  <c:v>55.1916616083995</c:v>
                </c:pt>
                <c:pt idx="2603">
                  <c:v>51.242359780080598</c:v>
                </c:pt>
                <c:pt idx="2604">
                  <c:v>51.242359999999998</c:v>
                </c:pt>
                <c:pt idx="2605">
                  <c:v>50.520975994855299</c:v>
                </c:pt>
                <c:pt idx="2606">
                  <c:v>48.976858677526302</c:v>
                </c:pt>
                <c:pt idx="2607">
                  <c:v>50.822153104392399</c:v>
                </c:pt>
                <c:pt idx="2608">
                  <c:v>51.775532368381299</c:v>
                </c:pt>
                <c:pt idx="2609">
                  <c:v>51.435604856917102</c:v>
                </c:pt>
                <c:pt idx="2610">
                  <c:v>50.154766294157398</c:v>
                </c:pt>
                <c:pt idx="2611">
                  <c:v>50.109322170818402</c:v>
                </c:pt>
                <c:pt idx="2612">
                  <c:v>47.662414467506203</c:v>
                </c:pt>
                <c:pt idx="2613">
                  <c:v>47.662413999999998</c:v>
                </c:pt>
                <c:pt idx="2614">
                  <c:v>49.055368465824003</c:v>
                </c:pt>
                <c:pt idx="2615">
                  <c:v>49.802883301087597</c:v>
                </c:pt>
                <c:pt idx="2616">
                  <c:v>50.489683124619503</c:v>
                </c:pt>
                <c:pt idx="2617">
                  <c:v>49.5371045000553</c:v>
                </c:pt>
                <c:pt idx="2618">
                  <c:v>48.791155780243102</c:v>
                </c:pt>
                <c:pt idx="2619">
                  <c:v>48.791156000000001</c:v>
                </c:pt>
                <c:pt idx="2620">
                  <c:v>49.999291999999997</c:v>
                </c:pt>
                <c:pt idx="2621">
                  <c:v>47.860989998369597</c:v>
                </c:pt>
                <c:pt idx="2622">
                  <c:v>46.377513163259898</c:v>
                </c:pt>
                <c:pt idx="2623">
                  <c:v>46.335234554889396</c:v>
                </c:pt>
                <c:pt idx="2624">
                  <c:v>48.887312616733503</c:v>
                </c:pt>
                <c:pt idx="2625">
                  <c:v>47.830382681134502</c:v>
                </c:pt>
                <c:pt idx="2626">
                  <c:v>47.830382999999998</c:v>
                </c:pt>
                <c:pt idx="2627">
                  <c:v>47.102000808910297</c:v>
                </c:pt>
                <c:pt idx="2628">
                  <c:v>45.741783367148102</c:v>
                </c:pt>
                <c:pt idx="2629">
                  <c:v>48.066186997625202</c:v>
                </c:pt>
                <c:pt idx="2630">
                  <c:v>49.651617179758198</c:v>
                </c:pt>
                <c:pt idx="2631">
                  <c:v>50.702446541644797</c:v>
                </c:pt>
                <c:pt idx="2632">
                  <c:v>51.388387027423903</c:v>
                </c:pt>
                <c:pt idx="2633">
                  <c:v>51.419963471534501</c:v>
                </c:pt>
                <c:pt idx="2634">
                  <c:v>50.398770495709002</c:v>
                </c:pt>
                <c:pt idx="2635">
                  <c:v>50.398769999999999</c:v>
                </c:pt>
                <c:pt idx="2636">
                  <c:v>57.690890559677399</c:v>
                </c:pt>
                <c:pt idx="2637">
                  <c:v>58.712557480413601</c:v>
                </c:pt>
                <c:pt idx="2638">
                  <c:v>57.3302845192852</c:v>
                </c:pt>
                <c:pt idx="2639">
                  <c:v>61.905262615443299</c:v>
                </c:pt>
                <c:pt idx="2640">
                  <c:v>51.135614805928199</c:v>
                </c:pt>
                <c:pt idx="2641">
                  <c:v>48.3195610266757</c:v>
                </c:pt>
                <c:pt idx="2642">
                  <c:v>48.601171052189898</c:v>
                </c:pt>
                <c:pt idx="2643">
                  <c:v>48.601171000000001</c:v>
                </c:pt>
                <c:pt idx="2644">
                  <c:v>50.976025943212498</c:v>
                </c:pt>
                <c:pt idx="2645">
                  <c:v>48.599829136882903</c:v>
                </c:pt>
                <c:pt idx="2646">
                  <c:v>49.371943060958003</c:v>
                </c:pt>
                <c:pt idx="2647">
                  <c:v>50.366421280554398</c:v>
                </c:pt>
                <c:pt idx="2648">
                  <c:v>47.562885076154302</c:v>
                </c:pt>
                <c:pt idx="2649">
                  <c:v>47.894958041445598</c:v>
                </c:pt>
                <c:pt idx="2650">
                  <c:v>50.075865490193202</c:v>
                </c:pt>
                <c:pt idx="2651">
                  <c:v>47.046335113061801</c:v>
                </c:pt>
                <c:pt idx="2652">
                  <c:v>47.046334999999999</c:v>
                </c:pt>
                <c:pt idx="2653">
                  <c:v>48.469539965280902</c:v>
                </c:pt>
                <c:pt idx="2654">
                  <c:v>49.778644644268702</c:v>
                </c:pt>
                <c:pt idx="2655">
                  <c:v>48.8691755681294</c:v>
                </c:pt>
                <c:pt idx="2656">
                  <c:v>49.044280863317297</c:v>
                </c:pt>
                <c:pt idx="2657">
                  <c:v>55.619353321065098</c:v>
                </c:pt>
                <c:pt idx="2658">
                  <c:v>55.6462828777819</c:v>
                </c:pt>
                <c:pt idx="2659">
                  <c:v>57.910650289526203</c:v>
                </c:pt>
                <c:pt idx="2660">
                  <c:v>57.910649999999997</c:v>
                </c:pt>
                <c:pt idx="2661">
                  <c:v>56.988665593271101</c:v>
                </c:pt>
                <c:pt idx="2662">
                  <c:v>49.140626019240599</c:v>
                </c:pt>
                <c:pt idx="2663">
                  <c:v>49.394340191242897</c:v>
                </c:pt>
                <c:pt idx="2664">
                  <c:v>50.4656422567733</c:v>
                </c:pt>
                <c:pt idx="2665">
                  <c:v>49.023184808982698</c:v>
                </c:pt>
                <c:pt idx="2666">
                  <c:v>49.2368130183551</c:v>
                </c:pt>
                <c:pt idx="2667">
                  <c:v>47.594702483457603</c:v>
                </c:pt>
                <c:pt idx="2668">
                  <c:v>48.027856083304499</c:v>
                </c:pt>
                <c:pt idx="2669">
                  <c:v>48.027856</c:v>
                </c:pt>
                <c:pt idx="2670">
                  <c:v>47.810511253095598</c:v>
                </c:pt>
                <c:pt idx="2671">
                  <c:v>48.6372078297046</c:v>
                </c:pt>
                <c:pt idx="2672">
                  <c:v>48.204088762952097</c:v>
                </c:pt>
                <c:pt idx="2673">
                  <c:v>48.0439891919956</c:v>
                </c:pt>
                <c:pt idx="2674">
                  <c:v>48.491513253832203</c:v>
                </c:pt>
                <c:pt idx="2675">
                  <c:v>49.431650617730803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616384"/>
        <c:axId val="69618304"/>
      </c:lineChart>
      <c:catAx>
        <c:axId val="69616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b="0" i="0" baseline="0" dirty="0" smtClean="0">
                    <a:effectLst/>
                    <a:latin typeface="Times New Roman" pitchFamily="18" charset="0"/>
                    <a:cs typeface="Times New Roman" pitchFamily="18" charset="0"/>
                  </a:rPr>
                  <a:t>Microphone sensor sample no</a:t>
                </a:r>
                <a:endParaRPr lang="en-US" sz="1200" b="0" dirty="0">
                  <a:effectLst/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crossAx val="69618304"/>
        <c:crosses val="autoZero"/>
        <c:auto val="1"/>
        <c:lblAlgn val="ctr"/>
        <c:lblOffset val="100"/>
        <c:noMultiLvlLbl val="0"/>
      </c:catAx>
      <c:valAx>
        <c:axId val="696183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dB</a:t>
                </a:r>
                <a:endParaRPr lang="en-US" sz="1200" b="0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9616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latin typeface="Times New Roman" pitchFamily="18" charset="0"/>
                <a:ea typeface="Gulim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pitchFamily="18" charset="0"/>
                <a:ea typeface="Gulim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latin typeface="Times New Roman" pitchFamily="18" charset="0"/>
                <a:ea typeface="Gulim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  <a:ea typeface="Gulim" panose="020B0600000101010101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065E1CC-6C39-4F83-B5FB-8D5326F5EA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2772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 smtClean="0"/>
              <a:t>Click to edit Master text styles</a:t>
            </a:r>
          </a:p>
          <a:p>
            <a:pPr lvl="1"/>
            <a:r>
              <a:rPr lang="en-NZ" noProof="0" smtClean="0"/>
              <a:t>Second level</a:t>
            </a:r>
          </a:p>
          <a:p>
            <a:pPr lvl="2"/>
            <a:r>
              <a:rPr lang="en-NZ" noProof="0" smtClean="0"/>
              <a:t>Third level</a:t>
            </a:r>
          </a:p>
          <a:p>
            <a:pPr lvl="3"/>
            <a:r>
              <a:rPr lang="en-NZ" noProof="0" smtClean="0"/>
              <a:t>Fourth level</a:t>
            </a:r>
          </a:p>
          <a:p>
            <a:pPr lvl="4"/>
            <a:r>
              <a:rPr lang="en-NZ" noProof="0" smtClean="0"/>
              <a:t>Fifth level</a:t>
            </a:r>
          </a:p>
        </p:txBody>
      </p:sp>
      <p:sp>
        <p:nvSpPr>
          <p:cNvPr id="253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253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BA18B64-5E29-4B7D-8BBE-D487AAFF3260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0737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fld id="{AA97929C-0D4D-48C1-B2CE-C63D92032B95}" type="slidenum">
              <a:rPr lang="en-NZ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NZ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A18B64-5E29-4B7D-8BBE-D487AAFF3260}" type="slidenum">
              <a:rPr lang="en-NZ" smtClean="0"/>
              <a:pPr>
                <a:defRPr/>
              </a:pPr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39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A18B64-5E29-4B7D-8BBE-D487AAFF3260}" type="slidenum">
              <a:rPr lang="en-NZ" smtClean="0"/>
              <a:pPr>
                <a:defRPr/>
              </a:pPr>
              <a:t>42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861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 sz="1800" smtClean="0">
              <a:ea typeface="Gulim" panose="020B0600000101010101" pitchFamily="34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gray">
          <a:xfrm>
            <a:off x="0" y="2636843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ko-KR" altLang="en-US" sz="1800" b="0" smtClean="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pic>
        <p:nvPicPr>
          <p:cNvPr id="6" name="Picture 2" descr="cuet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4357688"/>
            <a:ext cx="171450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7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27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dirty="0"/>
              <a:t>Master </a:t>
            </a:r>
            <a:endParaRPr lang="ko-KR" alt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99795" y="2924944"/>
            <a:ext cx="6121375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5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Master second subjective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2065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138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6068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9975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4B69C-6F85-4D02-87D4-DF67F7F3E94E}" type="datetimeFigureOut">
              <a:rPr lang="en-US"/>
              <a:pPr>
                <a:defRPr/>
              </a:pPr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8E654-933D-4B10-8CAD-F42B15F14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2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C4CAD-537A-4529-94B9-B5C70031646B}" type="datetimeFigureOut">
              <a:rPr lang="en-US"/>
              <a:pPr>
                <a:defRPr/>
              </a:pPr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4F3CA-3848-4BF7-B3C2-2A5B622A5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0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5EF1C-D0D6-47EF-923C-FCA31758CB9C}" type="datetimeFigureOut">
              <a:rPr lang="en-US"/>
              <a:pPr>
                <a:defRPr/>
              </a:pPr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C6344-CA2E-4F6B-A732-33329A992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2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E7762-797B-42FF-9155-EE2522566D85}" type="datetimeFigureOut">
              <a:rPr lang="en-US"/>
              <a:pPr>
                <a:defRPr/>
              </a:pPr>
              <a:t>10/20/2018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839A9-22A3-4C81-A5EC-BCD83C71D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31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04C04-665B-4EBA-8CEF-A4AEC974083C}" type="datetimeFigureOut">
              <a:rPr lang="en-US"/>
              <a:pPr>
                <a:defRPr/>
              </a:pPr>
              <a:t>10/20/2018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4B404-E1A2-4104-ACBC-0007AF349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36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42393-1319-4846-A995-6BF1E5C72A54}" type="datetimeFigureOut">
              <a:rPr lang="en-US"/>
              <a:pPr>
                <a:defRPr/>
              </a:pPr>
              <a:t>10/20/2018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38CD9-DDA0-4960-92AC-76B15B4C3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43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0729E-57CE-44C2-80EE-C98A454BB6E0}" type="datetimeFigureOut">
              <a:rPr lang="en-US"/>
              <a:pPr>
                <a:defRPr/>
              </a:pPr>
              <a:t>10/20/2018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08DCE-F51B-400A-82FA-F5616C187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126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72A9D-5B16-40A4-9004-E648625C3F02}" type="datetimeFigureOut">
              <a:rPr lang="en-US"/>
              <a:pPr>
                <a:defRPr/>
              </a:pPr>
              <a:t>10/20/2018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45F83-B73C-46DE-814A-29F43394E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8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C6207-4B99-46A7-87F6-912AE4EA3FA4}" type="datetimeFigureOut">
              <a:rPr lang="en-US"/>
              <a:pPr>
                <a:defRPr/>
              </a:pPr>
              <a:t>10/20/2018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3273-BA27-4C94-8187-A4935730A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33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202B5-4CB0-4CE0-A517-4E3F8E506C84}" type="datetimeFigureOut">
              <a:rPr lang="en-US"/>
              <a:pPr>
                <a:defRPr/>
              </a:pPr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39766-CA08-497F-B3F9-609E9F818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2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1CAD1-03F2-402B-851A-EF3D884D4A36}" type="datetimeFigureOut">
              <a:rPr lang="en-US"/>
              <a:pPr>
                <a:defRPr/>
              </a:pPr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D4EAC-EFA5-435A-9F30-FE462DFDF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21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350"/>
            </a:lvl2pPr>
            <a:lvl3pPr marL="685783" indent="0">
              <a:buNone/>
              <a:defRPr sz="1200"/>
            </a:lvl3pPr>
            <a:lvl4pPr marL="1028675" indent="0">
              <a:buNone/>
              <a:defRPr sz="1050"/>
            </a:lvl4pPr>
            <a:lvl5pPr marL="1371566" indent="0">
              <a:buNone/>
              <a:defRPr sz="1050"/>
            </a:lvl5pPr>
            <a:lvl6pPr marL="1714457" indent="0">
              <a:buNone/>
              <a:defRPr sz="1050"/>
            </a:lvl6pPr>
            <a:lvl7pPr marL="2057348" indent="0">
              <a:buNone/>
              <a:defRPr sz="1050"/>
            </a:lvl7pPr>
            <a:lvl8pPr marL="2400240" indent="0">
              <a:buNone/>
              <a:defRPr sz="1050"/>
            </a:lvl8pPr>
            <a:lvl9pPr marL="2743132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26823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8" y="547694"/>
            <a:ext cx="4244975" cy="57610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3" y="547694"/>
            <a:ext cx="4244975" cy="57610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1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340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5198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3184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05462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5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068" y="928688"/>
            <a:ext cx="8642747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Master </a:t>
            </a:r>
            <a:endParaRPr lang="ko-KR" altLang="en-US" smtClean="0"/>
          </a:p>
          <a:p>
            <a:pPr lvl="1"/>
            <a:r>
              <a:rPr lang="en-US" altLang="ko-KR" smtClean="0"/>
              <a:t>Master </a:t>
            </a:r>
          </a:p>
          <a:p>
            <a:pPr lvl="2"/>
            <a:r>
              <a:rPr lang="en-US" altLang="ko-KR" smtClean="0"/>
              <a:t>Master</a:t>
            </a:r>
            <a:endParaRPr lang="ko-KR" altLang="en-US" smtClean="0"/>
          </a:p>
          <a:p>
            <a:pPr lvl="3"/>
            <a:r>
              <a:rPr lang="en-US" altLang="ko-KR" smtClean="0"/>
              <a:t>Master</a:t>
            </a:r>
            <a:endParaRPr lang="ko-KR" altLang="en-US" smtClean="0"/>
          </a:p>
          <a:p>
            <a:pPr lvl="4"/>
            <a:r>
              <a:rPr lang="en-US" altLang="ko-KR" smtClean="0"/>
              <a:t>Master</a:t>
            </a:r>
            <a:endParaRPr lang="ko-KR" altLang="en-US" smtClean="0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62AE9D86-47CE-41A3-B3B3-E4FD3AC95867}" type="slidenum">
              <a:rPr lang="ko-KR" altLang="en-US" sz="1050" b="0" smtClean="0">
                <a:latin typeface="Tahoma" panose="020B060403050404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ko-KR" sz="1050" b="0" smtClean="0">
              <a:latin typeface="Tahoma" panose="020B060403050404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smtClean="0">
                <a:solidFill>
                  <a:srgbClr val="444444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Department of CSE, CUET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ko-KR" altLang="en-US" sz="1800" b="0" smtClean="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ko-KR" altLang="en-US" sz="1800" b="0" smtClean="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9" y="6215063"/>
            <a:ext cx="500063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35" r:id="rId1"/>
    <p:sldLayoutId id="2147485813" r:id="rId2"/>
    <p:sldLayoutId id="2147485814" r:id="rId3"/>
    <p:sldLayoutId id="2147485815" r:id="rId4"/>
    <p:sldLayoutId id="2147485816" r:id="rId5"/>
    <p:sldLayoutId id="2147485817" r:id="rId6"/>
    <p:sldLayoutId id="2147485818" r:id="rId7"/>
    <p:sldLayoutId id="2147485819" r:id="rId8"/>
    <p:sldLayoutId id="2147485820" r:id="rId9"/>
    <p:sldLayoutId id="2147485821" r:id="rId10"/>
    <p:sldLayoutId id="2147485822" r:id="rId11"/>
    <p:sldLayoutId id="2147485823" r:id="rId12"/>
  </p:sldLayoutIdLst>
  <p:transition/>
  <p:txStyles>
    <p:titleStyle>
      <a:lvl1pPr algn="ctr" rtl="0" eaLnBrk="0" fontAlgn="ctr" latinLnBrk="1" hangingPunct="0"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Times New Roman" pitchFamily="18" charset="0"/>
          <a:ea typeface="굴림" panose="020B0600000101010101" pitchFamily="34" charset="-127"/>
          <a:cs typeface="Times New Roman" pitchFamily="18" charset="0"/>
        </a:defRPr>
      </a:lvl1pPr>
      <a:lvl2pPr algn="ctr" rtl="0" eaLnBrk="0" fontAlgn="ctr" latinLnBrk="1" hangingPunct="0"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Times New Roman" pitchFamily="18" charset="0"/>
          <a:ea typeface="굴림" panose="020B0600000101010101" pitchFamily="34" charset="-127"/>
          <a:cs typeface="Times New Roman" pitchFamily="18" charset="0"/>
        </a:defRPr>
      </a:lvl2pPr>
      <a:lvl3pPr algn="ctr" rtl="0" eaLnBrk="0" fontAlgn="ctr" latinLnBrk="1" hangingPunct="0"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Times New Roman" pitchFamily="18" charset="0"/>
          <a:ea typeface="굴림" panose="020B0600000101010101" pitchFamily="34" charset="-127"/>
          <a:cs typeface="Times New Roman" pitchFamily="18" charset="0"/>
        </a:defRPr>
      </a:lvl3pPr>
      <a:lvl4pPr algn="ctr" rtl="0" eaLnBrk="0" fontAlgn="ctr" latinLnBrk="1" hangingPunct="0"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Times New Roman" pitchFamily="18" charset="0"/>
          <a:ea typeface="굴림" panose="020B0600000101010101" pitchFamily="34" charset="-127"/>
          <a:cs typeface="Times New Roman" pitchFamily="18" charset="0"/>
        </a:defRPr>
      </a:lvl4pPr>
      <a:lvl5pPr algn="ctr" rtl="0" eaLnBrk="0" fontAlgn="ctr" latinLnBrk="1" hangingPunct="0"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Times New Roman" pitchFamily="18" charset="0"/>
          <a:ea typeface="굴림" panose="020B0600000101010101" pitchFamily="34" charset="-127"/>
          <a:cs typeface="Times New Roman" pitchFamily="18" charset="0"/>
        </a:defRPr>
      </a:lvl5pPr>
      <a:lvl6pPr marL="342892" algn="ctr" rtl="0" fontAlgn="ctr" latinLnBrk="1"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685783" algn="ctr" rtl="0" fontAlgn="ctr" latinLnBrk="1"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028675" algn="ctr" rtl="0" fontAlgn="ctr" latinLnBrk="1"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371566" algn="ctr" rtl="0" fontAlgn="ctr" latinLnBrk="1"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257168" indent="-25716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5"/>
        </a:buBlip>
        <a:defRPr kumimoji="1" sz="2100">
          <a:solidFill>
            <a:schemeClr val="tx1"/>
          </a:solidFill>
          <a:latin typeface="Times New Roman" pitchFamily="18" charset="0"/>
          <a:ea typeface="굴림" panose="020B0600000101010101" pitchFamily="34" charset="-127"/>
          <a:cs typeface="Times New Roman" pitchFamily="18" charset="0"/>
        </a:defRPr>
      </a:lvl1pPr>
      <a:lvl2pPr marL="557199" indent="-21430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5"/>
        </a:buBlip>
        <a:defRPr kumimoji="1" sz="1800">
          <a:solidFill>
            <a:schemeClr val="tx1"/>
          </a:solidFill>
          <a:latin typeface="Times New Roman" pitchFamily="18" charset="0"/>
          <a:ea typeface="굴림" panose="020B0600000101010101" pitchFamily="34" charset="-127"/>
          <a:cs typeface="Times New Roman" pitchFamily="18" charset="0"/>
        </a:defRPr>
      </a:lvl2pPr>
      <a:lvl3pPr marL="857228" indent="-171446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5"/>
        </a:buBlip>
        <a:defRPr kumimoji="1" sz="1500">
          <a:solidFill>
            <a:schemeClr val="tx1"/>
          </a:solidFill>
          <a:latin typeface="Times New Roman" pitchFamily="18" charset="0"/>
          <a:ea typeface="굴림" panose="020B0600000101010101" pitchFamily="34" charset="-127"/>
          <a:cs typeface="Times New Roman" pitchFamily="18" charset="0"/>
        </a:defRPr>
      </a:lvl3pPr>
      <a:lvl4pPr marL="1200120" indent="-171446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5"/>
        </a:buBlip>
        <a:defRPr kumimoji="1" sz="1500">
          <a:solidFill>
            <a:schemeClr val="tx1"/>
          </a:solidFill>
          <a:latin typeface="Times New Roman" pitchFamily="18" charset="0"/>
          <a:ea typeface="굴림" panose="020B0600000101010101" pitchFamily="34" charset="-127"/>
          <a:cs typeface="Times New Roman" pitchFamily="18" charset="0"/>
        </a:defRPr>
      </a:lvl4pPr>
      <a:lvl5pPr marL="1543012" indent="-171446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Blip>
          <a:blip r:embed="rId15"/>
        </a:buBlip>
        <a:defRPr kumimoji="1" sz="1200">
          <a:solidFill>
            <a:schemeClr val="tx1"/>
          </a:solidFill>
          <a:latin typeface="Times New Roman" pitchFamily="18" charset="0"/>
          <a:ea typeface="굴림" panose="020B0600000101010101" pitchFamily="34" charset="-127"/>
          <a:cs typeface="Times New Roman" pitchFamily="18" charset="0"/>
        </a:defRPr>
      </a:lvl5pPr>
      <a:lvl6pPr marL="1885903" indent="-17144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795" indent="-17144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1686" indent="-17144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4577" indent="-17144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50000"/>
              </a:spcBef>
              <a:defRPr sz="9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AF1B4BCE-C10C-437D-A360-9594364B10D6}" type="datetimeFigureOut">
              <a:rPr lang="en-US"/>
              <a:pPr>
                <a:defRPr/>
              </a:pPr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50000"/>
              </a:spcBef>
              <a:defRPr sz="9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9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A091A5-F891-41D8-B54D-77C0790D9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24" r:id="rId1"/>
    <p:sldLayoutId id="2147485825" r:id="rId2"/>
    <p:sldLayoutId id="2147485826" r:id="rId3"/>
    <p:sldLayoutId id="2147485827" r:id="rId4"/>
    <p:sldLayoutId id="2147485828" r:id="rId5"/>
    <p:sldLayoutId id="2147485829" r:id="rId6"/>
    <p:sldLayoutId id="2147485830" r:id="rId7"/>
    <p:sldLayoutId id="2147485831" r:id="rId8"/>
    <p:sldLayoutId id="2147485832" r:id="rId9"/>
    <p:sldLayoutId id="2147485833" r:id="rId10"/>
    <p:sldLayoutId id="21474858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2"/>
          <p:cNvSpPr>
            <a:spLocks noGrp="1" noChangeArrowheads="1"/>
          </p:cNvSpPr>
          <p:nvPr>
            <p:ph type="ctrTitle"/>
          </p:nvPr>
        </p:nvSpPr>
        <p:spPr>
          <a:xfrm>
            <a:off x="633413" y="1291831"/>
            <a:ext cx="8153400" cy="1313259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0D0D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en-US" sz="2800" dirty="0" smtClean="0">
                <a:ea typeface="휴먼명조"/>
                <a:cs typeface="휴먼명조"/>
              </a:rPr>
              <a:t>To Design and Implement A Smartphone Based </a:t>
            </a:r>
            <a:br>
              <a:rPr lang="en-US" altLang="en-US" sz="2800" dirty="0" smtClean="0">
                <a:ea typeface="휴먼명조"/>
                <a:cs typeface="휴먼명조"/>
              </a:rPr>
            </a:br>
            <a:r>
              <a:rPr lang="en-US" altLang="en-US" sz="2800" dirty="0" smtClean="0">
                <a:ea typeface="휴먼명조"/>
                <a:cs typeface="휴먼명조"/>
              </a:rPr>
              <a:t>Dynamic Fall Detection System</a:t>
            </a:r>
            <a:endParaRPr lang="en-US" altLang="ko-KR" sz="2800" dirty="0" smtClean="0">
              <a:ea typeface="휴먼명조"/>
              <a:cs typeface="휴먼명조"/>
            </a:endParaRPr>
          </a:p>
        </p:txBody>
      </p:sp>
      <p:sp>
        <p:nvSpPr>
          <p:cNvPr id="6147" name="Rectangle 1035"/>
          <p:cNvSpPr>
            <a:spLocks noChangeArrowheads="1"/>
          </p:cNvSpPr>
          <p:nvPr/>
        </p:nvSpPr>
        <p:spPr bwMode="auto">
          <a:xfrm>
            <a:off x="1481138" y="3375426"/>
            <a:ext cx="6115050" cy="53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375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50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Subtitle 5"/>
          <p:cNvSpPr>
            <a:spLocks noGrp="1"/>
          </p:cNvSpPr>
          <p:nvPr>
            <p:ph type="subTitle" idx="1"/>
          </p:nvPr>
        </p:nvSpPr>
        <p:spPr>
          <a:xfrm>
            <a:off x="395536" y="3789040"/>
            <a:ext cx="2754542" cy="1925143"/>
          </a:xfrm>
        </p:spPr>
        <p:txBody>
          <a:bodyPr/>
          <a:lstStyle/>
          <a:p>
            <a:pPr algn="l">
              <a:defRPr/>
            </a:pPr>
            <a:r>
              <a:rPr lang="en-US" sz="2400" dirty="0">
                <a:ea typeface="+mn-ea"/>
              </a:rPr>
              <a:t>Presented By:	</a:t>
            </a:r>
            <a:endParaRPr lang="en-US" sz="2400" dirty="0" smtClean="0">
              <a:ea typeface="+mn-ea"/>
            </a:endParaRPr>
          </a:p>
          <a:p>
            <a:pPr algn="l">
              <a:defRPr/>
            </a:pPr>
            <a:r>
              <a:rPr lang="en-GB" sz="2400" b="0" dirty="0" smtClean="0">
                <a:ea typeface="+mn-ea"/>
              </a:rPr>
              <a:t>A S M Nazrul Islam</a:t>
            </a:r>
            <a:endParaRPr lang="en-GB" sz="2400" b="0" dirty="0">
              <a:ea typeface="+mn-ea"/>
            </a:endParaRPr>
          </a:p>
          <a:p>
            <a:pPr algn="l">
              <a:defRPr/>
            </a:pPr>
            <a:r>
              <a:rPr lang="en-US" sz="2400" b="0" dirty="0" smtClean="0">
                <a:ea typeface="+mn-ea"/>
              </a:rPr>
              <a:t>ID</a:t>
            </a:r>
            <a:r>
              <a:rPr lang="en-US" sz="2400" b="0" dirty="0">
                <a:ea typeface="+mn-ea"/>
              </a:rPr>
              <a:t>: </a:t>
            </a:r>
            <a:r>
              <a:rPr lang="en-US" sz="2400" b="0" dirty="0" smtClean="0">
                <a:ea typeface="+mn-ea"/>
              </a:rPr>
              <a:t>1204021</a:t>
            </a:r>
            <a:r>
              <a:rPr lang="en-US" sz="2400" b="0" dirty="0" smtClean="0">
                <a:solidFill>
                  <a:schemeClr val="tx2">
                    <a:lumMod val="50000"/>
                  </a:schemeClr>
                </a:solidFill>
                <a:ea typeface="+mn-ea"/>
              </a:rPr>
              <a:t>	</a:t>
            </a:r>
          </a:p>
          <a:p>
            <a:pPr algn="l">
              <a:defRPr/>
            </a:pPr>
            <a:endParaRPr lang="en-GB" sz="2400" dirty="0">
              <a:solidFill>
                <a:schemeClr val="bg2">
                  <a:lumMod val="75000"/>
                </a:schemeClr>
              </a:solidFill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3915" y="3711105"/>
            <a:ext cx="4704709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1" lang="en-GB" sz="2400" kern="0" dirty="0">
                <a:solidFill>
                  <a:srgbClr val="000000"/>
                </a:solidFill>
                <a:latin typeface="Times New Roman" pitchFamily="18" charset="0"/>
                <a:ea typeface="Gulim"/>
                <a:cs typeface="Times New Roman" pitchFamily="18" charset="0"/>
              </a:rPr>
              <a:t>Supervised By:</a:t>
            </a:r>
            <a:r>
              <a:rPr kumimoji="1" lang="en-GB" sz="2400" b="0" kern="0" dirty="0">
                <a:solidFill>
                  <a:srgbClr val="333399">
                    <a:lumMod val="50000"/>
                  </a:srgbClr>
                </a:solidFill>
                <a:latin typeface="Times New Roman" pitchFamily="18" charset="0"/>
                <a:ea typeface="Gulim"/>
                <a:cs typeface="Times New Roman" pitchFamily="18" charset="0"/>
              </a:rPr>
              <a:t>	</a:t>
            </a:r>
          </a:p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Abu Hasnat Mohammad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Ashfak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Habib</a:t>
            </a:r>
          </a:p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Assistant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Professor</a:t>
            </a: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  <a:p>
            <a:pPr lvl="0" latinLnBrk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1" lang="en-US" sz="2400" b="0" kern="0" dirty="0" smtClean="0">
                <a:latin typeface="Times New Roman" pitchFamily="18" charset="0"/>
                <a:ea typeface="Gulim"/>
                <a:cs typeface="Times New Roman" pitchFamily="18" charset="0"/>
              </a:rPr>
              <a:t>Department </a:t>
            </a:r>
            <a:r>
              <a:rPr kumimoji="1" lang="en-US" sz="2400" b="0" kern="0" dirty="0">
                <a:latin typeface="Times New Roman" pitchFamily="18" charset="0"/>
                <a:ea typeface="Gulim"/>
                <a:cs typeface="Times New Roman" pitchFamily="18" charset="0"/>
              </a:rPr>
              <a:t>of CSE, </a:t>
            </a:r>
            <a:r>
              <a:rPr kumimoji="1" lang="en-US" sz="2400" b="0" kern="0" dirty="0" smtClean="0">
                <a:latin typeface="Times New Roman" pitchFamily="18" charset="0"/>
                <a:ea typeface="Gulim"/>
                <a:cs typeface="Times New Roman" pitchFamily="18" charset="0"/>
              </a:rPr>
              <a:t>CUET</a:t>
            </a:r>
            <a:endParaRPr kumimoji="1" lang="en-US" sz="2400" b="0" kern="0" dirty="0">
              <a:latin typeface="Times New Roman" pitchFamily="18" charset="0"/>
              <a:ea typeface="Gulim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6" y="1052736"/>
            <a:ext cx="8999934" cy="1349949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/>
              <a:t>Image Processing Based Fall Detection System</a:t>
            </a:r>
            <a:endParaRPr lang="en-US" sz="2800" dirty="0"/>
          </a:p>
          <a:p>
            <a:pPr marL="0" indent="0">
              <a:buNone/>
              <a:defRPr/>
            </a:pPr>
            <a:r>
              <a:rPr lang="en-US" sz="2800" dirty="0" smtClean="0">
                <a:ea typeface="+mn-ea"/>
              </a:rPr>
              <a:t>   </a:t>
            </a:r>
            <a:r>
              <a:rPr lang="en-US" sz="2500" dirty="0" smtClean="0">
                <a:ea typeface="+mn-ea"/>
              </a:rPr>
              <a:t>[</a:t>
            </a:r>
            <a:r>
              <a:rPr lang="en-US" sz="2500" dirty="0"/>
              <a:t>Fu et al</a:t>
            </a:r>
            <a:r>
              <a:rPr lang="en-US" sz="2500" dirty="0" smtClean="0"/>
              <a:t>.</a:t>
            </a:r>
            <a:r>
              <a:rPr lang="en-US" sz="2500" dirty="0" smtClean="0">
                <a:ea typeface="+mn-ea"/>
              </a:rPr>
              <a:t>, </a:t>
            </a:r>
            <a:r>
              <a:rPr lang="en-US" sz="2500" dirty="0" err="1"/>
              <a:t>Sixsmith</a:t>
            </a:r>
            <a:r>
              <a:rPr lang="en-US" sz="2500" dirty="0"/>
              <a:t> et al</a:t>
            </a:r>
            <a:r>
              <a:rPr lang="en-US" sz="2500" dirty="0" smtClean="0"/>
              <a:t>., </a:t>
            </a:r>
            <a:r>
              <a:rPr lang="en-US" sz="2500" dirty="0" err="1"/>
              <a:t>Miaou</a:t>
            </a:r>
            <a:r>
              <a:rPr lang="en-US" sz="2500" dirty="0"/>
              <a:t> et al</a:t>
            </a:r>
            <a:r>
              <a:rPr lang="en-US" sz="2500" dirty="0" smtClean="0"/>
              <a:t>., </a:t>
            </a:r>
            <a:r>
              <a:rPr lang="en-US" sz="2500" dirty="0"/>
              <a:t>Jansen et al</a:t>
            </a:r>
            <a:r>
              <a:rPr lang="en-US" sz="2500" dirty="0" smtClean="0"/>
              <a:t>.] </a:t>
            </a:r>
            <a:r>
              <a:rPr lang="en-US" sz="2500" dirty="0" smtClean="0">
                <a:ea typeface="+mn-ea"/>
              </a:rPr>
              <a:t>: </a:t>
            </a:r>
            <a:endParaRPr lang="en-US" sz="2500" dirty="0">
              <a:ea typeface="+mn-ea"/>
            </a:endParaRPr>
          </a:p>
        </p:txBody>
      </p:sp>
      <p:sp>
        <p:nvSpPr>
          <p:cNvPr id="16387" name="Title 1"/>
          <p:cNvSpPr txBox="1">
            <a:spLocks/>
          </p:cNvSpPr>
          <p:nvPr/>
        </p:nvSpPr>
        <p:spPr bwMode="auto">
          <a:xfrm>
            <a:off x="-10492" y="0"/>
            <a:ext cx="9144000" cy="9087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 anchor="ctr" anchorCtr="1"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9pPr>
          </a:lstStyle>
          <a:p>
            <a:pPr algn="ctr" font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bg2"/>
                </a:solidFill>
              </a:rPr>
              <a:t>Previous work (Cont.)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48938" y="2492896"/>
            <a:ext cx="777686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9pPr>
          </a:lstStyle>
          <a:p>
            <a:pPr algn="just"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500" b="0" dirty="0">
                <a:ea typeface="MS PGothic" panose="020B0600070205080204" pitchFamily="34" charset="-128"/>
              </a:rPr>
              <a:t>  </a:t>
            </a:r>
            <a:r>
              <a:rPr kumimoji="0" lang="en-US" altLang="en-US" sz="2500" b="0" dirty="0" smtClean="0">
                <a:ea typeface="MS PGothic" panose="020B0600070205080204" pitchFamily="34" charset="-128"/>
              </a:rPr>
              <a:t>Detects fall</a:t>
            </a:r>
            <a:r>
              <a:rPr lang="en-US" sz="2500" b="0" dirty="0"/>
              <a:t> </a:t>
            </a:r>
            <a:r>
              <a:rPr lang="en-US" sz="2500" b="0" dirty="0" smtClean="0"/>
              <a:t>by analyzing the </a:t>
            </a:r>
            <a:r>
              <a:rPr lang="en-US" sz="2500" b="0" dirty="0"/>
              <a:t>falling </a:t>
            </a:r>
            <a:r>
              <a:rPr lang="en-US" sz="2500" b="0" dirty="0" smtClean="0"/>
              <a:t>images.</a:t>
            </a:r>
          </a:p>
          <a:p>
            <a:pPr algn="just"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500" b="0" dirty="0"/>
              <a:t> </a:t>
            </a:r>
            <a:r>
              <a:rPr lang="en-US" sz="2500" b="0" dirty="0" smtClean="0"/>
              <a:t>Have </a:t>
            </a:r>
            <a:r>
              <a:rPr lang="en-US" sz="2500" b="0" dirty="0"/>
              <a:t>limitations on pervasive </a:t>
            </a:r>
            <a:r>
              <a:rPr lang="en-US" sz="2500" b="0" dirty="0" smtClean="0"/>
              <a:t>detection</a:t>
            </a:r>
          </a:p>
          <a:p>
            <a:pPr algn="just"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500" b="0" dirty="0" smtClean="0">
                <a:ea typeface="MS PGothic" panose="020B0600070205080204" pitchFamily="34" charset="-128"/>
              </a:rPr>
              <a:t> </a:t>
            </a:r>
            <a:r>
              <a:rPr lang="en-US" sz="2500" b="0" dirty="0"/>
              <a:t>The detection area is limited by the surrounding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1238834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6" y="1052736"/>
            <a:ext cx="8999934" cy="1349949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/>
              <a:t>Smartphone Based Fall Detection System</a:t>
            </a:r>
            <a:r>
              <a:rPr lang="en-US" sz="2800" dirty="0" smtClean="0">
                <a:ea typeface="+mn-ea"/>
              </a:rPr>
              <a:t>   </a:t>
            </a:r>
          </a:p>
          <a:p>
            <a:pPr marL="0" indent="0">
              <a:buNone/>
            </a:pPr>
            <a:r>
              <a:rPr lang="en-US" sz="2800" dirty="0">
                <a:ea typeface="+mn-ea"/>
              </a:rPr>
              <a:t> </a:t>
            </a:r>
            <a:r>
              <a:rPr lang="en-US" sz="2800" dirty="0" smtClean="0">
                <a:ea typeface="+mn-ea"/>
              </a:rPr>
              <a:t>  </a:t>
            </a:r>
            <a:r>
              <a:rPr lang="en-US" sz="2500" dirty="0" smtClean="0">
                <a:ea typeface="+mn-ea"/>
              </a:rPr>
              <a:t>[In </a:t>
            </a:r>
            <a:r>
              <a:rPr lang="en-US" sz="2500" dirty="0" smtClean="0"/>
              <a:t>Symbian </a:t>
            </a:r>
            <a:r>
              <a:rPr lang="en-US" sz="2500" dirty="0"/>
              <a:t>OS on Nokia </a:t>
            </a:r>
            <a:r>
              <a:rPr lang="en-US" sz="2500" dirty="0" smtClean="0"/>
              <a:t>phones, Fade, Emergency Fall Detector]</a:t>
            </a:r>
            <a:endParaRPr lang="en-US" sz="2500" dirty="0">
              <a:ea typeface="+mn-ea"/>
            </a:endParaRPr>
          </a:p>
        </p:txBody>
      </p:sp>
      <p:sp>
        <p:nvSpPr>
          <p:cNvPr id="16387" name="Title 1"/>
          <p:cNvSpPr txBox="1">
            <a:spLocks/>
          </p:cNvSpPr>
          <p:nvPr/>
        </p:nvSpPr>
        <p:spPr bwMode="auto">
          <a:xfrm>
            <a:off x="-10492" y="0"/>
            <a:ext cx="9144000" cy="9087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 anchor="ctr" anchorCtr="1"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9pPr>
          </a:lstStyle>
          <a:p>
            <a:pPr algn="ctr" font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bg2"/>
                </a:solidFill>
              </a:rPr>
              <a:t>Previous work (Cont.)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66617" y="2492896"/>
            <a:ext cx="7934415" cy="348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9pPr>
          </a:lstStyle>
          <a:p>
            <a:pPr algn="just"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500" b="0" dirty="0">
                <a:ea typeface="MS PGothic" panose="020B0600070205080204" pitchFamily="34" charset="-128"/>
              </a:rPr>
              <a:t>  </a:t>
            </a:r>
            <a:r>
              <a:rPr kumimoji="0" lang="en-US" altLang="en-US" sz="2500" b="0" dirty="0" smtClean="0">
                <a:ea typeface="MS PGothic" panose="020B0600070205080204" pitchFamily="34" charset="-128"/>
              </a:rPr>
              <a:t>Detects fall</a:t>
            </a:r>
            <a:r>
              <a:rPr lang="en-US" sz="2500" b="0" dirty="0"/>
              <a:t> </a:t>
            </a:r>
            <a:r>
              <a:rPr lang="en-US" sz="2500" b="0" dirty="0" smtClean="0"/>
              <a:t>using smartphone’s built-in sensor</a:t>
            </a:r>
          </a:p>
          <a:p>
            <a:pPr algn="just"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500" b="0" dirty="0" smtClean="0"/>
              <a:t> </a:t>
            </a:r>
            <a:r>
              <a:rPr lang="en-US" sz="2500" b="0" dirty="0"/>
              <a:t>The smartphone’s position is kept fixed to use a fixed threshold</a:t>
            </a:r>
          </a:p>
          <a:p>
            <a:pPr lvl="0" algn="just"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500" b="0" dirty="0" smtClean="0">
                <a:ea typeface="MS PGothic" panose="020B0600070205080204" pitchFamily="34" charset="-128"/>
              </a:rPr>
              <a:t> Can’t differentiate between free fall and human fall</a:t>
            </a:r>
          </a:p>
          <a:p>
            <a:pPr lvl="0" algn="just"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500" b="0" dirty="0" smtClean="0"/>
              <a:t>Have </a:t>
            </a:r>
            <a:r>
              <a:rPr lang="en-US" sz="2500" b="0" dirty="0"/>
              <a:t>an unbalanced co-relation between false positivity and false </a:t>
            </a:r>
            <a:r>
              <a:rPr lang="en-US" sz="2500" b="0" dirty="0" smtClean="0"/>
              <a:t>negativity</a:t>
            </a:r>
            <a:endParaRPr lang="en-US" sz="2500" b="0" dirty="0"/>
          </a:p>
        </p:txBody>
      </p:sp>
    </p:spTree>
    <p:extLst>
      <p:ext uri="{BB962C8B-B14F-4D97-AF65-F5344CB8AC3E}">
        <p14:creationId xmlns:p14="http://schemas.microsoft.com/office/powerpoint/2010/main" val="3650608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Contributions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13538" y="1196752"/>
            <a:ext cx="8478942" cy="5184576"/>
          </a:xfrm>
        </p:spPr>
        <p:txBody>
          <a:bodyPr/>
          <a:lstStyle/>
          <a:p>
            <a:pPr lvl="0" algn="just">
              <a:buFont typeface="Wingdings" pitchFamily="2" charset="2"/>
              <a:buChar char="Ø"/>
            </a:pPr>
            <a:r>
              <a:rPr lang="en-US" sz="2400" dirty="0"/>
              <a:t>To design and implement a novel smartphone-based fall detection technique that uses </a:t>
            </a:r>
            <a:r>
              <a:rPr lang="en-US" sz="2400" dirty="0">
                <a:solidFill>
                  <a:srgbClr val="FF0000"/>
                </a:solidFill>
              </a:rPr>
              <a:t>multiple numbers of inbuilt </a:t>
            </a:r>
            <a:r>
              <a:rPr lang="en-US" sz="2400" dirty="0" smtClean="0">
                <a:solidFill>
                  <a:srgbClr val="FF0000"/>
                </a:solidFill>
              </a:rPr>
              <a:t>smartphone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sensors</a:t>
            </a:r>
            <a:r>
              <a:rPr lang="en-US" sz="2400" dirty="0"/>
              <a:t>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400" dirty="0"/>
              <a:t>To make the technique </a:t>
            </a:r>
            <a:r>
              <a:rPr lang="en-US" sz="2400" dirty="0">
                <a:solidFill>
                  <a:srgbClr val="FF0000"/>
                </a:solidFill>
              </a:rPr>
              <a:t>dynamic</a:t>
            </a:r>
            <a:r>
              <a:rPr lang="en-US" sz="2400" dirty="0"/>
              <a:t> so that it can automatically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detect </a:t>
            </a:r>
            <a:r>
              <a:rPr lang="en-US" sz="2400" dirty="0"/>
              <a:t>the position of the smartphone and select the appropriate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threshold </a:t>
            </a:r>
            <a:r>
              <a:rPr lang="en-US" sz="2400" dirty="0"/>
              <a:t>values accordingly. 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400" dirty="0"/>
              <a:t>To make the technique </a:t>
            </a:r>
            <a:r>
              <a:rPr lang="en-US" sz="2400" dirty="0">
                <a:solidFill>
                  <a:srgbClr val="FF0000"/>
                </a:solidFill>
              </a:rPr>
              <a:t>false alarm exempt </a:t>
            </a:r>
            <a:r>
              <a:rPr lang="en-US" sz="2400" dirty="0"/>
              <a:t>by fusing multiple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sensor’s </a:t>
            </a:r>
            <a:r>
              <a:rPr lang="en-US" sz="2400" dirty="0"/>
              <a:t>value, so that it can avert the limitations of the previous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works</a:t>
            </a:r>
            <a:r>
              <a:rPr lang="en-US" sz="2400" dirty="0"/>
              <a:t>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400" dirty="0"/>
              <a:t>To make the technique </a:t>
            </a:r>
            <a:r>
              <a:rPr lang="en-US" sz="2400" dirty="0">
                <a:solidFill>
                  <a:srgbClr val="FF0000"/>
                </a:solidFill>
              </a:rPr>
              <a:t>robust and efficient </a:t>
            </a:r>
            <a:r>
              <a:rPr lang="en-US" sz="2400" dirty="0"/>
              <a:t>by placing instant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communication </a:t>
            </a:r>
            <a:r>
              <a:rPr lang="en-US" sz="2400" dirty="0"/>
              <a:t>right after the occurrence of fall. Hence,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resulting </a:t>
            </a:r>
            <a:r>
              <a:rPr lang="en-US" sz="2400" dirty="0"/>
              <a:t>in restoring life.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14275"/>
            <a:ext cx="9144000" cy="881776"/>
          </a:xfrm>
        </p:spPr>
        <p:txBody>
          <a:bodyPr/>
          <a:lstStyle/>
          <a:p>
            <a:r>
              <a:rPr lang="en-US" altLang="en-US" sz="3200" b="1" dirty="0"/>
              <a:t>System Architecture/Methodology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494238" y="2577704"/>
            <a:ext cx="9310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sz="3000"/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3059832" y="2679476"/>
            <a:ext cx="2808311" cy="47705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500" b="0" dirty="0" smtClean="0">
                <a:ea typeface="MS PGothic" panose="020B0600070205080204" pitchFamily="34" charset="-128"/>
              </a:rPr>
              <a:t>Monitoring Phase</a:t>
            </a:r>
            <a:endParaRPr kumimoji="0" lang="en-US" altLang="en-US" sz="2500" b="0" dirty="0">
              <a:ea typeface="MS PGothic" panose="020B0600070205080204" pitchFamily="34" charset="-128"/>
            </a:endParaRPr>
          </a:p>
        </p:txBody>
      </p:sp>
      <p:sp>
        <p:nvSpPr>
          <p:cNvPr id="24" name="TextBox 32"/>
          <p:cNvSpPr txBox="1">
            <a:spLocks noChangeArrowheads="1"/>
          </p:cNvSpPr>
          <p:nvPr/>
        </p:nvSpPr>
        <p:spPr bwMode="auto">
          <a:xfrm>
            <a:off x="3059832" y="3501008"/>
            <a:ext cx="2808311" cy="86177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500" b="0" dirty="0" smtClean="0">
                <a:ea typeface="MS PGothic" panose="020B0600070205080204" pitchFamily="34" charset="-128"/>
              </a:rPr>
              <a:t>Fall Detection Phase</a:t>
            </a:r>
            <a:endParaRPr kumimoji="0" lang="en-US" altLang="en-US" sz="2500" b="0" dirty="0">
              <a:ea typeface="MS PGothic" panose="020B0600070205080204" pitchFamily="34" charset="-128"/>
            </a:endParaRPr>
          </a:p>
        </p:txBody>
      </p:sp>
      <p:sp>
        <p:nvSpPr>
          <p:cNvPr id="25" name="TextBox 32"/>
          <p:cNvSpPr txBox="1">
            <a:spLocks noChangeArrowheads="1"/>
          </p:cNvSpPr>
          <p:nvPr/>
        </p:nvSpPr>
        <p:spPr bwMode="auto">
          <a:xfrm>
            <a:off x="3059831" y="4727466"/>
            <a:ext cx="2808311" cy="86177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500" b="0" dirty="0" smtClean="0">
                <a:ea typeface="MS PGothic" panose="020B0600070205080204" pitchFamily="34" charset="-128"/>
              </a:rPr>
              <a:t>Post Fall Detection Phase</a:t>
            </a:r>
            <a:endParaRPr kumimoji="0" lang="en-US" altLang="en-US" sz="2500" b="0" dirty="0">
              <a:ea typeface="MS PGothic" panose="020B0600070205080204" pitchFamily="34" charset="-128"/>
            </a:endParaRPr>
          </a:p>
        </p:txBody>
      </p:sp>
      <p:cxnSp>
        <p:nvCxnSpPr>
          <p:cNvPr id="3" name="Straight Arrow Connector 2"/>
          <p:cNvCxnSpPr>
            <a:stCxn id="3074" idx="2"/>
            <a:endCxn id="20" idx="0"/>
          </p:cNvCxnSpPr>
          <p:nvPr/>
        </p:nvCxnSpPr>
        <p:spPr bwMode="auto">
          <a:xfrm flipH="1">
            <a:off x="4463988" y="2235978"/>
            <a:ext cx="13191" cy="4434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20" idx="2"/>
            <a:endCxn id="24" idx="0"/>
          </p:cNvCxnSpPr>
          <p:nvPr/>
        </p:nvCxnSpPr>
        <p:spPr bwMode="auto">
          <a:xfrm>
            <a:off x="4463988" y="3156530"/>
            <a:ext cx="0" cy="34447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4" idx="2"/>
            <a:endCxn id="25" idx="0"/>
          </p:cNvCxnSpPr>
          <p:nvPr/>
        </p:nvCxnSpPr>
        <p:spPr bwMode="auto">
          <a:xfrm flipH="1">
            <a:off x="4463987" y="4362782"/>
            <a:ext cx="1" cy="3646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074" name="Picture 2" descr="C:\Users\N1363l\Desktop\riport_pics\sti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090" y="1146878"/>
            <a:ext cx="1936178" cy="10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15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14275"/>
            <a:ext cx="9144000" cy="881776"/>
          </a:xfrm>
        </p:spPr>
        <p:txBody>
          <a:bodyPr/>
          <a:lstStyle/>
          <a:p>
            <a:r>
              <a:rPr lang="en-US" altLang="en-US" sz="3200" b="1" dirty="0"/>
              <a:t>System Architecture/Methodology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494238" y="2577704"/>
            <a:ext cx="9310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sz="3000"/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495752" y="2679476"/>
            <a:ext cx="1735746" cy="86177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500" b="0" dirty="0" smtClean="0">
                <a:ea typeface="MS PGothic" panose="020B0600070205080204" pitchFamily="34" charset="-128"/>
              </a:rPr>
              <a:t>Monitoring Phase</a:t>
            </a:r>
            <a:endParaRPr kumimoji="0" lang="en-US" altLang="en-US" sz="2500" b="0" dirty="0">
              <a:ea typeface="MS PGothic" panose="020B0600070205080204" pitchFamily="34" charset="-128"/>
            </a:endParaRPr>
          </a:p>
        </p:txBody>
      </p:sp>
      <p:cxnSp>
        <p:nvCxnSpPr>
          <p:cNvPr id="3" name="Straight Arrow Connector 2"/>
          <p:cNvCxnSpPr>
            <a:stCxn id="3074" idx="2"/>
            <a:endCxn id="20" idx="0"/>
          </p:cNvCxnSpPr>
          <p:nvPr/>
        </p:nvCxnSpPr>
        <p:spPr bwMode="auto">
          <a:xfrm>
            <a:off x="1363625" y="2245358"/>
            <a:ext cx="0" cy="4341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074" name="Picture 2" descr="C:\Users\N1363l\Desktop\riport_pics\sti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56258"/>
            <a:ext cx="1936178" cy="10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32"/>
          <p:cNvSpPr txBox="1">
            <a:spLocks noChangeArrowheads="1"/>
          </p:cNvSpPr>
          <p:nvPr/>
        </p:nvSpPr>
        <p:spPr bwMode="auto">
          <a:xfrm>
            <a:off x="4894314" y="1700808"/>
            <a:ext cx="2630014" cy="47705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500" b="0" dirty="0" smtClean="0">
                <a:ea typeface="MS PGothic" panose="020B0600070205080204" pitchFamily="34" charset="-128"/>
              </a:rPr>
              <a:t>Monitoring Phase</a:t>
            </a:r>
            <a:endParaRPr kumimoji="0" lang="en-US" altLang="en-US" sz="2500" b="0" dirty="0">
              <a:ea typeface="MS PGothic" panose="020B0600070205080204" pitchFamily="34" charset="-128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2843809" y="2636912"/>
            <a:ext cx="3024335" cy="4308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200" b="0" dirty="0" smtClean="0">
                <a:ea typeface="MS PGothic" panose="020B0600070205080204" pitchFamily="34" charset="-128"/>
              </a:rPr>
              <a:t>Data Collection Module</a:t>
            </a:r>
            <a:endParaRPr kumimoji="0" lang="en-US" altLang="en-US" sz="2200" b="0" dirty="0">
              <a:ea typeface="MS PGothic" panose="020B0600070205080204" pitchFamily="34" charset="-128"/>
            </a:endParaRPr>
          </a:p>
        </p:txBody>
      </p:sp>
      <p:sp>
        <p:nvSpPr>
          <p:cNvPr id="15" name="TextBox 32"/>
          <p:cNvSpPr txBox="1">
            <a:spLocks noChangeArrowheads="1"/>
          </p:cNvSpPr>
          <p:nvPr/>
        </p:nvSpPr>
        <p:spPr bwMode="auto">
          <a:xfrm>
            <a:off x="6444209" y="2627620"/>
            <a:ext cx="2376263" cy="4308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200" b="0" dirty="0" smtClean="0">
                <a:ea typeface="MS PGothic" panose="020B0600070205080204" pitchFamily="34" charset="-128"/>
              </a:rPr>
              <a:t>Training Module</a:t>
            </a:r>
            <a:endParaRPr kumimoji="0" lang="en-US" altLang="en-US" sz="2200" b="0" dirty="0">
              <a:ea typeface="MS PGothic" panose="020B0600070205080204" pitchFamily="34" charset="-128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699792" y="3688781"/>
            <a:ext cx="1728192" cy="70788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b="0" dirty="0" smtClean="0">
                <a:ea typeface="MS PGothic" panose="020B0600070205080204" pitchFamily="34" charset="-128"/>
              </a:rPr>
              <a:t>Get User </a:t>
            </a:r>
            <a:br>
              <a:rPr kumimoji="0" lang="en-US" altLang="en-US" sz="2000" b="0" dirty="0" smtClean="0">
                <a:ea typeface="MS PGothic" panose="020B0600070205080204" pitchFamily="34" charset="-128"/>
              </a:rPr>
            </a:br>
            <a:r>
              <a:rPr kumimoji="0" lang="en-US" altLang="en-US" sz="2000" b="0" dirty="0" smtClean="0">
                <a:ea typeface="MS PGothic" panose="020B0600070205080204" pitchFamily="34" charset="-128"/>
              </a:rPr>
              <a:t>Information</a:t>
            </a:r>
            <a:endParaRPr kumimoji="0" lang="en-US" altLang="en-US" sz="2000" b="0" dirty="0">
              <a:ea typeface="MS PGothic" panose="020B0600070205080204" pitchFamily="34" charset="-128"/>
            </a:endParaRP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4894314" y="3691980"/>
            <a:ext cx="1621902" cy="70788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b="0" dirty="0" smtClean="0">
                <a:ea typeface="MS PGothic" panose="020B0600070205080204" pitchFamily="34" charset="-128"/>
              </a:rPr>
              <a:t>Working as </a:t>
            </a:r>
            <a:br>
              <a:rPr kumimoji="0" lang="en-US" altLang="en-US" sz="2000" b="0" dirty="0" smtClean="0">
                <a:ea typeface="MS PGothic" panose="020B0600070205080204" pitchFamily="34" charset="-128"/>
              </a:rPr>
            </a:br>
            <a:r>
              <a:rPr kumimoji="0" lang="en-US" altLang="en-US" sz="2000" b="0" dirty="0" smtClean="0">
                <a:ea typeface="MS PGothic" panose="020B0600070205080204" pitchFamily="34" charset="-128"/>
              </a:rPr>
              <a:t>Daemon</a:t>
            </a:r>
            <a:endParaRPr kumimoji="0" lang="en-US" altLang="en-US" sz="2000" b="0" dirty="0">
              <a:ea typeface="MS PGothic" panose="020B0600070205080204" pitchFamily="34" charset="-128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690917" y="3685583"/>
            <a:ext cx="1882848" cy="70788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b="0" dirty="0" smtClean="0">
                <a:ea typeface="MS PGothic" panose="020B0600070205080204" pitchFamily="34" charset="-128"/>
              </a:rPr>
              <a:t>Set </a:t>
            </a:r>
            <a:br>
              <a:rPr kumimoji="0" lang="en-US" altLang="en-US" sz="2000" b="0" dirty="0" smtClean="0">
                <a:ea typeface="MS PGothic" panose="020B0600070205080204" pitchFamily="34" charset="-128"/>
              </a:rPr>
            </a:br>
            <a:r>
              <a:rPr kumimoji="0" lang="en-US" altLang="en-US" sz="2000" b="0" dirty="0" smtClean="0">
                <a:ea typeface="MS PGothic" panose="020B0600070205080204" pitchFamily="34" charset="-128"/>
              </a:rPr>
              <a:t>Threshold Value</a:t>
            </a:r>
            <a:endParaRPr kumimoji="0" lang="en-US" altLang="en-US" sz="2000" b="0" dirty="0">
              <a:ea typeface="MS PGothic" panose="020B0600070205080204" pitchFamily="34" charset="-128"/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 rot="5400000">
            <a:off x="5053125" y="1471423"/>
            <a:ext cx="459050" cy="1853344"/>
          </a:xfrm>
          <a:prstGeom prst="bentConnector3">
            <a:avLst>
              <a:gd name="adj1" fmla="val 5545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</p:cxnSp>
      <p:cxnSp>
        <p:nvCxnSpPr>
          <p:cNvPr id="22" name="Elbow Connector 21"/>
          <p:cNvCxnSpPr>
            <a:stCxn id="12" idx="2"/>
            <a:endCxn id="15" idx="0"/>
          </p:cNvCxnSpPr>
          <p:nvPr/>
        </p:nvCxnSpPr>
        <p:spPr bwMode="auto">
          <a:xfrm rot="16200000" flipH="1">
            <a:off x="6695952" y="1691231"/>
            <a:ext cx="449758" cy="1423020"/>
          </a:xfrm>
          <a:prstGeom prst="bentConnector3">
            <a:avLst>
              <a:gd name="adj1" fmla="val 5278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</p:cxnSp>
      <p:cxnSp>
        <p:nvCxnSpPr>
          <p:cNvPr id="23" name="Elbow Connector 22"/>
          <p:cNvCxnSpPr>
            <a:stCxn id="14" idx="2"/>
            <a:endCxn id="16" idx="0"/>
          </p:cNvCxnSpPr>
          <p:nvPr/>
        </p:nvCxnSpPr>
        <p:spPr bwMode="auto">
          <a:xfrm rot="5400000">
            <a:off x="3649442" y="2982246"/>
            <a:ext cx="620982" cy="79208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</p:cxnSp>
      <p:cxnSp>
        <p:nvCxnSpPr>
          <p:cNvPr id="26" name="Elbow Connector 25"/>
          <p:cNvCxnSpPr>
            <a:stCxn id="14" idx="2"/>
            <a:endCxn id="17" idx="0"/>
          </p:cNvCxnSpPr>
          <p:nvPr/>
        </p:nvCxnSpPr>
        <p:spPr bwMode="auto">
          <a:xfrm rot="16200000" flipH="1">
            <a:off x="4718531" y="2705245"/>
            <a:ext cx="624181" cy="13492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</p:cxnSp>
      <p:cxnSp>
        <p:nvCxnSpPr>
          <p:cNvPr id="28" name="Straight Arrow Connector 27"/>
          <p:cNvCxnSpPr>
            <a:stCxn id="15" idx="2"/>
            <a:endCxn id="18" idx="0"/>
          </p:cNvCxnSpPr>
          <p:nvPr/>
        </p:nvCxnSpPr>
        <p:spPr bwMode="auto">
          <a:xfrm>
            <a:off x="7632341" y="3058507"/>
            <a:ext cx="0" cy="6270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2627784" y="1506917"/>
            <a:ext cx="6264696" cy="35413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2267744" y="3005013"/>
            <a:ext cx="346493" cy="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7475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9" grpId="0" animBg="1"/>
      <p:bldP spid="2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14275"/>
            <a:ext cx="9144000" cy="881776"/>
          </a:xfrm>
        </p:spPr>
        <p:txBody>
          <a:bodyPr/>
          <a:lstStyle/>
          <a:p>
            <a:r>
              <a:rPr lang="en-US" altLang="en-US" sz="3200" b="1" dirty="0"/>
              <a:t>System Architecture/Methodology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494238" y="2577704"/>
            <a:ext cx="9310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sz="3000"/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557501" y="2679476"/>
            <a:ext cx="1544835" cy="70788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b="0" dirty="0" smtClean="0">
                <a:ea typeface="MS PGothic" panose="020B0600070205080204" pitchFamily="34" charset="-128"/>
              </a:rPr>
              <a:t>Monitoring Phase</a:t>
            </a:r>
            <a:endParaRPr kumimoji="0" lang="en-US" altLang="en-US" sz="2000" b="0" dirty="0">
              <a:ea typeface="MS PGothic" panose="020B0600070205080204" pitchFamily="34" charset="-128"/>
            </a:endParaRPr>
          </a:p>
        </p:txBody>
      </p:sp>
      <p:sp>
        <p:nvSpPr>
          <p:cNvPr id="24" name="TextBox 32"/>
          <p:cNvSpPr txBox="1">
            <a:spLocks noChangeArrowheads="1"/>
          </p:cNvSpPr>
          <p:nvPr/>
        </p:nvSpPr>
        <p:spPr bwMode="auto">
          <a:xfrm>
            <a:off x="467544" y="3738147"/>
            <a:ext cx="1724749" cy="70788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b="0" dirty="0" smtClean="0">
                <a:ea typeface="MS PGothic" panose="020B0600070205080204" pitchFamily="34" charset="-128"/>
              </a:rPr>
              <a:t>Fall Detection Phase</a:t>
            </a:r>
            <a:endParaRPr kumimoji="0" lang="en-US" altLang="en-US" sz="2000" b="0" dirty="0">
              <a:ea typeface="MS PGothic" panose="020B0600070205080204" pitchFamily="34" charset="-128"/>
            </a:endParaRPr>
          </a:p>
        </p:txBody>
      </p:sp>
      <p:cxnSp>
        <p:nvCxnSpPr>
          <p:cNvPr id="3" name="Straight Arrow Connector 2"/>
          <p:cNvCxnSpPr>
            <a:endCxn id="20" idx="0"/>
          </p:cNvCxnSpPr>
          <p:nvPr/>
        </p:nvCxnSpPr>
        <p:spPr bwMode="auto">
          <a:xfrm flipH="1">
            <a:off x="1329919" y="2235978"/>
            <a:ext cx="4760" cy="4434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20" idx="2"/>
            <a:endCxn id="24" idx="0"/>
          </p:cNvCxnSpPr>
          <p:nvPr/>
        </p:nvCxnSpPr>
        <p:spPr bwMode="auto">
          <a:xfrm>
            <a:off x="1329919" y="3387362"/>
            <a:ext cx="0" cy="3507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074" name="Picture 2" descr="C:\Users\N1363l\Desktop\riport_pics\sti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87772"/>
            <a:ext cx="1936178" cy="10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4068" y="928688"/>
            <a:ext cx="8999932" cy="54721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425307" y="1556793"/>
            <a:ext cx="6539181" cy="444612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2219556" y="4061312"/>
            <a:ext cx="205751" cy="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32"/>
          <p:cNvSpPr txBox="1">
            <a:spLocks noChangeArrowheads="1"/>
          </p:cNvSpPr>
          <p:nvPr/>
        </p:nvSpPr>
        <p:spPr bwMode="auto">
          <a:xfrm>
            <a:off x="4644008" y="1691428"/>
            <a:ext cx="2084789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800" b="0" dirty="0" smtClean="0">
                <a:ea typeface="MS PGothic" panose="020B0600070205080204" pitchFamily="34" charset="-128"/>
              </a:rPr>
              <a:t>Fall Detection Phase</a:t>
            </a:r>
            <a:endParaRPr kumimoji="0" lang="en-US" altLang="en-US" sz="1800" b="0" dirty="0">
              <a:ea typeface="MS PGothic" panose="020B0600070205080204" pitchFamily="34" charset="-128"/>
            </a:endParaRPr>
          </a:p>
        </p:txBody>
      </p:sp>
      <p:sp>
        <p:nvSpPr>
          <p:cNvPr id="54" name="TextBox 32"/>
          <p:cNvSpPr txBox="1">
            <a:spLocks noChangeArrowheads="1"/>
          </p:cNvSpPr>
          <p:nvPr/>
        </p:nvSpPr>
        <p:spPr bwMode="auto">
          <a:xfrm>
            <a:off x="3059833" y="2348880"/>
            <a:ext cx="2304255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800" b="0" dirty="0" smtClean="0">
                <a:ea typeface="MS PGothic" panose="020B0600070205080204" pitchFamily="34" charset="-128"/>
              </a:rPr>
              <a:t>Data Analysis Module</a:t>
            </a:r>
            <a:endParaRPr kumimoji="0" lang="en-US" altLang="en-US" sz="1800" b="0" dirty="0">
              <a:ea typeface="MS PGothic" panose="020B0600070205080204" pitchFamily="34" charset="-128"/>
            </a:endParaRPr>
          </a:p>
        </p:txBody>
      </p:sp>
      <p:sp>
        <p:nvSpPr>
          <p:cNvPr id="55" name="TextBox 32"/>
          <p:cNvSpPr txBox="1">
            <a:spLocks noChangeArrowheads="1"/>
          </p:cNvSpPr>
          <p:nvPr/>
        </p:nvSpPr>
        <p:spPr bwMode="auto">
          <a:xfrm>
            <a:off x="6012160" y="2348880"/>
            <a:ext cx="2304256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800" b="0" dirty="0" smtClean="0">
                <a:ea typeface="MS PGothic" panose="020B0600070205080204" pitchFamily="34" charset="-128"/>
              </a:rPr>
              <a:t>Sensor Fusion Module</a:t>
            </a:r>
            <a:endParaRPr kumimoji="0" lang="en-US" altLang="en-US" sz="1800" b="0" dirty="0">
              <a:ea typeface="MS PGothic" panose="020B0600070205080204" pitchFamily="34" charset="-128"/>
            </a:endParaRPr>
          </a:p>
        </p:txBody>
      </p:sp>
      <p:sp>
        <p:nvSpPr>
          <p:cNvPr id="56" name="TextBox 32"/>
          <p:cNvSpPr txBox="1">
            <a:spLocks noChangeArrowheads="1"/>
          </p:cNvSpPr>
          <p:nvPr/>
        </p:nvSpPr>
        <p:spPr bwMode="auto">
          <a:xfrm>
            <a:off x="2566049" y="3113955"/>
            <a:ext cx="1573903" cy="64633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800" b="0" dirty="0" smtClean="0">
                <a:ea typeface="MS PGothic" panose="020B0600070205080204" pitchFamily="34" charset="-128"/>
              </a:rPr>
              <a:t>Detecting Phone Position</a:t>
            </a:r>
            <a:endParaRPr kumimoji="0" lang="en-US" altLang="en-US" sz="1800" b="0" dirty="0">
              <a:ea typeface="MS PGothic" panose="020B0600070205080204" pitchFamily="34" charset="-128"/>
            </a:endParaRPr>
          </a:p>
        </p:txBody>
      </p:sp>
      <p:sp>
        <p:nvSpPr>
          <p:cNvPr id="57" name="TextBox 32"/>
          <p:cNvSpPr txBox="1">
            <a:spLocks noChangeArrowheads="1"/>
          </p:cNvSpPr>
          <p:nvPr/>
        </p:nvSpPr>
        <p:spPr bwMode="auto">
          <a:xfrm>
            <a:off x="4427984" y="3113955"/>
            <a:ext cx="1440159" cy="64633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800" b="0" dirty="0" smtClean="0">
                <a:ea typeface="MS PGothic" panose="020B0600070205080204" pitchFamily="34" charset="-128"/>
              </a:rPr>
              <a:t>Checking Fall Module</a:t>
            </a:r>
            <a:endParaRPr kumimoji="0" lang="en-US" altLang="en-US" sz="1800" b="0" dirty="0">
              <a:ea typeface="MS PGothic" panose="020B0600070205080204" pitchFamily="34" charset="-128"/>
            </a:endParaRPr>
          </a:p>
        </p:txBody>
      </p:sp>
      <p:sp>
        <p:nvSpPr>
          <p:cNvPr id="58" name="TextBox 32"/>
          <p:cNvSpPr txBox="1">
            <a:spLocks noChangeArrowheads="1"/>
          </p:cNvSpPr>
          <p:nvPr/>
        </p:nvSpPr>
        <p:spPr bwMode="auto">
          <a:xfrm>
            <a:off x="2596916" y="4222829"/>
            <a:ext cx="1512170" cy="64633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800" b="0" dirty="0" smtClean="0">
                <a:ea typeface="MS PGothic" panose="020B0600070205080204" pitchFamily="34" charset="-128"/>
              </a:rPr>
              <a:t>Set Threshold Value</a:t>
            </a:r>
            <a:endParaRPr kumimoji="0" lang="en-US" altLang="en-US" sz="1800" b="0" dirty="0">
              <a:ea typeface="MS PGothic" panose="020B0600070205080204" pitchFamily="34" charset="-128"/>
            </a:endParaRPr>
          </a:p>
        </p:txBody>
      </p:sp>
      <p:sp>
        <p:nvSpPr>
          <p:cNvPr id="59" name="TextBox 32"/>
          <p:cNvSpPr txBox="1">
            <a:spLocks noChangeArrowheads="1"/>
          </p:cNvSpPr>
          <p:nvPr/>
        </p:nvSpPr>
        <p:spPr bwMode="auto">
          <a:xfrm>
            <a:off x="4575444" y="4192989"/>
            <a:ext cx="1868764" cy="3231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500" b="0" dirty="0" smtClean="0">
                <a:ea typeface="MS PGothic" panose="020B0600070205080204" pitchFamily="34" charset="-128"/>
              </a:rPr>
              <a:t>Accelerometer Sensor</a:t>
            </a:r>
            <a:endParaRPr kumimoji="0" lang="en-US" altLang="en-US" sz="1500" b="0" dirty="0">
              <a:ea typeface="MS PGothic" panose="020B0600070205080204" pitchFamily="34" charset="-128"/>
            </a:endParaRPr>
          </a:p>
        </p:txBody>
      </p:sp>
      <p:sp>
        <p:nvSpPr>
          <p:cNvPr id="60" name="TextBox 32"/>
          <p:cNvSpPr txBox="1">
            <a:spLocks noChangeArrowheads="1"/>
          </p:cNvSpPr>
          <p:nvPr/>
        </p:nvSpPr>
        <p:spPr bwMode="auto">
          <a:xfrm>
            <a:off x="4572000" y="4680719"/>
            <a:ext cx="1872208" cy="3231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500" b="0" dirty="0" smtClean="0">
                <a:ea typeface="MS PGothic" panose="020B0600070205080204" pitchFamily="34" charset="-128"/>
              </a:rPr>
              <a:t>Microphone Sensor</a:t>
            </a:r>
            <a:endParaRPr kumimoji="0" lang="en-US" altLang="en-US" sz="1500" b="0" dirty="0">
              <a:ea typeface="MS PGothic" panose="020B0600070205080204" pitchFamily="34" charset="-128"/>
            </a:endParaRPr>
          </a:p>
        </p:txBody>
      </p:sp>
      <p:sp>
        <p:nvSpPr>
          <p:cNvPr id="61" name="TextBox 32"/>
          <p:cNvSpPr txBox="1">
            <a:spLocks noChangeArrowheads="1"/>
          </p:cNvSpPr>
          <p:nvPr/>
        </p:nvSpPr>
        <p:spPr bwMode="auto">
          <a:xfrm>
            <a:off x="4575444" y="5194067"/>
            <a:ext cx="1868764" cy="3231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500" b="0" dirty="0" smtClean="0">
                <a:ea typeface="MS PGothic" panose="020B0600070205080204" pitchFamily="34" charset="-128"/>
              </a:rPr>
              <a:t>Orientation Sensor</a:t>
            </a:r>
            <a:endParaRPr kumimoji="0" lang="en-US" altLang="en-US" sz="1500" b="0" dirty="0">
              <a:ea typeface="MS PGothic" panose="020B0600070205080204" pitchFamily="34" charset="-128"/>
            </a:endParaRPr>
          </a:p>
        </p:txBody>
      </p:sp>
      <p:sp>
        <p:nvSpPr>
          <p:cNvPr id="62" name="TextBox 32"/>
          <p:cNvSpPr txBox="1">
            <a:spLocks noChangeArrowheads="1"/>
          </p:cNvSpPr>
          <p:nvPr/>
        </p:nvSpPr>
        <p:spPr bwMode="auto">
          <a:xfrm>
            <a:off x="6728797" y="3175584"/>
            <a:ext cx="2235691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800" b="0" dirty="0" smtClean="0">
                <a:ea typeface="MS PGothic" panose="020B0600070205080204" pitchFamily="34" charset="-128"/>
              </a:rPr>
              <a:t>Accelerometer Sensor</a:t>
            </a:r>
            <a:endParaRPr kumimoji="0" lang="en-US" altLang="en-US" sz="1800" b="0" dirty="0">
              <a:ea typeface="MS PGothic" panose="020B0600070205080204" pitchFamily="34" charset="-128"/>
            </a:endParaRPr>
          </a:p>
        </p:txBody>
      </p:sp>
      <p:sp>
        <p:nvSpPr>
          <p:cNvPr id="63" name="TextBox 32"/>
          <p:cNvSpPr txBox="1">
            <a:spLocks noChangeArrowheads="1"/>
          </p:cNvSpPr>
          <p:nvPr/>
        </p:nvSpPr>
        <p:spPr bwMode="auto">
          <a:xfrm>
            <a:off x="6804248" y="3663315"/>
            <a:ext cx="2160240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800" b="0" dirty="0" smtClean="0">
                <a:ea typeface="MS PGothic" panose="020B0600070205080204" pitchFamily="34" charset="-128"/>
              </a:rPr>
              <a:t>Microphone Sensor</a:t>
            </a:r>
            <a:endParaRPr kumimoji="0" lang="en-US" altLang="en-US" sz="1800" b="0" dirty="0">
              <a:ea typeface="MS PGothic" panose="020B0600070205080204" pitchFamily="34" charset="-128"/>
            </a:endParaRPr>
          </a:p>
        </p:txBody>
      </p:sp>
      <p:sp>
        <p:nvSpPr>
          <p:cNvPr id="64" name="TextBox 32"/>
          <p:cNvSpPr txBox="1">
            <a:spLocks noChangeArrowheads="1"/>
          </p:cNvSpPr>
          <p:nvPr/>
        </p:nvSpPr>
        <p:spPr bwMode="auto">
          <a:xfrm>
            <a:off x="6807692" y="4176663"/>
            <a:ext cx="2156796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800" b="0" dirty="0" smtClean="0">
                <a:ea typeface="MS PGothic" panose="020B0600070205080204" pitchFamily="34" charset="-128"/>
              </a:rPr>
              <a:t>Orientation Sensor</a:t>
            </a:r>
            <a:endParaRPr kumimoji="0" lang="en-US" altLang="en-US" sz="1800" b="0" dirty="0">
              <a:ea typeface="MS PGothic" panose="020B0600070205080204" pitchFamily="34" charset="-128"/>
            </a:endParaRPr>
          </a:p>
        </p:txBody>
      </p:sp>
      <p:cxnSp>
        <p:nvCxnSpPr>
          <p:cNvPr id="51" name="Elbow Connector 50"/>
          <p:cNvCxnSpPr>
            <a:endCxn id="62" idx="1"/>
          </p:cNvCxnSpPr>
          <p:nvPr/>
        </p:nvCxnSpPr>
        <p:spPr bwMode="auto">
          <a:xfrm rot="16200000" flipH="1">
            <a:off x="6320350" y="2951803"/>
            <a:ext cx="642040" cy="17485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Elbow Connector 67"/>
          <p:cNvCxnSpPr>
            <a:endCxn id="63" idx="1"/>
          </p:cNvCxnSpPr>
          <p:nvPr/>
        </p:nvCxnSpPr>
        <p:spPr bwMode="auto">
          <a:xfrm rot="16200000" flipH="1">
            <a:off x="6114212" y="3157945"/>
            <a:ext cx="1129768" cy="25030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Elbow Connector 70"/>
          <p:cNvCxnSpPr>
            <a:endCxn id="64" idx="1"/>
          </p:cNvCxnSpPr>
          <p:nvPr/>
        </p:nvCxnSpPr>
        <p:spPr bwMode="auto">
          <a:xfrm rot="16200000" flipH="1">
            <a:off x="5859258" y="3412895"/>
            <a:ext cx="1643118" cy="253750"/>
          </a:xfrm>
          <a:prstGeom prst="bentConnector2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Elbow Connector 73"/>
          <p:cNvCxnSpPr>
            <a:stCxn id="57" idx="1"/>
            <a:endCxn id="61" idx="1"/>
          </p:cNvCxnSpPr>
          <p:nvPr/>
        </p:nvCxnSpPr>
        <p:spPr bwMode="auto">
          <a:xfrm rot="10800000" flipH="1" flipV="1">
            <a:off x="4427984" y="3437120"/>
            <a:ext cx="147460" cy="1918529"/>
          </a:xfrm>
          <a:prstGeom prst="bentConnector3">
            <a:avLst>
              <a:gd name="adj1" fmla="val -95564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Elbow Connector 76"/>
          <p:cNvCxnSpPr>
            <a:stCxn id="57" idx="1"/>
            <a:endCxn id="60" idx="1"/>
          </p:cNvCxnSpPr>
          <p:nvPr/>
        </p:nvCxnSpPr>
        <p:spPr bwMode="auto">
          <a:xfrm rot="10800000" flipH="1" flipV="1">
            <a:off x="4427984" y="3437120"/>
            <a:ext cx="144016" cy="1405181"/>
          </a:xfrm>
          <a:prstGeom prst="bentConnector3">
            <a:avLst>
              <a:gd name="adj1" fmla="val -1065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Elbow Connector 79"/>
          <p:cNvCxnSpPr>
            <a:stCxn id="57" idx="1"/>
            <a:endCxn id="59" idx="1"/>
          </p:cNvCxnSpPr>
          <p:nvPr/>
        </p:nvCxnSpPr>
        <p:spPr bwMode="auto">
          <a:xfrm rot="10800000" flipH="1" flipV="1">
            <a:off x="4427984" y="3437120"/>
            <a:ext cx="147460" cy="917451"/>
          </a:xfrm>
          <a:prstGeom prst="bentConnector3">
            <a:avLst>
              <a:gd name="adj1" fmla="val -9556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Elbow Connector 82"/>
          <p:cNvCxnSpPr>
            <a:stCxn id="53" idx="2"/>
            <a:endCxn id="54" idx="0"/>
          </p:cNvCxnSpPr>
          <p:nvPr/>
        </p:nvCxnSpPr>
        <p:spPr bwMode="auto">
          <a:xfrm rot="5400000">
            <a:off x="4805122" y="1467599"/>
            <a:ext cx="288120" cy="147444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Elbow Connector 85"/>
          <p:cNvCxnSpPr>
            <a:stCxn id="53" idx="2"/>
            <a:endCxn id="55" idx="0"/>
          </p:cNvCxnSpPr>
          <p:nvPr/>
        </p:nvCxnSpPr>
        <p:spPr bwMode="auto">
          <a:xfrm rot="16200000" flipH="1">
            <a:off x="6281285" y="1465877"/>
            <a:ext cx="288120" cy="14778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Elbow Connector 90"/>
          <p:cNvCxnSpPr>
            <a:endCxn id="57" idx="0"/>
          </p:cNvCxnSpPr>
          <p:nvPr/>
        </p:nvCxnSpPr>
        <p:spPr bwMode="auto">
          <a:xfrm>
            <a:off x="4211962" y="2916083"/>
            <a:ext cx="936102" cy="19787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56" idx="2"/>
            <a:endCxn id="58" idx="0"/>
          </p:cNvCxnSpPr>
          <p:nvPr/>
        </p:nvCxnSpPr>
        <p:spPr bwMode="auto">
          <a:xfrm>
            <a:off x="3353001" y="3760286"/>
            <a:ext cx="0" cy="4625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Elbow Connector 116"/>
          <p:cNvCxnSpPr>
            <a:stCxn id="54" idx="2"/>
            <a:endCxn id="56" idx="0"/>
          </p:cNvCxnSpPr>
          <p:nvPr/>
        </p:nvCxnSpPr>
        <p:spPr bwMode="auto">
          <a:xfrm rot="5400000">
            <a:off x="3584610" y="2486603"/>
            <a:ext cx="395743" cy="85896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123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6" grpId="0" animBg="1"/>
      <p:bldP spid="46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14275"/>
            <a:ext cx="9144000" cy="881776"/>
          </a:xfrm>
        </p:spPr>
        <p:txBody>
          <a:bodyPr/>
          <a:lstStyle/>
          <a:p>
            <a:r>
              <a:rPr lang="en-US" altLang="en-US" sz="3200" b="1" dirty="0"/>
              <a:t>System Architecture/Methodology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494238" y="2577704"/>
            <a:ext cx="9310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sz="3000"/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514439" y="2679476"/>
            <a:ext cx="1544835" cy="70788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b="0" dirty="0" smtClean="0">
                <a:ea typeface="MS PGothic" panose="020B0600070205080204" pitchFamily="34" charset="-128"/>
              </a:rPr>
              <a:t>Monitoring Phase</a:t>
            </a:r>
            <a:endParaRPr kumimoji="0" lang="en-US" altLang="en-US" sz="2000" b="0" dirty="0">
              <a:ea typeface="MS PGothic" panose="020B0600070205080204" pitchFamily="34" charset="-128"/>
            </a:endParaRPr>
          </a:p>
        </p:txBody>
      </p:sp>
      <p:sp>
        <p:nvSpPr>
          <p:cNvPr id="24" name="TextBox 32"/>
          <p:cNvSpPr txBox="1">
            <a:spLocks noChangeArrowheads="1"/>
          </p:cNvSpPr>
          <p:nvPr/>
        </p:nvSpPr>
        <p:spPr bwMode="auto">
          <a:xfrm>
            <a:off x="424482" y="3738147"/>
            <a:ext cx="1724749" cy="70788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b="0" dirty="0" smtClean="0">
                <a:ea typeface="MS PGothic" panose="020B0600070205080204" pitchFamily="34" charset="-128"/>
              </a:rPr>
              <a:t>Fall Detection Phase</a:t>
            </a:r>
            <a:endParaRPr kumimoji="0" lang="en-US" altLang="en-US" sz="2000" b="0" dirty="0">
              <a:ea typeface="MS PGothic" panose="020B0600070205080204" pitchFamily="34" charset="-128"/>
            </a:endParaRPr>
          </a:p>
        </p:txBody>
      </p:sp>
      <p:sp>
        <p:nvSpPr>
          <p:cNvPr id="25" name="TextBox 32"/>
          <p:cNvSpPr txBox="1">
            <a:spLocks noChangeArrowheads="1"/>
          </p:cNvSpPr>
          <p:nvPr/>
        </p:nvSpPr>
        <p:spPr bwMode="auto">
          <a:xfrm>
            <a:off x="323528" y="4725144"/>
            <a:ext cx="1936178" cy="70788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b="0" dirty="0" smtClean="0">
                <a:ea typeface="MS PGothic" panose="020B0600070205080204" pitchFamily="34" charset="-128"/>
              </a:rPr>
              <a:t>Post Fall Detection Phase</a:t>
            </a:r>
            <a:endParaRPr kumimoji="0" lang="en-US" altLang="en-US" sz="2000" b="0" dirty="0">
              <a:ea typeface="MS PGothic" panose="020B0600070205080204" pitchFamily="34" charset="-128"/>
            </a:endParaRPr>
          </a:p>
        </p:txBody>
      </p:sp>
      <p:cxnSp>
        <p:nvCxnSpPr>
          <p:cNvPr id="3" name="Straight Arrow Connector 2"/>
          <p:cNvCxnSpPr>
            <a:endCxn id="20" idx="0"/>
          </p:cNvCxnSpPr>
          <p:nvPr/>
        </p:nvCxnSpPr>
        <p:spPr bwMode="auto">
          <a:xfrm flipH="1">
            <a:off x="1286857" y="2235978"/>
            <a:ext cx="4760" cy="4434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20" idx="2"/>
            <a:endCxn id="24" idx="0"/>
          </p:cNvCxnSpPr>
          <p:nvPr/>
        </p:nvCxnSpPr>
        <p:spPr bwMode="auto">
          <a:xfrm>
            <a:off x="1286857" y="3387362"/>
            <a:ext cx="0" cy="3507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4" idx="2"/>
            <a:endCxn id="25" idx="0"/>
          </p:cNvCxnSpPr>
          <p:nvPr/>
        </p:nvCxnSpPr>
        <p:spPr bwMode="auto">
          <a:xfrm>
            <a:off x="1286857" y="4446033"/>
            <a:ext cx="4760" cy="27911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074" name="Picture 2" descr="C:\Users\N1363l\Desktop\riport_pics\sti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46878"/>
            <a:ext cx="1936178" cy="10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915816" y="3068960"/>
            <a:ext cx="5904656" cy="267710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cxnSp>
        <p:nvCxnSpPr>
          <p:cNvPr id="50" name="Straight Arrow Connector 49"/>
          <p:cNvCxnSpPr>
            <a:stCxn id="25" idx="3"/>
          </p:cNvCxnSpPr>
          <p:nvPr/>
        </p:nvCxnSpPr>
        <p:spPr bwMode="auto">
          <a:xfrm>
            <a:off x="2259706" y="5079087"/>
            <a:ext cx="584102" cy="8216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32"/>
          <p:cNvSpPr txBox="1">
            <a:spLocks noChangeArrowheads="1"/>
          </p:cNvSpPr>
          <p:nvPr/>
        </p:nvSpPr>
        <p:spPr bwMode="auto">
          <a:xfrm>
            <a:off x="4283968" y="3356992"/>
            <a:ext cx="2953942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b="0" dirty="0" smtClean="0">
                <a:ea typeface="MS PGothic" panose="020B0600070205080204" pitchFamily="34" charset="-128"/>
              </a:rPr>
              <a:t>Post Fall Detection Phase</a:t>
            </a:r>
            <a:endParaRPr kumimoji="0" lang="en-US" altLang="en-US" sz="2000" b="0" dirty="0">
              <a:ea typeface="MS PGothic" panose="020B0600070205080204" pitchFamily="34" charset="-128"/>
            </a:endParaRPr>
          </a:p>
        </p:txBody>
      </p:sp>
      <p:sp>
        <p:nvSpPr>
          <p:cNvPr id="54" name="TextBox 32"/>
          <p:cNvSpPr txBox="1">
            <a:spLocks noChangeArrowheads="1"/>
          </p:cNvSpPr>
          <p:nvPr/>
        </p:nvSpPr>
        <p:spPr bwMode="auto">
          <a:xfrm>
            <a:off x="4283968" y="4077072"/>
            <a:ext cx="2953942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b="0" dirty="0" smtClean="0">
                <a:ea typeface="MS PGothic" panose="020B0600070205080204" pitchFamily="34" charset="-128"/>
              </a:rPr>
              <a:t>Alarm Module</a:t>
            </a:r>
            <a:endParaRPr kumimoji="0" lang="en-US" altLang="en-US" sz="2000" b="0" dirty="0">
              <a:ea typeface="MS PGothic" panose="020B0600070205080204" pitchFamily="34" charset="-128"/>
            </a:endParaRPr>
          </a:p>
        </p:txBody>
      </p:sp>
      <p:sp>
        <p:nvSpPr>
          <p:cNvPr id="56" name="TextBox 32"/>
          <p:cNvSpPr txBox="1">
            <a:spLocks noChangeArrowheads="1"/>
          </p:cNvSpPr>
          <p:nvPr/>
        </p:nvSpPr>
        <p:spPr bwMode="auto">
          <a:xfrm>
            <a:off x="3275856" y="4911433"/>
            <a:ext cx="2484276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800" b="0" dirty="0" smtClean="0">
                <a:ea typeface="MS PGothic" panose="020B0600070205080204" pitchFamily="34" charset="-128"/>
              </a:rPr>
              <a:t>Communication Module</a:t>
            </a:r>
            <a:endParaRPr kumimoji="0" lang="en-US" altLang="en-US" sz="1800" b="0" dirty="0">
              <a:ea typeface="MS PGothic" panose="020B0600070205080204" pitchFamily="34" charset="-128"/>
            </a:endParaRPr>
          </a:p>
        </p:txBody>
      </p:sp>
      <p:cxnSp>
        <p:nvCxnSpPr>
          <p:cNvPr id="65" name="Straight Arrow Connector 64"/>
          <p:cNvCxnSpPr>
            <a:stCxn id="53" idx="2"/>
            <a:endCxn id="54" idx="0"/>
          </p:cNvCxnSpPr>
          <p:nvPr/>
        </p:nvCxnSpPr>
        <p:spPr bwMode="auto">
          <a:xfrm>
            <a:off x="5760939" y="3757102"/>
            <a:ext cx="0" cy="3199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>
            <a:stCxn id="54" idx="2"/>
            <a:endCxn id="56" idx="0"/>
          </p:cNvCxnSpPr>
          <p:nvPr/>
        </p:nvCxnSpPr>
        <p:spPr bwMode="auto">
          <a:xfrm flipH="1">
            <a:off x="4517994" y="4477182"/>
            <a:ext cx="1242945" cy="4342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>
            <a:stCxn id="54" idx="2"/>
            <a:endCxn id="85" idx="0"/>
          </p:cNvCxnSpPr>
          <p:nvPr/>
        </p:nvCxnSpPr>
        <p:spPr bwMode="auto">
          <a:xfrm>
            <a:off x="5760939" y="4477182"/>
            <a:ext cx="1476971" cy="4342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32"/>
          <p:cNvSpPr txBox="1">
            <a:spLocks noChangeArrowheads="1"/>
          </p:cNvSpPr>
          <p:nvPr/>
        </p:nvSpPr>
        <p:spPr bwMode="auto">
          <a:xfrm>
            <a:off x="5995772" y="4911433"/>
            <a:ext cx="2484276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800" b="0" dirty="0" smtClean="0">
                <a:ea typeface="MS PGothic" panose="020B0600070205080204" pitchFamily="34" charset="-128"/>
              </a:rPr>
              <a:t>Monitoring Phase</a:t>
            </a:r>
            <a:endParaRPr kumimoji="0" lang="en-US" altLang="en-US" sz="1800" b="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8931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6" grpId="0" animBg="1"/>
      <p:bldP spid="53" grpId="0" animBg="1"/>
      <p:bldP spid="54" grpId="0" animBg="1"/>
      <p:bldP spid="56" grpId="0" animBg="1"/>
      <p:bldP spid="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/>
              <a:t>Continued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800" b="1" dirty="0" smtClean="0"/>
              <a:t>Accelerometer Sensor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                                        </a:t>
            </a:r>
            <a:r>
              <a:rPr lang="en-US" sz="2400" dirty="0" smtClean="0"/>
              <a:t>|</a:t>
            </a:r>
            <a:r>
              <a:rPr lang="en-US" sz="2400" dirty="0"/>
              <a:t>A</a:t>
            </a:r>
            <a:r>
              <a:rPr lang="en-US" sz="2400" baseline="-25000" dirty="0"/>
              <a:t>T</a:t>
            </a:r>
            <a:r>
              <a:rPr lang="en-US" sz="2400" dirty="0"/>
              <a:t>| = √ (|A</a:t>
            </a:r>
            <a:r>
              <a:rPr lang="en-US" sz="2400" baseline="-25000" dirty="0"/>
              <a:t>X</a:t>
            </a:r>
            <a:r>
              <a:rPr lang="en-US" sz="2400" dirty="0"/>
              <a:t>|</a:t>
            </a:r>
            <a:r>
              <a:rPr lang="en-US" sz="2400" baseline="30000" dirty="0"/>
              <a:t>2 </a:t>
            </a:r>
            <a:r>
              <a:rPr lang="en-US" sz="2400" dirty="0"/>
              <a:t>+|A</a:t>
            </a:r>
            <a:r>
              <a:rPr lang="en-US" sz="2400" baseline="-25000" dirty="0"/>
              <a:t>Y</a:t>
            </a:r>
            <a:r>
              <a:rPr lang="en-US" sz="2400" dirty="0"/>
              <a:t>|</a:t>
            </a:r>
            <a:r>
              <a:rPr lang="en-US" sz="2400" baseline="30000" dirty="0"/>
              <a:t>2 </a:t>
            </a:r>
            <a:r>
              <a:rPr lang="en-US" sz="2400" dirty="0"/>
              <a:t>+ |A</a:t>
            </a:r>
            <a:r>
              <a:rPr lang="en-US" sz="2400" baseline="-25000" dirty="0"/>
              <a:t>Z</a:t>
            </a:r>
            <a:r>
              <a:rPr lang="en-US" sz="2400" dirty="0"/>
              <a:t>|</a:t>
            </a:r>
            <a:r>
              <a:rPr lang="en-US" sz="2400" baseline="30000" dirty="0"/>
              <a:t>2</a:t>
            </a:r>
            <a:r>
              <a:rPr lang="en-US" sz="2400" dirty="0" smtClean="0"/>
              <a:t>)………(</a:t>
            </a:r>
            <a:r>
              <a:rPr lang="en-US" sz="2400" dirty="0"/>
              <a:t>1)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33" name="Picture 32" descr="C:\Users\N1363l\Desktop\riport_pics\phone_acceleratio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2809875" cy="162877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 bwMode="auto">
          <a:xfrm>
            <a:off x="539552" y="4005064"/>
            <a:ext cx="1117304" cy="936104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374576" y="4005064"/>
            <a:ext cx="1117304" cy="936104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656856" y="4221088"/>
            <a:ext cx="71772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809256" y="4725144"/>
            <a:ext cx="56532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V="1">
            <a:off x="1944489" y="4749770"/>
            <a:ext cx="430087" cy="22054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Arc 27"/>
          <p:cNvSpPr/>
          <p:nvPr/>
        </p:nvSpPr>
        <p:spPr bwMode="auto">
          <a:xfrm rot="1948260">
            <a:off x="2165186" y="4035225"/>
            <a:ext cx="384362" cy="934084"/>
          </a:xfrm>
          <a:prstGeom prst="arc">
            <a:avLst>
              <a:gd name="adj1" fmla="val 5217482"/>
              <a:gd name="adj2" fmla="val 6543589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317424506"/>
              </p:ext>
            </p:extLst>
          </p:nvPr>
        </p:nvGraphicFramePr>
        <p:xfrm>
          <a:off x="5004048" y="3573016"/>
          <a:ext cx="3336032" cy="188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7" name="Straight Connector 56"/>
          <p:cNvCxnSpPr/>
          <p:nvPr/>
        </p:nvCxnSpPr>
        <p:spPr bwMode="auto">
          <a:xfrm>
            <a:off x="1819297" y="4725144"/>
            <a:ext cx="56532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2450605" y="522920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ravity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7544" y="5242241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Reaction</a:t>
            </a:r>
          </a:p>
        </p:txBody>
      </p:sp>
      <p:sp>
        <p:nvSpPr>
          <p:cNvPr id="46" name="Down Arrow 45"/>
          <p:cNvSpPr/>
          <p:nvPr/>
        </p:nvSpPr>
        <p:spPr bwMode="auto">
          <a:xfrm>
            <a:off x="3574631" y="5169436"/>
            <a:ext cx="349297" cy="77984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" name="Down Arrow 66"/>
          <p:cNvSpPr/>
          <p:nvPr/>
        </p:nvSpPr>
        <p:spPr bwMode="auto">
          <a:xfrm rot="10800000">
            <a:off x="179512" y="5157192"/>
            <a:ext cx="360040" cy="66914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28" grpId="0" animBg="1"/>
      <p:bldGraphic spid="34" grpId="0">
        <p:bldAsOne/>
      </p:bldGraphic>
      <p:bldP spid="44" grpId="0"/>
      <p:bldP spid="64" grpId="0"/>
      <p:bldP spid="46" grpId="0" animBg="1"/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/>
              <a:t>Continued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800" b="1" dirty="0" smtClean="0"/>
              <a:t>Accelerometer Sensor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                                        </a:t>
            </a:r>
            <a:r>
              <a:rPr lang="en-US" sz="2400" dirty="0" smtClean="0"/>
              <a:t>|</a:t>
            </a:r>
            <a:r>
              <a:rPr lang="en-US" sz="2400" dirty="0"/>
              <a:t>A</a:t>
            </a:r>
            <a:r>
              <a:rPr lang="en-US" sz="2400" baseline="-25000" dirty="0"/>
              <a:t>T</a:t>
            </a:r>
            <a:r>
              <a:rPr lang="en-US" sz="2400" dirty="0"/>
              <a:t>| = √ (|A</a:t>
            </a:r>
            <a:r>
              <a:rPr lang="en-US" sz="2400" baseline="-25000" dirty="0"/>
              <a:t>X</a:t>
            </a:r>
            <a:r>
              <a:rPr lang="en-US" sz="2400" dirty="0"/>
              <a:t>|</a:t>
            </a:r>
            <a:r>
              <a:rPr lang="en-US" sz="2400" baseline="30000" dirty="0"/>
              <a:t>2 </a:t>
            </a:r>
            <a:r>
              <a:rPr lang="en-US" sz="2400" dirty="0"/>
              <a:t>+|A</a:t>
            </a:r>
            <a:r>
              <a:rPr lang="en-US" sz="2400" baseline="-25000" dirty="0"/>
              <a:t>Y</a:t>
            </a:r>
            <a:r>
              <a:rPr lang="en-US" sz="2400" dirty="0"/>
              <a:t>|</a:t>
            </a:r>
            <a:r>
              <a:rPr lang="en-US" sz="2400" baseline="30000" dirty="0"/>
              <a:t>2 </a:t>
            </a:r>
            <a:r>
              <a:rPr lang="en-US" sz="2400" dirty="0"/>
              <a:t>+ |A</a:t>
            </a:r>
            <a:r>
              <a:rPr lang="en-US" sz="2400" baseline="-25000" dirty="0"/>
              <a:t>Z</a:t>
            </a:r>
            <a:r>
              <a:rPr lang="en-US" sz="2400" dirty="0"/>
              <a:t>|</a:t>
            </a:r>
            <a:r>
              <a:rPr lang="en-US" sz="2400" baseline="30000" dirty="0"/>
              <a:t>2</a:t>
            </a:r>
            <a:r>
              <a:rPr lang="en-US" sz="2400" dirty="0" smtClean="0"/>
              <a:t>)………(</a:t>
            </a:r>
            <a:r>
              <a:rPr lang="en-US" sz="2400" dirty="0"/>
              <a:t>1)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33" name="Picture 32" descr="C:\Users\N1363l\Desktop\riport_pics\phone_acceleratio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2809875" cy="162877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 bwMode="auto">
          <a:xfrm>
            <a:off x="539552" y="4005064"/>
            <a:ext cx="1117304" cy="936104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374576" y="4005064"/>
            <a:ext cx="1117304" cy="936104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656856" y="4221088"/>
            <a:ext cx="71772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809256" y="4725144"/>
            <a:ext cx="56532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1758128256"/>
              </p:ext>
            </p:extLst>
          </p:nvPr>
        </p:nvGraphicFramePr>
        <p:xfrm>
          <a:off x="5004048" y="3573016"/>
          <a:ext cx="3336032" cy="188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7" name="Straight Connector 56"/>
          <p:cNvCxnSpPr/>
          <p:nvPr/>
        </p:nvCxnSpPr>
        <p:spPr bwMode="auto">
          <a:xfrm>
            <a:off x="1819297" y="4725144"/>
            <a:ext cx="56532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2450605" y="522920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ravity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7544" y="5242241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Reaction</a:t>
            </a:r>
          </a:p>
        </p:txBody>
      </p:sp>
      <p:sp>
        <p:nvSpPr>
          <p:cNvPr id="46" name="Down Arrow 45"/>
          <p:cNvSpPr/>
          <p:nvPr/>
        </p:nvSpPr>
        <p:spPr bwMode="auto">
          <a:xfrm>
            <a:off x="3574631" y="5169436"/>
            <a:ext cx="349297" cy="77984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" name="Down Arrow 66"/>
          <p:cNvSpPr/>
          <p:nvPr/>
        </p:nvSpPr>
        <p:spPr bwMode="auto">
          <a:xfrm rot="10800000">
            <a:off x="179512" y="5157192"/>
            <a:ext cx="360040" cy="66914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" name="Multiply 2"/>
          <p:cNvSpPr/>
          <p:nvPr/>
        </p:nvSpPr>
        <p:spPr bwMode="auto">
          <a:xfrm>
            <a:off x="728579" y="5241444"/>
            <a:ext cx="739249" cy="576064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60232" y="4797152"/>
            <a:ext cx="1440160" cy="36744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V="1">
            <a:off x="1907704" y="4725144"/>
            <a:ext cx="430087" cy="288033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8892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P spid="3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/>
              <a:t>Continued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800" b="1" dirty="0" smtClean="0"/>
              <a:t>Accelerometer Sensor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                                        </a:t>
            </a:r>
            <a:r>
              <a:rPr lang="en-US" sz="2400" dirty="0" smtClean="0"/>
              <a:t>|</a:t>
            </a:r>
            <a:r>
              <a:rPr lang="en-US" sz="2400" dirty="0"/>
              <a:t>A</a:t>
            </a:r>
            <a:r>
              <a:rPr lang="en-US" sz="2400" baseline="-25000" dirty="0"/>
              <a:t>T</a:t>
            </a:r>
            <a:r>
              <a:rPr lang="en-US" sz="2400" dirty="0"/>
              <a:t>| = √ (|A</a:t>
            </a:r>
            <a:r>
              <a:rPr lang="en-US" sz="2400" baseline="-25000" dirty="0"/>
              <a:t>X</a:t>
            </a:r>
            <a:r>
              <a:rPr lang="en-US" sz="2400" dirty="0"/>
              <a:t>|</a:t>
            </a:r>
            <a:r>
              <a:rPr lang="en-US" sz="2400" baseline="30000" dirty="0"/>
              <a:t>2 </a:t>
            </a:r>
            <a:r>
              <a:rPr lang="en-US" sz="2400" dirty="0"/>
              <a:t>+|A</a:t>
            </a:r>
            <a:r>
              <a:rPr lang="en-US" sz="2400" baseline="-25000" dirty="0"/>
              <a:t>Y</a:t>
            </a:r>
            <a:r>
              <a:rPr lang="en-US" sz="2400" dirty="0"/>
              <a:t>|</a:t>
            </a:r>
            <a:r>
              <a:rPr lang="en-US" sz="2400" baseline="30000" dirty="0"/>
              <a:t>2 </a:t>
            </a:r>
            <a:r>
              <a:rPr lang="en-US" sz="2400" dirty="0"/>
              <a:t>+ |A</a:t>
            </a:r>
            <a:r>
              <a:rPr lang="en-US" sz="2400" baseline="-25000" dirty="0"/>
              <a:t>Z</a:t>
            </a:r>
            <a:r>
              <a:rPr lang="en-US" sz="2400" dirty="0"/>
              <a:t>|</a:t>
            </a:r>
            <a:r>
              <a:rPr lang="en-US" sz="2400" baseline="30000" dirty="0"/>
              <a:t>2</a:t>
            </a:r>
            <a:r>
              <a:rPr lang="en-US" sz="2400" dirty="0" smtClean="0"/>
              <a:t>)………(</a:t>
            </a:r>
            <a:r>
              <a:rPr lang="en-US" sz="2400" dirty="0"/>
              <a:t>1)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33" name="Picture 32" descr="C:\Users\N1363l\Desktop\riport_pics\phone_acceleratio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2809875" cy="162877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 bwMode="auto">
          <a:xfrm>
            <a:off x="539552" y="4005064"/>
            <a:ext cx="1117304" cy="936104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374576" y="4005064"/>
            <a:ext cx="1117304" cy="936104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656856" y="4221088"/>
            <a:ext cx="71772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809256" y="4725144"/>
            <a:ext cx="56532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V="1">
            <a:off x="1944489" y="4749770"/>
            <a:ext cx="430087" cy="22054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Arc 27"/>
          <p:cNvSpPr/>
          <p:nvPr/>
        </p:nvSpPr>
        <p:spPr bwMode="auto">
          <a:xfrm rot="1948260">
            <a:off x="2165186" y="4035225"/>
            <a:ext cx="384362" cy="934084"/>
          </a:xfrm>
          <a:prstGeom prst="arc">
            <a:avLst>
              <a:gd name="adj1" fmla="val 5217482"/>
              <a:gd name="adj2" fmla="val 6543589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3484058601"/>
              </p:ext>
            </p:extLst>
          </p:nvPr>
        </p:nvGraphicFramePr>
        <p:xfrm>
          <a:off x="5004048" y="3573016"/>
          <a:ext cx="3336032" cy="188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7" name="Straight Connector 56"/>
          <p:cNvCxnSpPr/>
          <p:nvPr/>
        </p:nvCxnSpPr>
        <p:spPr bwMode="auto">
          <a:xfrm>
            <a:off x="1819297" y="5589240"/>
            <a:ext cx="56532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2450605" y="522920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ravity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7544" y="5242241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Reaction</a:t>
            </a:r>
          </a:p>
        </p:txBody>
      </p:sp>
      <p:sp>
        <p:nvSpPr>
          <p:cNvPr id="46" name="Down Arrow 45"/>
          <p:cNvSpPr/>
          <p:nvPr/>
        </p:nvSpPr>
        <p:spPr bwMode="auto">
          <a:xfrm>
            <a:off x="3574631" y="5169436"/>
            <a:ext cx="349297" cy="77984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" name="Down Arrow 66"/>
          <p:cNvSpPr/>
          <p:nvPr/>
        </p:nvSpPr>
        <p:spPr bwMode="auto">
          <a:xfrm rot="10800000">
            <a:off x="179512" y="5157192"/>
            <a:ext cx="360040" cy="66914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" name="Multiply 2"/>
          <p:cNvSpPr/>
          <p:nvPr/>
        </p:nvSpPr>
        <p:spPr bwMode="auto">
          <a:xfrm>
            <a:off x="728579" y="5241444"/>
            <a:ext cx="739249" cy="576064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655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Introduction</a:t>
            </a:r>
            <a:endParaRPr lang="en-US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18457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2500" dirty="0"/>
              <a:t>A </a:t>
            </a:r>
            <a:r>
              <a:rPr lang="en-US" sz="2500" b="1" dirty="0">
                <a:solidFill>
                  <a:srgbClr val="C00000"/>
                </a:solidFill>
              </a:rPr>
              <a:t>fall</a:t>
            </a:r>
            <a:r>
              <a:rPr lang="en-US" sz="2500" dirty="0">
                <a:solidFill>
                  <a:srgbClr val="C00000"/>
                </a:solidFill>
              </a:rPr>
              <a:t> </a:t>
            </a:r>
            <a:r>
              <a:rPr lang="en-US" sz="2500" dirty="0"/>
              <a:t>is defined as an event which results in a person coming to 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rest in </a:t>
            </a:r>
            <a:r>
              <a:rPr lang="en-US" sz="2500" b="1" dirty="0" smtClean="0">
                <a:solidFill>
                  <a:srgbClr val="C00000"/>
                </a:solidFill>
              </a:rPr>
              <a:t>advertently</a:t>
            </a:r>
            <a:r>
              <a:rPr lang="en-US" sz="2500" dirty="0" smtClean="0"/>
              <a:t> </a:t>
            </a:r>
            <a:r>
              <a:rPr lang="en-US" sz="2500" dirty="0"/>
              <a:t>on the ground or floor or other lower </a:t>
            </a:r>
            <a:r>
              <a:rPr lang="en-US" sz="2500" dirty="0" smtClean="0"/>
              <a:t>level. </a:t>
            </a:r>
            <a:br>
              <a:rPr lang="en-US" sz="2500" dirty="0" smtClean="0"/>
            </a:br>
            <a:r>
              <a:rPr lang="en-US" sz="2500" dirty="0" smtClean="0">
                <a:ea typeface="+mn-ea"/>
              </a:rPr>
              <a:t>[</a:t>
            </a:r>
            <a:r>
              <a:rPr lang="en-US" sz="2500" dirty="0" smtClean="0">
                <a:solidFill>
                  <a:srgbClr val="C00000"/>
                </a:solidFill>
                <a:ea typeface="+mn-ea"/>
              </a:rPr>
              <a:t>Source: </a:t>
            </a:r>
            <a:r>
              <a:rPr lang="en-US" sz="2500" b="1" dirty="0" smtClean="0">
                <a:solidFill>
                  <a:srgbClr val="C00000"/>
                </a:solidFill>
                <a:ea typeface="+mn-ea"/>
              </a:rPr>
              <a:t>WHO</a:t>
            </a:r>
            <a:r>
              <a:rPr lang="en-US" sz="2500" dirty="0" smtClean="0">
                <a:ea typeface="+mn-ea"/>
              </a:rPr>
              <a:t>]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endParaRPr lang="en-US" sz="2500" dirty="0">
              <a:solidFill>
                <a:srgbClr val="FF0000"/>
              </a:solidFill>
              <a:ea typeface="+mn-ea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500" dirty="0" smtClean="0">
                <a:solidFill>
                  <a:srgbClr val="FF0000"/>
                </a:solidFill>
              </a:rPr>
              <a:t>Second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leading</a:t>
            </a:r>
            <a:r>
              <a:rPr lang="en-US" sz="2500" dirty="0" smtClean="0"/>
              <a:t> </a:t>
            </a:r>
            <a:r>
              <a:rPr lang="en-US" sz="2500" dirty="0"/>
              <a:t>cause of </a:t>
            </a:r>
            <a:r>
              <a:rPr lang="en-US" sz="2500" dirty="0" smtClean="0"/>
              <a:t>death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500" dirty="0" smtClean="0">
                <a:solidFill>
                  <a:srgbClr val="FF0000"/>
                </a:solidFill>
              </a:rPr>
              <a:t>6</a:t>
            </a:r>
            <a:r>
              <a:rPr lang="en-US" sz="2500" dirty="0">
                <a:solidFill>
                  <a:srgbClr val="FF0000"/>
                </a:solidFill>
              </a:rPr>
              <a:t>, 46,000 </a:t>
            </a:r>
            <a:r>
              <a:rPr lang="en-US" sz="2500" dirty="0"/>
              <a:t>individuals [1] die globally from </a:t>
            </a:r>
            <a:r>
              <a:rPr lang="en-US" sz="2500" dirty="0" smtClean="0"/>
              <a:t>falls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500" dirty="0" smtClean="0"/>
              <a:t>Over </a:t>
            </a:r>
            <a:r>
              <a:rPr lang="en-US" sz="2500" dirty="0">
                <a:solidFill>
                  <a:srgbClr val="FF0000"/>
                </a:solidFill>
              </a:rPr>
              <a:t>17 million</a:t>
            </a:r>
            <a:r>
              <a:rPr lang="en-US" sz="2500" dirty="0"/>
              <a:t> DALYs (disability-adjusted life </a:t>
            </a:r>
            <a:r>
              <a:rPr lang="en-US" sz="2500" dirty="0" smtClean="0"/>
              <a:t>years)</a:t>
            </a:r>
            <a:r>
              <a:rPr lang="en-US" sz="2400" dirty="0" smtClean="0"/>
              <a:t> </a:t>
            </a:r>
            <a:endParaRPr lang="en-US" sz="2100" dirty="0"/>
          </a:p>
          <a:p>
            <a:pPr marL="0" indent="0"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None/>
              <a:defRPr/>
            </a:pP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                                       </a:t>
            </a:r>
            <a:endParaRPr lang="en-US" dirty="0">
              <a:ea typeface="+mn-ea"/>
            </a:endParaRPr>
          </a:p>
        </p:txBody>
      </p:sp>
      <p:pic>
        <p:nvPicPr>
          <p:cNvPr id="6" name="Picture 5" descr="C:\Users\N1363l\Desktop\riport_pics\forward_fal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17" y="1772816"/>
            <a:ext cx="1339850" cy="167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N1363l\Desktop\riport_pics\backward_fal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707" y="3245416"/>
            <a:ext cx="1576070" cy="157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N1363l\Desktop\riport_pics\lateral fall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824" y="4638803"/>
            <a:ext cx="1363836" cy="1670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/>
              <a:t>Continued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569630856"/>
              </p:ext>
            </p:extLst>
          </p:nvPr>
        </p:nvGraphicFramePr>
        <p:xfrm>
          <a:off x="0" y="2132856"/>
          <a:ext cx="4355976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472595920"/>
              </p:ext>
            </p:extLst>
          </p:nvPr>
        </p:nvGraphicFramePr>
        <p:xfrm>
          <a:off x="4788024" y="2132856"/>
          <a:ext cx="4248472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63688" y="465313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Free fall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6136" y="465313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Human fall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45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P spid="4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/>
              <a:t>Continued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800" b="1" dirty="0" smtClean="0"/>
              <a:t>Microphone Sensor</a:t>
            </a:r>
          </a:p>
          <a:p>
            <a:pPr marL="0" indent="0">
              <a:buNone/>
            </a:pP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81844" y="3821070"/>
                <a:ext cx="78843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𝑝𝑟𝑒𝑠𝑠𝑢𝑟𝑒</m:t>
                    </m:r>
                    <m:r>
                      <a:rPr lang="en-US" sz="2400" b="0" i="1">
                        <a:latin typeface="Cambria Math"/>
                      </a:rPr>
                      <m:t>= </m:t>
                    </m:r>
                    <m:r>
                      <a:rPr lang="en-US" sz="2400" b="0" i="1">
                        <a:latin typeface="Cambria Math"/>
                      </a:rPr>
                      <m:t>𝑎𝑚𝑝𝑙𝑖𝑡𝑢𝑑𝑒</m:t>
                    </m:r>
                    <m:r>
                      <a:rPr lang="en-US" sz="2400" b="0" i="1">
                        <a:latin typeface="Cambria Math"/>
                      </a:rPr>
                      <m:t>/51805.5336</m:t>
                    </m:r>
                  </m:oMath>
                </a14:m>
                <a:r>
                  <a:rPr lang="en-US" sz="2400" b="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0" dirty="0" smtClean="0">
                    <a:latin typeface="Times New Roman" pitchFamily="18" charset="0"/>
                    <a:cs typeface="Times New Roman" pitchFamily="18" charset="0"/>
                  </a:rPr>
                  <a:t>….…….….. (2)</a:t>
                </a:r>
                <a:endParaRPr lang="en-US" sz="2400" b="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44" y="3821070"/>
                <a:ext cx="7884368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3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15616" y="5157192"/>
                <a:ext cx="7416824" cy="645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𝑑𝐵</m:t>
                    </m:r>
                    <m:r>
                      <a:rPr lang="en-US" sz="2400" b="0" i="1">
                        <a:latin typeface="Cambria Math"/>
                      </a:rPr>
                      <m:t>=(20∗</m:t>
                    </m:r>
                    <m:r>
                      <a:rPr lang="en-US" sz="2400" b="0" i="1">
                        <a:latin typeface="Cambria Math"/>
                      </a:rPr>
                      <m:t>𝑙𝑜𝑔</m:t>
                    </m:r>
                    <m:r>
                      <a:rPr lang="en-US" sz="2400" b="0" i="1">
                        <a:latin typeface="Cambria Math"/>
                      </a:rPr>
                      <m:t>10</m:t>
                    </m:r>
                    <m:d>
                      <m:dPr>
                        <m:ctrlPr>
                          <a:rPr lang="en-US" sz="2400" b="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latin typeface="Cambria Math"/>
                              </a:rPr>
                              <m:t>𝑝𝑟𝑒𝑠𝑠𝑢𝑟𝑒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b="0">
                                <a:latin typeface="Cambria Math"/>
                              </a:rPr>
                              <m:t>REFERENCE</m:t>
                            </m:r>
                            <m:r>
                              <a:rPr lang="en-US" sz="2400" b="0">
                                <a:latin typeface="Cambria Math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US" sz="2400" b="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0" dirty="0">
                    <a:latin typeface="Times New Roman" pitchFamily="18" charset="0"/>
                    <a:cs typeface="Times New Roman" pitchFamily="18" charset="0"/>
                  </a:rPr>
                  <a:t> ……………...… </a:t>
                </a:r>
                <a:r>
                  <a:rPr lang="en-US" sz="2400" b="0" dirty="0" smtClean="0">
                    <a:latin typeface="Times New Roman" pitchFamily="18" charset="0"/>
                    <a:cs typeface="Times New Roman" pitchFamily="18" charset="0"/>
                  </a:rPr>
                  <a:t>(3)</a:t>
                </a:r>
                <a:endParaRPr lang="en-US" sz="2400" b="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157192"/>
                <a:ext cx="7416824" cy="645048"/>
              </a:xfrm>
              <a:prstGeom prst="rect">
                <a:avLst/>
              </a:prstGeom>
              <a:blipFill rotWithShape="1"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N1363l\Desktop\riport_pics\microphone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86128"/>
            <a:ext cx="33813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1363l\Desktop\riport_pics\microphone0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01159"/>
            <a:ext cx="3263615" cy="20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683568" y="4372362"/>
            <a:ext cx="8037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aximum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sound level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= 90 dB  = 0.6325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Pa. </a:t>
            </a:r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Minimum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sound level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 =   0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dB 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= 0.00002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Pa. </a:t>
            </a:r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aximum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magnitude that can be saved in the array is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32,767</a:t>
            </a:r>
          </a:p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Minimum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magnitude that can be saved in the array is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27" grpId="0"/>
      <p:bldP spid="2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/>
              <a:t>Continued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543338"/>
              </p:ext>
            </p:extLst>
          </p:nvPr>
        </p:nvGraphicFramePr>
        <p:xfrm>
          <a:off x="1551206" y="1391907"/>
          <a:ext cx="6048672" cy="2073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09248976"/>
              </p:ext>
            </p:extLst>
          </p:nvPr>
        </p:nvGraphicFramePr>
        <p:xfrm>
          <a:off x="1619672" y="4077072"/>
          <a:ext cx="5760640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63888" y="1052736"/>
            <a:ext cx="2099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Talking Sound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7" y="3706805"/>
            <a:ext cx="202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Falling Sound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19872" y="4168470"/>
            <a:ext cx="288032" cy="12047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065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800" b="1" dirty="0" smtClean="0"/>
              <a:t>Orientation Sensor</a:t>
            </a: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/>
              <a:t>Continued</a:t>
            </a:r>
            <a:endParaRPr lang="en-US" sz="3200" dirty="0"/>
          </a:p>
        </p:txBody>
      </p:sp>
      <p:pic>
        <p:nvPicPr>
          <p:cNvPr id="25" name="Picture 24" descr="G:\Final Project\photos\downloa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2692"/>
            <a:ext cx="1944216" cy="20858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043608" y="4711891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|A</a:t>
            </a:r>
            <a:r>
              <a:rPr lang="en-US" sz="2400" b="0" baseline="-25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| = |A</a:t>
            </a:r>
            <a:r>
              <a:rPr lang="en-US" sz="2400" b="0" baseline="-25000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sin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="0" baseline="-25000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="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+ A</a:t>
            </a:r>
            <a:r>
              <a:rPr lang="en-US" sz="2400" b="0" baseline="-25000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sin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="0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+ A</a:t>
            </a:r>
            <a:r>
              <a:rPr lang="en-US" sz="2400" b="0" baseline="-25000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="0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="0" baseline="-25000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="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|……………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(4)</a:t>
            </a: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N1363l\Desktop\riport_pics\orienta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62777"/>
            <a:ext cx="3240360" cy="23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Implementation</a:t>
            </a:r>
          </a:p>
        </p:txBody>
      </p:sp>
      <p:pic>
        <p:nvPicPr>
          <p:cNvPr id="36" name="Picture 35" descr="C:\Users\N1363l\Desktop\Screenshots\UI\Screenshot_2017-10-31-18-38-29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30082"/>
            <a:ext cx="1691387" cy="2997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Right Arrow 36"/>
          <p:cNvSpPr/>
          <p:nvPr/>
        </p:nvSpPr>
        <p:spPr>
          <a:xfrm>
            <a:off x="2967103" y="3250673"/>
            <a:ext cx="463550" cy="299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8" name="Picture 37" descr="C:\Users\N1363l\Desktop\Screenshots\UI\Screenshot_2017-10-31-18-38-2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24685"/>
            <a:ext cx="1748790" cy="3008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Picture 38" descr="C:\Users\N1363l\Desktop\Screenshots\UI\Screenshot_2017-11-05-14-33-00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30083"/>
            <a:ext cx="1728192" cy="2982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Right Arrow 39"/>
          <p:cNvSpPr/>
          <p:nvPr/>
        </p:nvSpPr>
        <p:spPr>
          <a:xfrm>
            <a:off x="5220072" y="3273296"/>
            <a:ext cx="463550" cy="299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/>
              <a:t>Continued</a:t>
            </a:r>
            <a:endParaRPr lang="en-US" altLang="en-US" sz="3200" b="1" dirty="0"/>
          </a:p>
        </p:txBody>
      </p:sp>
      <p:pic>
        <p:nvPicPr>
          <p:cNvPr id="6" name="Picture 5" descr="C:\Users\N1363l\Desktop\Screenshots\UI\Screenshot_2017-10-31-18-39-0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1562735" cy="2668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C:\Users\N1363l\Desktop\Screenshots\UI\Screenshot_2017-10-31-18-39-07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4744"/>
            <a:ext cx="1508125" cy="2722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C:\Users\N1363l\Desktop\Screenshots\UI\Screenshot_2017-10-31-18-39-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87" y="1064164"/>
            <a:ext cx="1455577" cy="27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C:\Users\N1363l\Desktop\Screenshots\UI\Screenshot_2017-10-31-18-39-29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24745"/>
            <a:ext cx="1584176" cy="2722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C:\Users\N1363l\Desktop\Screenshots\UI\Screenshot_2017-10-31-18-39-58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28093"/>
            <a:ext cx="1604392" cy="2722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C:\Users\N1363l\Desktop\Screenshots\UI\Screenshot_2017-10-31-18-40-59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741" y="1844824"/>
            <a:ext cx="1969700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ight Arrow 13"/>
          <p:cNvSpPr/>
          <p:nvPr/>
        </p:nvSpPr>
        <p:spPr>
          <a:xfrm>
            <a:off x="5148064" y="2337192"/>
            <a:ext cx="309473" cy="299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948264" y="2339732"/>
            <a:ext cx="309473" cy="299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742247" y="2348880"/>
            <a:ext cx="309473" cy="299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470439" y="2348880"/>
            <a:ext cx="309473" cy="299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0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C:\Users\N1363l\Desktop\Screenshots\UI\Screenshot_2017-11-05-14-32-46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84784"/>
            <a:ext cx="2016224" cy="3384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3958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Experiment subjects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 descr="C:\Users\N1363l\Desktop\Screenshots\mannequin test\IMG_125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00487" y="1815937"/>
            <a:ext cx="2644140" cy="1981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C:\Users\N1363l\Desktop\riport_pics\23360926_2083225628630634_1494949638_n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84785"/>
            <a:ext cx="1804035" cy="2644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059230" y="4952712"/>
            <a:ext cx="25266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Mannequin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3352" y="4968170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Dummy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6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/>
              <a:t>Experiment Results</a:t>
            </a:r>
            <a:endParaRPr lang="en-US" altLang="en-US" sz="32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here, there was a video, how my system works. But due to size complexity this slide is discarded.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Experiment </a:t>
            </a:r>
            <a:r>
              <a:rPr lang="en-US" altLang="en-US" sz="3200" b="1" dirty="0" smtClean="0"/>
              <a:t>Results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2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Introduction (Cont.)</a:t>
            </a:r>
            <a:endParaRPr lang="en-US" altLang="en-US" sz="3200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97647" y="1052737"/>
            <a:ext cx="8622825" cy="45896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b="1" dirty="0" smtClean="0">
                <a:solidFill>
                  <a:srgbClr val="C00000"/>
                </a:solidFill>
              </a:rPr>
              <a:t>Fall detection of a person </a:t>
            </a:r>
            <a:r>
              <a:rPr lang="en-US" altLang="en-US" sz="2800" dirty="0" smtClean="0"/>
              <a:t>refers to the detection of </a:t>
            </a:r>
            <a:br>
              <a:rPr lang="en-US" altLang="en-US" sz="2800" dirty="0" smtClean="0"/>
            </a:br>
            <a:r>
              <a:rPr lang="en-US" altLang="en-US" sz="2800" dirty="0" smtClean="0"/>
              <a:t>human fall in terms of </a:t>
            </a:r>
            <a:r>
              <a:rPr lang="en-US" altLang="en-US" sz="2800" b="1" dirty="0">
                <a:solidFill>
                  <a:srgbClr val="C00000"/>
                </a:solidFill>
              </a:rPr>
              <a:t>physical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parameters </a:t>
            </a:r>
            <a:r>
              <a:rPr lang="en-US" altLang="en-US" sz="2800" dirty="0"/>
              <a:t>of him/her.</a:t>
            </a:r>
          </a:p>
        </p:txBody>
      </p:sp>
      <p:pic>
        <p:nvPicPr>
          <p:cNvPr id="5" name="Picture 4" descr="G:\Final Project\photos\fall-detection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705" y="2636912"/>
            <a:ext cx="4238600" cy="3009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Obtained data </a:t>
            </a:r>
            <a:r>
              <a:rPr lang="en-US" sz="2400" dirty="0"/>
              <a:t>from participants for Smart Phone position detection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212622"/>
              </p:ext>
            </p:extLst>
          </p:nvPr>
        </p:nvGraphicFramePr>
        <p:xfrm>
          <a:off x="611560" y="1556792"/>
          <a:ext cx="8064895" cy="514646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36854"/>
                <a:gridCol w="854475"/>
                <a:gridCol w="932766"/>
                <a:gridCol w="960547"/>
                <a:gridCol w="1016110"/>
                <a:gridCol w="1016110"/>
                <a:gridCol w="988328"/>
                <a:gridCol w="959705"/>
              </a:tblGrid>
              <a:tr h="34586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Trial time </a:t>
                      </a:r>
                      <a:r>
                        <a:rPr lang="en-US" sz="1200" dirty="0">
                          <a:effectLst/>
                        </a:rPr>
                        <a:t>(in minute)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effectLst/>
                        </a:rPr>
                        <a:t>Shirt’s pocket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effectLst/>
                        </a:rPr>
                        <a:t>Pants pocket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66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effectLst/>
                        </a:rPr>
                        <a:t>X axis </a:t>
                      </a:r>
                      <a:r>
                        <a:rPr lang="en-US" sz="1500" dirty="0" smtClean="0">
                          <a:effectLst/>
                        </a:rPr>
                        <a:t>value</a:t>
                      </a:r>
                      <a:r>
                        <a:rPr lang="en-US" sz="1500" baseline="0" dirty="0" smtClean="0">
                          <a:effectLst/>
                        </a:rPr>
                        <a:t> </a:t>
                      </a:r>
                      <a:r>
                        <a:rPr lang="en-US" sz="1500" dirty="0" smtClean="0">
                          <a:effectLst/>
                        </a:rPr>
                        <a:t>range</a:t>
                      </a:r>
                      <a:r>
                        <a:rPr lang="en-US" sz="1500" baseline="0" dirty="0" smtClean="0">
                          <a:effectLst/>
                        </a:rPr>
                        <a:t> </a:t>
                      </a:r>
                      <a:r>
                        <a:rPr lang="en-US" sz="1500" dirty="0" smtClean="0">
                          <a:effectLst/>
                        </a:rPr>
                        <a:t>(in </a:t>
                      </a:r>
                      <a:r>
                        <a:rPr lang="en-US" sz="1500" dirty="0">
                          <a:effectLst/>
                        </a:rPr>
                        <a:t>ms</a:t>
                      </a:r>
                      <a:r>
                        <a:rPr lang="en-US" sz="1500" baseline="30000" dirty="0">
                          <a:effectLst/>
                        </a:rPr>
                        <a:t>-2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Y Axis value range (in ms</a:t>
                      </a:r>
                      <a:r>
                        <a:rPr lang="en-US" sz="1500" baseline="30000">
                          <a:effectLst/>
                        </a:rPr>
                        <a:t>-2</a:t>
                      </a:r>
                      <a:r>
                        <a:rPr lang="en-US" sz="1500">
                          <a:effectLst/>
                        </a:rPr>
                        <a:t>)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Z axis value range (in ms</a:t>
                      </a:r>
                      <a:r>
                        <a:rPr lang="en-US" sz="1500" baseline="30000">
                          <a:effectLst/>
                        </a:rPr>
                        <a:t>-2</a:t>
                      </a:r>
                      <a:r>
                        <a:rPr lang="en-US" sz="1500">
                          <a:effectLst/>
                        </a:rPr>
                        <a:t>)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X axis value range (in ms</a:t>
                      </a:r>
                      <a:r>
                        <a:rPr lang="en-US" sz="1500" baseline="30000">
                          <a:effectLst/>
                        </a:rPr>
                        <a:t>-2</a:t>
                      </a:r>
                      <a:r>
                        <a:rPr lang="en-US" sz="1500">
                          <a:effectLst/>
                        </a:rPr>
                        <a:t>)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Y Axis value range (in ms</a:t>
                      </a:r>
                      <a:r>
                        <a:rPr lang="en-US" sz="1500" baseline="30000">
                          <a:effectLst/>
                        </a:rPr>
                        <a:t>-2</a:t>
                      </a:r>
                      <a:r>
                        <a:rPr lang="en-US" sz="1500">
                          <a:effectLst/>
                        </a:rPr>
                        <a:t>)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effectLst/>
                        </a:rPr>
                        <a:t>Z axis value range (in ms</a:t>
                      </a:r>
                      <a:r>
                        <a:rPr lang="en-US" sz="1500" baseline="30000" dirty="0">
                          <a:effectLst/>
                        </a:rPr>
                        <a:t>-2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85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Participant 1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10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4-6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5-7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4-6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20-27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12-15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13-21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85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Participant 2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10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4-7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6-8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3-5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20-28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13-18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14-22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23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Participant 3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10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4-6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6-9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3-6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20-26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13-17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13-23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85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Participant 4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10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4-8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5-9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4-8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20-27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13-17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15-25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85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Participant 5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10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3-15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4-16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2-14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2-16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1-19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3-21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85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Participant 6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10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4-11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5-9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5-14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18-29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12-23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14-29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85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Participant 7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10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4-9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6-10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7-13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16-34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18-27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18-33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85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Participant 8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10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2-4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6-8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3-9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18-27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15-17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26-32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85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Participant 9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10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3-5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6-9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3-5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14-23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15-19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29-33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23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Participant 10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10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2-5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effectLst/>
                        </a:rPr>
                        <a:t>6-9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3-7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17-31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13-22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effectLst/>
                        </a:rPr>
                        <a:t>17-32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2747" cy="84412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Sensor </a:t>
            </a:r>
            <a:r>
              <a:rPr lang="en-US" sz="2400" dirty="0"/>
              <a:t>data for first human-shaped dummy </a:t>
            </a:r>
            <a:endParaRPr lang="en-US" sz="2400" dirty="0" smtClean="0"/>
          </a:p>
          <a:p>
            <a:pPr marL="342891" lvl="1" indent="0"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</a:t>
            </a:r>
            <a:r>
              <a:rPr lang="en-US" sz="2000" b="1" dirty="0"/>
              <a:t>For Smartphone Placed in Shirt’s Pocket</a:t>
            </a:r>
            <a:endParaRPr lang="en-US" sz="2000" dirty="0"/>
          </a:p>
          <a:p>
            <a:pPr marL="342891" lvl="1" indent="0">
              <a:buNone/>
            </a:pPr>
            <a:endParaRPr lang="en-US" altLang="en-US" dirty="0" smtClean="0"/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Continued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87353"/>
              </p:ext>
            </p:extLst>
          </p:nvPr>
        </p:nvGraphicFramePr>
        <p:xfrm>
          <a:off x="755577" y="2132852"/>
          <a:ext cx="7704855" cy="3960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2047"/>
                <a:gridCol w="3829491"/>
                <a:gridCol w="2983317"/>
              </a:tblGrid>
              <a:tr h="362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Test No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Triggered Accelerometer value range(ms</a:t>
                      </a:r>
                      <a:r>
                        <a:rPr lang="en-US" sz="1500" baseline="30000" dirty="0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Triggered Microphone value (dB)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9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01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9.8-4.24-1.57-0.76-8.8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80.8583     -     49.1261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9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02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9.8-5.5-1.38-23.6-8.8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2625" algn="l"/>
                        </a:tabLst>
                      </a:pPr>
                      <a:r>
                        <a:rPr lang="en-US" sz="1500">
                          <a:effectLst/>
                        </a:rPr>
                        <a:t>82.6055     -     47.6501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9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03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10.2-3.76-4.78-8.9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80.1791     -     47.9251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9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04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5180" algn="l"/>
                        </a:tabLst>
                      </a:pPr>
                      <a:r>
                        <a:rPr lang="en-US" sz="1500">
                          <a:effectLst/>
                        </a:rPr>
                        <a:t>9.5-5.42-1.15-13.95-8.8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86.2160     -     51.4892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9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05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9.8-3.3-21.76-8.8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85.3391     -     53.3218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9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06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11-4.3-20.42-7.3-3.94-1.65-10.26-8.8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85.1860     -     48.7985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9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07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10.5-5.37-0.37-3.1-8.8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81.1150     -     46.9491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9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9.2-5.5-0.83-23.26-8.8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85.9021     -     49.9327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9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09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55040" algn="l"/>
                        </a:tabLst>
                      </a:pPr>
                      <a:r>
                        <a:rPr lang="en-US" sz="1500">
                          <a:effectLst/>
                        </a:rPr>
                        <a:t>9.5-5.6-2.9-10.3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84.7467     -     50.5228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9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10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10.6-1.81-2.87-6.72-14.1-10.3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81.6661     -     45.6302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Continued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24744"/>
            <a:ext cx="8642747" cy="547211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/>
              <a:t>Sensor data for first human-shaped dummy </a:t>
            </a:r>
          </a:p>
          <a:p>
            <a:pPr marL="342891" lvl="1" indent="0">
              <a:buNone/>
            </a:pPr>
            <a:r>
              <a:rPr lang="en-US" altLang="en-US" sz="2400" dirty="0"/>
              <a:t>  </a:t>
            </a:r>
            <a:r>
              <a:rPr lang="en-US" sz="2000" b="1" dirty="0"/>
              <a:t>For Smartphone Placed in </a:t>
            </a:r>
            <a:r>
              <a:rPr lang="en-US" sz="2000" b="1" dirty="0" smtClean="0"/>
              <a:t>Pants Pocket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00651"/>
              </p:ext>
            </p:extLst>
          </p:nvPr>
        </p:nvGraphicFramePr>
        <p:xfrm>
          <a:off x="755577" y="2155985"/>
          <a:ext cx="7776865" cy="4081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025"/>
                <a:gridCol w="3865468"/>
                <a:gridCol w="3010372"/>
              </a:tblGrid>
              <a:tr h="370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Test No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Triggered Accelerometer value range(ms</a:t>
                      </a:r>
                      <a:r>
                        <a:rPr lang="en-US" sz="1500" baseline="30000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Triggered Microphone value (dB)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1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01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10-6.8-4.3-14.15-8.8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5960" algn="l"/>
                        </a:tabLst>
                      </a:pPr>
                      <a:r>
                        <a:rPr lang="en-US" sz="1500">
                          <a:effectLst/>
                        </a:rPr>
                        <a:t>80.3023     -     49.6289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1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02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55040" algn="l"/>
                        </a:tabLst>
                      </a:pPr>
                      <a:r>
                        <a:rPr lang="en-US" sz="1500">
                          <a:effectLst/>
                        </a:rPr>
                        <a:t>9.4-3.9-5.5-8.9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64540" algn="l"/>
                        </a:tabLst>
                      </a:pPr>
                      <a:r>
                        <a:rPr lang="en-US" sz="1500">
                          <a:effectLst/>
                        </a:rPr>
                        <a:t>79.7551     -     47.7116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1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03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500">
                          <a:effectLst/>
                        </a:rPr>
                        <a:t>10-4.3-30.68-8.8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77875" algn="l"/>
                        </a:tabLst>
                      </a:pPr>
                      <a:r>
                        <a:rPr lang="en-US" sz="1500">
                          <a:effectLst/>
                        </a:rPr>
                        <a:t>81.4088     -     49.9619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1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04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9.8-5.8-4.8-11.92-8.8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80.3526     -     48.0912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1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05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10.2-6.4-2.5-9.3-8.8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79.1303     </a:t>
                      </a:r>
                      <a:r>
                        <a:rPr lang="en-US" sz="1500" dirty="0">
                          <a:effectLst/>
                        </a:rPr>
                        <a:t>-     </a:t>
                      </a:r>
                      <a:r>
                        <a:rPr lang="en-US" sz="1500" dirty="0" smtClean="0">
                          <a:effectLst/>
                        </a:rPr>
                        <a:t>42.0774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1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06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10-5.2-21.38-3.2-9-8.9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79.4037     -     48.0254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1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07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9.9-5.2-7.1-8.8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80.4588     </a:t>
                      </a:r>
                      <a:r>
                        <a:rPr lang="en-US" sz="1500" dirty="0">
                          <a:effectLst/>
                        </a:rPr>
                        <a:t>-    </a:t>
                      </a:r>
                      <a:r>
                        <a:rPr lang="en-US" sz="1500" dirty="0" smtClean="0">
                          <a:effectLst/>
                        </a:rPr>
                        <a:t> </a:t>
                      </a:r>
                      <a:r>
                        <a:rPr lang="en-US" sz="1500" dirty="0">
                          <a:effectLst/>
                        </a:rPr>
                        <a:t>38.7683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1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8.8-6.8-5.4-1.7-8.8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9580" algn="l"/>
                        </a:tabLst>
                      </a:pPr>
                      <a:r>
                        <a:rPr lang="en-US" sz="1500" dirty="0">
                          <a:effectLst/>
                        </a:rPr>
                        <a:t>79.0109     -     26.6437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1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09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13-4.1-9-7-8.8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72.3602     -     31.3955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1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11.5-5.5-7.5-8.8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81.2497     -     49.1070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014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14658"/>
              </p:ext>
            </p:extLst>
          </p:nvPr>
        </p:nvGraphicFramePr>
        <p:xfrm>
          <a:off x="755576" y="2155984"/>
          <a:ext cx="7488832" cy="3937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7555"/>
                <a:gridCol w="3722139"/>
                <a:gridCol w="2899138"/>
              </a:tblGrid>
              <a:tr h="357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Test No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Triggered Accelerometer value range(ms</a:t>
                      </a:r>
                      <a:r>
                        <a:rPr lang="en-US" sz="1500" baseline="30000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Triggered Microphone value (dB)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7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01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9.8-7.4-4.3-1.4-2-8.8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82.7626     -     49.4779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7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02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9.9-7.6-4-1.2-11.8-8.9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81.6343     -     48.2639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7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03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10-7-4-6.9-11.3-10.3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84.3358     -     49.4224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7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04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78660" algn="l"/>
                        </a:tabLst>
                      </a:pPr>
                      <a:r>
                        <a:rPr lang="en-US" sz="1500">
                          <a:effectLst/>
                        </a:rPr>
                        <a:t>9.6-7.7-4.5-1.74-1.68-9.4-8.8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  85.6883     -     46.07905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7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05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9.8-5.7-1.6-6.7-4.6-8.8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78.1974     -     46.1443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7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06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19.9-5.6-2.6-6.8-10.2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79.3936     -     46.7854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7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07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11.4-9.3-25-3.5-5.6-10.2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79.5362     -     46.7551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7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05535" algn="l"/>
                        </a:tabLst>
                      </a:pPr>
                      <a:r>
                        <a:rPr lang="en-US" sz="1500">
                          <a:effectLst/>
                        </a:rPr>
                        <a:t>11.3-5.4-2.2-6.2-10.4-8.8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79.0868     -     48.1032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7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09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12-7.5-2.6-3.3-33.9-9.7-8.8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82.7787     -     48.3302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7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09930" algn="l"/>
                        </a:tabLst>
                      </a:pPr>
                      <a:r>
                        <a:rPr lang="en-US" sz="1500">
                          <a:effectLst/>
                        </a:rPr>
                        <a:t>10-2.3-5.2-21-8.8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72.8169     -     37.1957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79512" y="1052736"/>
            <a:ext cx="8642747" cy="84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100">
                <a:solidFill>
                  <a:schemeClr val="tx1"/>
                </a:solidFill>
                <a:latin typeface="Times New Roman" pitchFamily="18" charset="0"/>
                <a:ea typeface="굴림" panose="020B0600000101010101" pitchFamily="34" charset="-127"/>
                <a:cs typeface="Times New Roman" pitchFamily="18" charset="0"/>
              </a:defRPr>
            </a:lvl1pPr>
            <a:lvl2pPr marL="557199" indent="-21430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1800">
                <a:solidFill>
                  <a:schemeClr val="tx1"/>
                </a:solidFill>
                <a:latin typeface="Times New Roman" pitchFamily="18" charset="0"/>
                <a:ea typeface="굴림" panose="020B0600000101010101" pitchFamily="34" charset="-127"/>
                <a:cs typeface="Times New Roman" pitchFamily="18" charset="0"/>
              </a:defRPr>
            </a:lvl2pPr>
            <a:lvl3pPr marL="857228" indent="-171446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500">
                <a:solidFill>
                  <a:schemeClr val="tx1"/>
                </a:solidFill>
                <a:latin typeface="Times New Roman" pitchFamily="18" charset="0"/>
                <a:ea typeface="굴림" panose="020B0600000101010101" pitchFamily="34" charset="-127"/>
                <a:cs typeface="Times New Roman" pitchFamily="18" charset="0"/>
              </a:defRPr>
            </a:lvl3pPr>
            <a:lvl4pPr marL="1200120" indent="-171446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1500">
                <a:solidFill>
                  <a:schemeClr val="tx1"/>
                </a:solidFill>
                <a:latin typeface="Times New Roman" pitchFamily="18" charset="0"/>
                <a:ea typeface="굴림" panose="020B0600000101010101" pitchFamily="34" charset="-127"/>
                <a:cs typeface="Times New Roman" pitchFamily="18" charset="0"/>
              </a:defRPr>
            </a:lvl4pPr>
            <a:lvl5pPr marL="1543012" indent="-171446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itchFamily="18" charset="0"/>
                <a:ea typeface="굴림" panose="020B0600000101010101" pitchFamily="34" charset="-127"/>
                <a:cs typeface="Times New Roman" pitchFamily="18" charset="0"/>
              </a:defRPr>
            </a:lvl5pPr>
            <a:lvl6pPr marL="1885903" indent="-171446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795" indent="-171446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686" indent="-171446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577" indent="-171446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en-US" sz="2400" b="0" dirty="0" smtClean="0"/>
              <a:t>Sensor data for second human-shaped dummy </a:t>
            </a:r>
          </a:p>
          <a:p>
            <a:pPr marL="342891" lvl="1" indent="0">
              <a:buFont typeface="Wingdings" panose="05000000000000000000" pitchFamily="2" charset="2"/>
              <a:buNone/>
            </a:pPr>
            <a:r>
              <a:rPr lang="en-US" altLang="en-US" sz="2400" dirty="0" smtClean="0"/>
              <a:t>  </a:t>
            </a:r>
            <a:r>
              <a:rPr lang="en-US" sz="2000" b="1" dirty="0" smtClean="0"/>
              <a:t>For Smartphone Placed in Shirt’s Pocket</a:t>
            </a:r>
            <a:endParaRPr lang="en-US" sz="2000" dirty="0" smtClean="0"/>
          </a:p>
          <a:p>
            <a:pPr marL="342891" lvl="1" indent="0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974722"/>
              </p:ext>
            </p:extLst>
          </p:nvPr>
        </p:nvGraphicFramePr>
        <p:xfrm>
          <a:off x="971600" y="2155985"/>
          <a:ext cx="7272808" cy="3865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28"/>
                <a:gridCol w="3614771"/>
                <a:gridCol w="2815509"/>
              </a:tblGrid>
              <a:tr h="351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Test No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Triggered Accelerometer value range(ms</a:t>
                      </a:r>
                      <a:r>
                        <a:rPr lang="en-US" sz="1500" baseline="30000" dirty="0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Triggered Microphone value (dB)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1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01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10.2-6-5.41-8.8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1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02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91565" algn="l"/>
                        </a:tabLst>
                      </a:pPr>
                      <a:r>
                        <a:rPr lang="en-US" sz="1500" dirty="0">
                          <a:effectLst/>
                        </a:rPr>
                        <a:t>10-7.9-5.6-9.2-10.3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78.0054     -     46.9752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1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03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10-6.2-4.9-9-8.8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76.6901     -     45.1428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1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04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6315" algn="l"/>
                        </a:tabLst>
                      </a:pPr>
                      <a:r>
                        <a:rPr lang="en-US" sz="1500">
                          <a:effectLst/>
                        </a:rPr>
                        <a:t>10-6.9-4.7-32.8-8.8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77.8208     -     47.2657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1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05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5960" algn="l"/>
                        </a:tabLst>
                      </a:pPr>
                      <a:r>
                        <a:rPr lang="en-US" sz="1500">
                          <a:effectLst/>
                        </a:rPr>
                        <a:t>10-7.1-4.8-28-8.9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79.3187     -     48.5401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1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06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36955" algn="l"/>
                        </a:tabLst>
                      </a:pPr>
                      <a:r>
                        <a:rPr lang="en-US" sz="1500">
                          <a:effectLst/>
                        </a:rPr>
                        <a:t>11-8.2-1.6-2.1-8.8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78.5249     -     47.4757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1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07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10.7-6.7-17.2-6.6-10.3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74.8216     -     43.4051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1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11-7.7-5.8-5.7-1.6-8.8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80.7450     -     50.3683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1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09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11-8.8-14.5-7.5-4.88-7.6-18.8-8.8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76.9961     -     45.4232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1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11.2-1.7-6.3-33.9-8.8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78.2517     -     48.0408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7504" y="1034530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q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Sensor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data for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second human-shaped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dummy </a:t>
            </a:r>
          </a:p>
          <a:p>
            <a:pPr marL="342891" lvl="1" indent="0"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 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Smartphone Placed in Pants Pocket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Evolution of the system</a:t>
            </a:r>
            <a:endParaRPr lang="en-US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𝑠𝑒𝑛𝑠𝑖𝑡𝑖𝑣𝑖𝑡𝑦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𝑁𝑢𝑚𝑏𝑒𝑟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𝑇𝑟𝑢𝑒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𝑃𝑜𝑠𝑖𝑡𝑖𝑣𝑒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𝑁𝑢𝑚𝑏𝑒𝑟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𝑇𝑟𝑢𝑒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𝑃𝑜𝑠𝑖𝑡𝑖𝑣𝑒</m:t>
                        </m:r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r>
                          <a:rPr lang="en-US" i="1">
                            <a:latin typeface="Cambria Math"/>
                          </a:rPr>
                          <m:t>𝑁𝑢𝑚𝑏𝑒𝑟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𝐹𝑎𝑙𝑠𝑒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𝑁𝑒𝑔𝑎𝑡𝑖𝑣𝑒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………. </a:t>
                </a:r>
                <a:r>
                  <a:rPr lang="en-US" dirty="0"/>
                  <a:t>(5)</a:t>
                </a:r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𝑠𝑝𝑒𝑐𝑖𝑓𝑖𝑐𝑖𝑡𝑦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𝑁𝑢𝑚𝑏𝑒𝑟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𝑇𝑟𝑢𝑒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𝑁𝑒𝑔𝑎𝑡𝑖𝑣𝑒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𝑁𝑢𝑚𝑏𝑒𝑟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𝑇𝑟𝑢𝑒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𝑁𝑒𝑔𝑎𝑡𝑖𝑣𝑒</m:t>
                        </m:r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r>
                          <a:rPr lang="en-US" i="1">
                            <a:latin typeface="Cambria Math"/>
                          </a:rPr>
                          <m:t>𝑁𝑢𝑚𝑏𝑒𝑟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𝐹𝑎𝑙𝑠𝑒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𝑃𝑜𝑠𝑖𝑡𝑖𝑣𝑒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……….. </a:t>
                </a:r>
                <a:r>
                  <a:rPr lang="en-US" dirty="0"/>
                  <a:t>(6)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400" dirty="0" smtClean="0"/>
                  <a:t>True </a:t>
                </a:r>
                <a:r>
                  <a:rPr lang="en-US" sz="2400" dirty="0"/>
                  <a:t>positive (correctly identified)</a:t>
                </a:r>
              </a:p>
              <a:p>
                <a:pPr lvl="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400" dirty="0"/>
                  <a:t>False positive (incorrectly identified)</a:t>
                </a:r>
              </a:p>
              <a:p>
                <a:pPr lvl="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400" dirty="0"/>
                  <a:t>True negative (correctly rejected)</a:t>
                </a:r>
              </a:p>
              <a:p>
                <a:pPr lvl="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400" dirty="0"/>
                  <a:t>False negative (incorrectly rejected)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47" t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189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/>
              <a:t>Continued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642747" cy="547211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b="1" dirty="0"/>
              <a:t>Experimental Results of the System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70183"/>
              </p:ext>
            </p:extLst>
          </p:nvPr>
        </p:nvGraphicFramePr>
        <p:xfrm>
          <a:off x="899591" y="1916830"/>
          <a:ext cx="7416823" cy="3816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5401"/>
                <a:gridCol w="1145401"/>
                <a:gridCol w="1124095"/>
                <a:gridCol w="1124095"/>
                <a:gridCol w="1124095"/>
                <a:gridCol w="925725"/>
                <a:gridCol w="828011"/>
              </a:tblGrid>
              <a:tr h="1329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Smartphone position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Number of trials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Number of fall detected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Number of false positive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Accuracy (%)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Error rate (%)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182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effectLst/>
                        </a:rPr>
                        <a:t>Dummy no 01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Shirt’s pocket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24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20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04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83.33%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16.66%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18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Pants pocket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29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28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01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96.55%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3.44%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182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effectLst/>
                        </a:rPr>
                        <a:t>Dummy no 02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Shirt’s pocket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10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19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01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90%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10%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18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Pants pocket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10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18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02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80%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effectLst/>
                        </a:rPr>
                        <a:t>20%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769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Continued </a:t>
            </a:r>
            <a:r>
              <a:rPr lang="en-US" altLang="en-US" sz="3200" b="1" dirty="0" smtClean="0"/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068" y="928688"/>
                <a:ext cx="8820420" cy="547211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400" b="1" dirty="0" smtClean="0"/>
                  <a:t>Overall Performance of the System</a:t>
                </a:r>
              </a:p>
              <a:p>
                <a:pPr marL="0" indent="0">
                  <a:buNone/>
                </a:pPr>
                <a:r>
                  <a:rPr lang="en-US" dirty="0"/>
                  <a:t>The sensitivity of the system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𝑁𝑢𝑚𝑏𝑒𝑟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𝑇𝑟𝑢𝑒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𝑃𝑜𝑠𝑖𝑡𝑖𝑣𝑒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𝑁𝑢𝑚𝑏𝑒𝑟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𝑇𝑟𝑢𝑒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𝑃𝑜𝑠𝑖𝑡𝑖𝑣𝑒</m:t>
                        </m:r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r>
                          <a:rPr lang="en-US" i="1">
                            <a:latin typeface="Cambria Math"/>
                          </a:rPr>
                          <m:t>𝑁𝑢𝑚𝑏𝑒𝑟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𝐹𝑎𝑙𝑠𝑒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𝑁𝑒𝑔𝑎𝑡𝑖𝑣𝑒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          </a:t>
                </a:r>
                <a:r>
                  <a:rPr lang="en-US" dirty="0" smtClean="0"/>
                  <a:t>	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65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65+8</m:t>
                        </m:r>
                      </m:den>
                    </m:f>
                  </m:oMath>
                </a14:m>
                <a:r>
                  <a:rPr lang="en-US" dirty="0"/>
                  <a:t>   = 89.04%</a:t>
                </a:r>
              </a:p>
              <a:p>
                <a:pPr marL="0" indent="0">
                  <a:buNone/>
                </a:pPr>
                <a:r>
                  <a:rPr lang="en-US" dirty="0"/>
                  <a:t>The specificity of the system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𝑁𝑢𝑚𝑏𝑒𝑟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𝑇𝑟𝑢𝑒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𝑁𝑒𝑔𝑎𝑡𝑖𝑣𝑒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𝑁𝑢𝑚𝑏𝑒𝑟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𝑇𝑟𝑢𝑒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𝑁𝑒𝑔𝑎𝑡𝑖𝑣𝑒</m:t>
                        </m:r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r>
                          <a:rPr lang="en-US" i="1">
                            <a:latin typeface="Cambria Math"/>
                          </a:rPr>
                          <m:t>𝑁𝑢𝑚𝑏𝑒𝑟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𝐹𝑎𝑙𝑠𝑒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𝑃𝑜𝑠𝑖𝑡𝑖𝑣𝑒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          </a:t>
                </a:r>
                <a:r>
                  <a:rPr lang="en-US" dirty="0" smtClean="0"/>
                  <a:t>	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15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15+5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   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en-US" dirty="0"/>
                  <a:t>75%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068" y="928688"/>
                <a:ext cx="8820420" cy="5472112"/>
              </a:xfrm>
              <a:blipFill rotWithShape="1">
                <a:blip r:embed="rId2"/>
                <a:stretch>
                  <a:fillRect l="-829" t="-891" r="-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45689"/>
              </p:ext>
            </p:extLst>
          </p:nvPr>
        </p:nvGraphicFramePr>
        <p:xfrm>
          <a:off x="971597" y="3789040"/>
          <a:ext cx="7272810" cy="2304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6972"/>
                <a:gridCol w="1557617"/>
                <a:gridCol w="1603243"/>
                <a:gridCol w="946370"/>
                <a:gridCol w="1009304"/>
                <a:gridCol w="1009304"/>
              </a:tblGrid>
              <a:tr h="6068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Number of trials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Estimated result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Deviation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Sensitivity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Specificity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410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Free fall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20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15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89.04%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effectLst/>
                        </a:rPr>
                        <a:t>75%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56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</a:rPr>
                        <a:t>Mimic of human fall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73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>
                          <a:effectLst/>
                        </a:rPr>
                        <a:t>65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927100" algn="l"/>
                        </a:tabLst>
                      </a:pPr>
                      <a:r>
                        <a:rPr lang="en-US" sz="1500" dirty="0">
                          <a:effectLst/>
                        </a:rPr>
                        <a:t>8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695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Continued </a:t>
            </a:r>
            <a:r>
              <a:rPr lang="en-US" altLang="en-US" sz="3200" b="1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642747" cy="547211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b="1" dirty="0"/>
              <a:t>Comparison with existing </a:t>
            </a:r>
            <a:r>
              <a:rPr lang="en-US" sz="2400" b="1" dirty="0" smtClean="0"/>
              <a:t>systems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22660"/>
              </p:ext>
            </p:extLst>
          </p:nvPr>
        </p:nvGraphicFramePr>
        <p:xfrm>
          <a:off x="683569" y="1988840"/>
          <a:ext cx="7704855" cy="3931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5626"/>
                <a:gridCol w="827662"/>
                <a:gridCol w="1430616"/>
                <a:gridCol w="1053170"/>
                <a:gridCol w="1517781"/>
              </a:tblGrid>
              <a:tr h="11835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Fade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Emergency fall detector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PerFallD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Fall Detector (implemented system)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86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</a:rPr>
                        <a:t>Multiple sensor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</a:rPr>
                        <a:t>×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</a:rPr>
                        <a:t>×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  <a:sym typeface="Wingdings"/>
                        </a:rPr>
                        <a:t>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  <a:sym typeface="Wingdings"/>
                        </a:rPr>
                        <a:t>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</a:rPr>
                        <a:t>Accelerometer used to detect fall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  <a:sym typeface="Wingdings"/>
                        </a:rPr>
                        <a:t>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  <a:sym typeface="Wingdings"/>
                        </a:rPr>
                        <a:t>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  <a:sym typeface="Wingdings"/>
                        </a:rPr>
                        <a:t>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  <a:sym typeface="Wingdings"/>
                        </a:rPr>
                        <a:t>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095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</a:rPr>
                        <a:t>Microphone used to detect fall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</a:rPr>
                        <a:t>×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</a:rPr>
                        <a:t>×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</a:rPr>
                        <a:t>×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  <a:sym typeface="Wingdings"/>
                        </a:rPr>
                        <a:t>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970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</a:rPr>
                        <a:t>Continuous monitoring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</a:rPr>
                        <a:t>×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  <a:sym typeface="Wingdings"/>
                        </a:rPr>
                        <a:t>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</a:rPr>
                        <a:t>×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  <a:sym typeface="Wingdings"/>
                        </a:rPr>
                        <a:t>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False fall tolerant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</a:rPr>
                        <a:t>×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</a:rPr>
                        <a:t>×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  <a:sym typeface="Wingdings"/>
                        </a:rPr>
                        <a:t>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  <a:sym typeface="Wingdings"/>
                        </a:rPr>
                        <a:t>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95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</a:rPr>
                        <a:t>Works on locked state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</a:rPr>
                        <a:t>×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  <a:sym typeface="Wingdings"/>
                        </a:rPr>
                        <a:t>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</a:rPr>
                        <a:t>-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 dirty="0">
                          <a:effectLst/>
                          <a:sym typeface="Wingdings"/>
                        </a:rPr>
                        <a:t>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025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</a:rPr>
                        <a:t>Sensitivity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</a:rPr>
                        <a:t>-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</a:rPr>
                        <a:t>89.04%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87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</a:rPr>
                        <a:t>Specificity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</a:rPr>
                        <a:t>0%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</a:rPr>
                        <a:t>0%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>
                          <a:effectLst/>
                        </a:rPr>
                        <a:t>-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50"/>
                        </a:spcAft>
                        <a:tabLst>
                          <a:tab pos="237490" algn="l"/>
                        </a:tabLst>
                      </a:pPr>
                      <a:r>
                        <a:rPr lang="en-US" sz="1500" dirty="0">
                          <a:effectLst/>
                        </a:rPr>
                        <a:t>75%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326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568952" cy="4968552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/>
              <a:t>Setting thresholds observing real human fall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/>
              <a:t>Distinguishing human fall from free fall more accurately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/>
              <a:t>Considering more fall detector parameters like height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change</a:t>
            </a:r>
            <a:r>
              <a:rPr lang="en-US" sz="2800" dirty="0"/>
              <a:t>, location change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/>
              <a:t>Working with more in-built sensors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 smtClean="0"/>
              <a:t>Working with different types of fall for </a:t>
            </a:r>
            <a:r>
              <a:rPr lang="en-US" altLang="en-US" sz="2800" dirty="0"/>
              <a:t>any position </a:t>
            </a:r>
            <a:r>
              <a:rPr lang="en-US" altLang="en-US" sz="2800" dirty="0" smtClean="0"/>
              <a:t>of </a:t>
            </a:r>
            <a:br>
              <a:rPr lang="en-US" altLang="en-US" sz="2800" dirty="0" smtClean="0"/>
            </a:br>
            <a:r>
              <a:rPr lang="en-US" altLang="en-US" sz="2800" dirty="0" smtClean="0"/>
              <a:t>smartphone</a:t>
            </a: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Future 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Introduction (Cont.)</a:t>
            </a:r>
            <a:endParaRPr lang="en-US" altLang="en-US" sz="320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44070" y="1553769"/>
            <a:ext cx="5940098" cy="384792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2500" dirty="0">
                <a:ea typeface="+mn-ea"/>
              </a:rPr>
              <a:t>S</a:t>
            </a:r>
            <a:r>
              <a:rPr lang="en-US" sz="2500" dirty="0" smtClean="0">
                <a:ea typeface="+mn-ea"/>
              </a:rPr>
              <a:t>ystem deals with the physical parameters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endParaRPr lang="en-US" sz="2500" dirty="0" smtClean="0">
              <a:ea typeface="+mn-ea"/>
            </a:endParaRPr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2500" dirty="0" smtClean="0">
                <a:ea typeface="+mn-ea"/>
              </a:rPr>
              <a:t>A computational approach is established</a:t>
            </a:r>
          </a:p>
          <a:p>
            <a:pPr marL="0" indent="0" algn="just">
              <a:buNone/>
              <a:defRPr/>
            </a:pPr>
            <a:r>
              <a:rPr lang="en-US" sz="2500" dirty="0" smtClean="0">
                <a:ea typeface="+mn-ea"/>
              </a:rPr>
              <a:t>    to detect fall and smart feedback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endParaRPr lang="en-US" sz="2500" dirty="0" smtClean="0">
              <a:ea typeface="+mn-ea"/>
            </a:endParaRPr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2500" dirty="0" smtClean="0">
                <a:ea typeface="+mn-ea"/>
              </a:rPr>
              <a:t> Considered acceleration and sound level </a:t>
            </a:r>
            <a:br>
              <a:rPr lang="en-US" sz="2500" dirty="0" smtClean="0">
                <a:ea typeface="+mn-ea"/>
              </a:rPr>
            </a:br>
            <a:r>
              <a:rPr lang="en-US" sz="2500" dirty="0" smtClean="0">
                <a:ea typeface="+mn-ea"/>
              </a:rPr>
              <a:t>as physical parameters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endParaRPr lang="en-US" dirty="0" smtClean="0">
              <a:ea typeface="+mn-ea"/>
            </a:endParaRPr>
          </a:p>
        </p:txBody>
      </p:sp>
      <p:pic>
        <p:nvPicPr>
          <p:cNvPr id="6" name="Picture 5" descr="C:\Users\N1363l\Desktop\riport_pics\phone_acceleratio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7" y="1784808"/>
            <a:ext cx="28098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N1363l\Desktop\riport_pics\microphone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1" y="3787303"/>
            <a:ext cx="2701390" cy="172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/>
              <a:t>Conclusion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2747" cy="547211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/>
              <a:t>The system can differentiate human fall from free fall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/>
              <a:t>Uses</a:t>
            </a:r>
            <a:r>
              <a:rPr lang="en-US" sz="2800" dirty="0"/>
              <a:t> multiple</a:t>
            </a:r>
            <a:r>
              <a:rPr lang="en-US" sz="2800" dirty="0" smtClean="0"/>
              <a:t> smartphone’s inbuilt sensors to detect fall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/>
              <a:t>Can detect smartphone position automatically and set </a:t>
            </a:r>
            <a:br>
              <a:rPr lang="en-US" sz="2800" dirty="0" smtClean="0"/>
            </a:br>
            <a:r>
              <a:rPr lang="en-US" sz="2800" dirty="0" smtClean="0"/>
              <a:t>threshold accordingly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/>
              <a:t>After detecting fall place instant communication to </a:t>
            </a:r>
            <a:br>
              <a:rPr lang="en-US" sz="2800" dirty="0" smtClean="0"/>
            </a:br>
            <a:r>
              <a:rPr lang="en-US" sz="2800" dirty="0" smtClean="0"/>
              <a:t>reduce post-fall affects</a:t>
            </a:r>
          </a:p>
        </p:txBody>
      </p:sp>
    </p:spTree>
    <p:extLst>
      <p:ext uri="{BB962C8B-B14F-4D97-AF65-F5344CB8AC3E}">
        <p14:creationId xmlns:p14="http://schemas.microsoft.com/office/powerpoint/2010/main" val="2097641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/>
              <a:t>References</a:t>
            </a:r>
            <a:endParaRPr lang="en-US" altLang="en-US" sz="3200" b="1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9036496" cy="5400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[1] World Health Organization (WHO)’s official site [Online], Available at http://www.who.int/mediacentre/factsheets/fs344/en/ Accessed 8 November 2017.</a:t>
            </a:r>
          </a:p>
          <a:p>
            <a:pPr marL="0" indent="0">
              <a:buNone/>
            </a:pPr>
            <a:r>
              <a:rPr lang="en-US" sz="1800" dirty="0"/>
              <a:t>[2] Alexander BH, </a:t>
            </a:r>
            <a:r>
              <a:rPr lang="en-US" sz="1800" dirty="0" err="1"/>
              <a:t>Rivara</a:t>
            </a:r>
            <a:r>
              <a:rPr lang="en-US" sz="1800" dirty="0"/>
              <a:t> FP, Wolf ME, “The cost and frequency of hospitalization for fall–related injuries in older adults”, in proc. American Journal of Public Health, 1992; 82(7): </a:t>
            </a:r>
            <a:r>
              <a:rPr lang="en-US" sz="1800" dirty="0" smtClean="0"/>
              <a:t>pp.1020–3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[3] Sterling DA, O'Connor JA, </a:t>
            </a:r>
            <a:r>
              <a:rPr lang="en-US" sz="1800" dirty="0" err="1"/>
              <a:t>Bonadies</a:t>
            </a:r>
            <a:r>
              <a:rPr lang="en-US" sz="1800" dirty="0"/>
              <a:t> J. “Geriatric falls: injury severity is high and disproportionate to mechanism”, in proc. Journal of Trauma–Injury, Infection and Critical Care, 2001; </a:t>
            </a:r>
            <a:r>
              <a:rPr lang="en-US" sz="1800" dirty="0" err="1"/>
              <a:t>vol</a:t>
            </a:r>
            <a:r>
              <a:rPr lang="en-US" sz="1800" dirty="0"/>
              <a:t> 50(1): pp.116–9. </a:t>
            </a:r>
          </a:p>
          <a:p>
            <a:pPr marL="0" indent="0">
              <a:buNone/>
            </a:pPr>
            <a:r>
              <a:rPr lang="en-US" sz="1800" dirty="0"/>
              <a:t>[4] Hayes WC, Myers ER, Morris JN, </a:t>
            </a:r>
            <a:r>
              <a:rPr lang="en-US" sz="1800" dirty="0" err="1"/>
              <a:t>Gerhart</a:t>
            </a:r>
            <a:r>
              <a:rPr lang="en-US" sz="1800" dirty="0"/>
              <a:t> TN, </a:t>
            </a:r>
            <a:r>
              <a:rPr lang="en-US" sz="1800" dirty="0" err="1"/>
              <a:t>Yett</a:t>
            </a:r>
            <a:r>
              <a:rPr lang="en-US" sz="1800" dirty="0"/>
              <a:t> HS, </a:t>
            </a:r>
            <a:r>
              <a:rPr lang="en-US" sz="1800" dirty="0" err="1"/>
              <a:t>Lipsitz</a:t>
            </a:r>
            <a:r>
              <a:rPr lang="en-US" sz="1800" dirty="0"/>
              <a:t> LA. “Impact near the hip dominates fracture risk in elderly nursing home residents who fall”, in proc. Calcified Tissue International, 1993;vol 52: pp.192-198. </a:t>
            </a:r>
          </a:p>
          <a:p>
            <a:pPr marL="0" indent="0">
              <a:buNone/>
            </a:pPr>
            <a:r>
              <a:rPr lang="en-US" sz="1800" dirty="0"/>
              <a:t>[5] </a:t>
            </a:r>
            <a:r>
              <a:rPr lang="en-US" sz="1800" dirty="0" err="1"/>
              <a:t>Jager</a:t>
            </a:r>
            <a:r>
              <a:rPr lang="en-US" sz="1800" dirty="0"/>
              <a:t> TE, Weiss HB, </a:t>
            </a:r>
            <a:r>
              <a:rPr lang="en-US" sz="1800" dirty="0" err="1"/>
              <a:t>Coben</a:t>
            </a:r>
            <a:r>
              <a:rPr lang="en-US" sz="1800" dirty="0"/>
              <a:t> JH, </a:t>
            </a:r>
            <a:r>
              <a:rPr lang="en-US" sz="1800" dirty="0" err="1"/>
              <a:t>Pepe</a:t>
            </a:r>
            <a:r>
              <a:rPr lang="en-US" sz="1800" dirty="0"/>
              <a:t> PE. “Traumatic brain injuries evaluated in U.S. emergency departments, 1992–1994”, in proc. Academic Emergency Medicine 2000&amp;359; </a:t>
            </a:r>
            <a:r>
              <a:rPr lang="en-US" sz="1800" dirty="0" err="1"/>
              <a:t>vol</a:t>
            </a:r>
            <a:r>
              <a:rPr lang="en-US" sz="1800" dirty="0"/>
              <a:t> 7(2): pp.134–40.</a:t>
            </a:r>
          </a:p>
          <a:p>
            <a:pPr marL="0" indent="0">
              <a:buNone/>
            </a:pPr>
            <a:r>
              <a:rPr lang="en-US" sz="1800" dirty="0"/>
              <a:t>[6] World report on child injury prevention,</a:t>
            </a:r>
            <a:r>
              <a:rPr lang="bn-IN" sz="1800" dirty="0"/>
              <a:t> </a:t>
            </a:r>
            <a:r>
              <a:rPr lang="en-US" sz="1800" dirty="0"/>
              <a:t>Geneva: World Health Organization (WHO), ISBN 978 92 4 156357 4, 2008.</a:t>
            </a:r>
          </a:p>
          <a:p>
            <a:pPr marL="0" indent="0">
              <a:buNone/>
            </a:pPr>
            <a:r>
              <a:rPr lang="en-US" sz="1800" dirty="0"/>
              <a:t>[7] Bangladesh Health and Injury Survey Report on Children, Directorate General of Health Services, Ministry of Health and Family Welfare, Government of the People's Republic of Bangladesh</a:t>
            </a:r>
            <a:r>
              <a:rPr lang="bn-IN" sz="1800" dirty="0"/>
              <a:t>, </a:t>
            </a:r>
            <a:r>
              <a:rPr lang="en-US" sz="1800" dirty="0"/>
              <a:t>Published: January 2005, ISBN 92-806-3855-6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/>
              <a:t>References(cont.)</a:t>
            </a:r>
            <a:endParaRPr lang="en-US" altLang="en-US" sz="3200" b="1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07505" y="980728"/>
            <a:ext cx="8928992" cy="532859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[</a:t>
            </a:r>
            <a:r>
              <a:rPr lang="en-US" sz="1800" dirty="0"/>
              <a:t>8] Centers for Disease Control and Prevention, National Center for Injury Prevention and    Control[Online], Available at https://www.cdc.gov/homeandrecreationalsafety/falls/adult falls.html   Accessed 15 November, 2017.</a:t>
            </a:r>
          </a:p>
          <a:p>
            <a:pPr marL="0" indent="0">
              <a:buNone/>
            </a:pPr>
            <a:r>
              <a:rPr lang="en-US" sz="1800" dirty="0"/>
              <a:t>[9] Burns EB, Stevens JA, Lee RL. “The direct costs of fatal and non-fatal falls among older adults—United States”, in proc. Journal of Safety Research, 2016:58.</a:t>
            </a:r>
          </a:p>
          <a:p>
            <a:pPr marL="0" indent="0">
              <a:buNone/>
            </a:pPr>
            <a:r>
              <a:rPr lang="en-US" sz="1800" dirty="0"/>
              <a:t>[10] </a:t>
            </a:r>
            <a:r>
              <a:rPr lang="en-US" sz="1800" dirty="0" err="1"/>
              <a:t>Vellas</a:t>
            </a:r>
            <a:r>
              <a:rPr lang="en-US" sz="1800" dirty="0"/>
              <a:t> BJ, Wayne SJ, Romero LJ, Baumgartner RN, Garry PJ. “Fear of falling and restriction of mobility in elderly fallers”, Age and Ageing 1997; </a:t>
            </a:r>
            <a:r>
              <a:rPr lang="en-US" sz="1800" dirty="0" err="1"/>
              <a:t>vol</a:t>
            </a:r>
            <a:r>
              <a:rPr lang="en-US" sz="1800" dirty="0"/>
              <a:t> 26: pp.189–193.</a:t>
            </a:r>
          </a:p>
          <a:p>
            <a:pPr marL="0" indent="0">
              <a:buNone/>
            </a:pPr>
            <a:r>
              <a:rPr lang="en-US" sz="1800" dirty="0"/>
              <a:t> [11] </a:t>
            </a:r>
            <a:r>
              <a:rPr lang="en-US" sz="1800" dirty="0" err="1"/>
              <a:t>Nyan</a:t>
            </a:r>
            <a:r>
              <a:rPr lang="en-US" sz="1800" dirty="0"/>
              <a:t> MN, </a:t>
            </a:r>
            <a:r>
              <a:rPr lang="en-US" sz="1800" dirty="0" err="1"/>
              <a:t>Tay</a:t>
            </a:r>
            <a:r>
              <a:rPr lang="en-US" sz="1800" dirty="0"/>
              <a:t> FE, </a:t>
            </a:r>
            <a:r>
              <a:rPr lang="en-US" sz="1800" dirty="0" err="1"/>
              <a:t>Manimaran</a:t>
            </a:r>
            <a:r>
              <a:rPr lang="en-US" sz="1800" dirty="0"/>
              <a:t> M, </a:t>
            </a:r>
            <a:r>
              <a:rPr lang="en-US" sz="1800" dirty="0" err="1"/>
              <a:t>Seah</a:t>
            </a:r>
            <a:r>
              <a:rPr lang="en-US" sz="1800" dirty="0"/>
              <a:t> KH. “</a:t>
            </a:r>
            <a:r>
              <a:rPr lang="en-US" sz="1800" dirty="0" err="1"/>
              <a:t>Garmentbased</a:t>
            </a:r>
            <a:r>
              <a:rPr lang="en-US" sz="1800" dirty="0"/>
              <a:t> detection of falls and activities of daily living using 3-axis MEMS accelerometer”, in proc. Journal of Physics Conference Series , 2006,vol 34: pp.1059–1067</a:t>
            </a:r>
          </a:p>
          <a:p>
            <a:pPr marL="0" indent="0">
              <a:buNone/>
            </a:pPr>
            <a:r>
              <a:rPr lang="en-US" sz="1800" dirty="0"/>
              <a:t>[12] </a:t>
            </a:r>
            <a:r>
              <a:rPr lang="en-US" sz="1800" dirty="0" err="1"/>
              <a:t>Kangas</a:t>
            </a:r>
            <a:r>
              <a:rPr lang="en-US" sz="1800" dirty="0"/>
              <a:t> M, </a:t>
            </a:r>
            <a:r>
              <a:rPr lang="en-US" sz="1800" dirty="0" err="1"/>
              <a:t>Konttila</a:t>
            </a:r>
            <a:r>
              <a:rPr lang="en-US" sz="1800" dirty="0"/>
              <a:t> A, Lindgren P, </a:t>
            </a:r>
            <a:r>
              <a:rPr lang="en-US" sz="1800" dirty="0" err="1"/>
              <a:t>Winblad</a:t>
            </a:r>
            <a:r>
              <a:rPr lang="en-US" sz="1800" dirty="0"/>
              <a:t> I, </a:t>
            </a:r>
            <a:r>
              <a:rPr lang="en-US" sz="1800" dirty="0" err="1"/>
              <a:t>Jamsa</a:t>
            </a:r>
            <a:r>
              <a:rPr lang="en-US" sz="1800" dirty="0"/>
              <a:t> T. “Comparison of low-complexity fall detection algorithms for body attached </a:t>
            </a:r>
            <a:r>
              <a:rPr lang="en-US" sz="1800" dirty="0" err="1"/>
              <a:t>accelerometers”,in</a:t>
            </a:r>
            <a:r>
              <a:rPr lang="en-US" sz="1800" dirty="0"/>
              <a:t> proc. Gait Posture , 2008,vol 28(2): pp.285–291</a:t>
            </a:r>
          </a:p>
          <a:p>
            <a:pPr marL="0" indent="0">
              <a:buNone/>
            </a:pPr>
            <a:r>
              <a:rPr lang="en-US" sz="1800" dirty="0"/>
              <a:t>[13] Brown G. “An accelerometer based fall detector: development, experimentation, and analysis”, SUPERB internship report, University of California, Berkeley, 2005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7" cy="525658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[14] Hwang JY, Kang JM, Jang YW, Kim HC. “Development of novel algorithm and real-time monitoring ambulatory system using Bluetooth module for fall detection in the elderly.”, In: Proceedings of 26th annual international conference of the engineering in medicine and biology society, IEEE-EMBS 2004.</a:t>
            </a:r>
          </a:p>
          <a:p>
            <a:pPr marL="0" indent="0">
              <a:buNone/>
            </a:pPr>
            <a:r>
              <a:rPr lang="en-US" sz="1800" dirty="0"/>
              <a:t>[15] </a:t>
            </a:r>
            <a:r>
              <a:rPr lang="en-US" sz="1800" dirty="0" err="1"/>
              <a:t>Pannurat</a:t>
            </a:r>
            <a:r>
              <a:rPr lang="en-US" sz="1800" dirty="0"/>
              <a:t> N, </a:t>
            </a:r>
            <a:r>
              <a:rPr lang="en-US" sz="1800" dirty="0" err="1"/>
              <a:t>Thiemjarus</a:t>
            </a:r>
            <a:r>
              <a:rPr lang="en-US" sz="1800" dirty="0"/>
              <a:t> S, </a:t>
            </a:r>
            <a:r>
              <a:rPr lang="en-US" sz="1800" dirty="0" err="1"/>
              <a:t>Nantajeewarawat</a:t>
            </a:r>
            <a:r>
              <a:rPr lang="en-US" sz="1800" dirty="0"/>
              <a:t> E. “Automatic Fall Monitoring: A Review. </a:t>
            </a:r>
            <a:r>
              <a:rPr lang="en-US" sz="1800" i="1" dirty="0"/>
              <a:t>Sensors”,</a:t>
            </a:r>
            <a:r>
              <a:rPr lang="en-US" sz="1800" dirty="0"/>
              <a:t> 2014, </a:t>
            </a:r>
            <a:r>
              <a:rPr lang="en-US" sz="1800" i="1" dirty="0"/>
              <a:t>14</a:t>
            </a:r>
            <a:r>
              <a:rPr lang="en-US" sz="1800" dirty="0"/>
              <a:t>, pp. 12900–12936. </a:t>
            </a:r>
          </a:p>
          <a:p>
            <a:pPr marL="0" indent="0">
              <a:buNone/>
            </a:pPr>
            <a:r>
              <a:rPr lang="en-US" sz="1800" dirty="0"/>
              <a:t>[16] Yuan B, Herbert J. “Non-Intrusive Movement Detection in Cara Pervasive Healthcare Application”, In Proceedings of the 2011 International Conference on Wireless Networks, (WORLDCOMP), Las Vegas, NV, USA, 18–21 July 2011; pp. 360–366.</a:t>
            </a:r>
          </a:p>
          <a:p>
            <a:pPr marL="0" indent="0">
              <a:buNone/>
            </a:pPr>
            <a:r>
              <a:rPr lang="en-US" sz="1800" dirty="0"/>
              <a:t>[17] </a:t>
            </a:r>
            <a:r>
              <a:rPr lang="en-US" sz="1800" dirty="0" err="1"/>
              <a:t>Honglun</a:t>
            </a:r>
            <a:r>
              <a:rPr lang="en-US" sz="1800" dirty="0"/>
              <a:t> H, </a:t>
            </a:r>
            <a:r>
              <a:rPr lang="en-US" sz="1800" dirty="0" err="1"/>
              <a:t>Meimei</a:t>
            </a:r>
            <a:r>
              <a:rPr lang="en-US" sz="1800" dirty="0"/>
              <a:t> H, </a:t>
            </a:r>
            <a:r>
              <a:rPr lang="en-US" sz="1800" dirty="0" err="1"/>
              <a:t>Minghui</a:t>
            </a:r>
            <a:r>
              <a:rPr lang="en-US" sz="1800" dirty="0"/>
              <a:t> W. “Sensor-Based Wireless Wearable Systems for Healthcare and Falls Monitoring”, </a:t>
            </a:r>
            <a:r>
              <a:rPr lang="en-US" sz="1800" i="1" dirty="0"/>
              <a:t>Int. J. Smart Sens. </a:t>
            </a:r>
            <a:r>
              <a:rPr lang="en-US" sz="1800" i="1" dirty="0" err="1"/>
              <a:t>Intell</a:t>
            </a:r>
            <a:r>
              <a:rPr lang="en-US" sz="1800" i="1" dirty="0"/>
              <a:t>. Syst.</a:t>
            </a:r>
            <a:r>
              <a:rPr lang="en-US" sz="1800" dirty="0"/>
              <a:t> 2013, </a:t>
            </a:r>
            <a:r>
              <a:rPr lang="en-US" sz="1800" i="1" dirty="0"/>
              <a:t>6</a:t>
            </a:r>
            <a:r>
              <a:rPr lang="en-US" sz="1800" dirty="0"/>
              <a:t>, pp.2200–2216. </a:t>
            </a:r>
          </a:p>
          <a:p>
            <a:pPr marL="0" indent="0">
              <a:buNone/>
            </a:pPr>
            <a:r>
              <a:rPr lang="en-US" sz="1800" dirty="0"/>
              <a:t>[18] </a:t>
            </a:r>
            <a:r>
              <a:rPr lang="en-US" sz="1800" dirty="0" err="1"/>
              <a:t>Shuo</a:t>
            </a:r>
            <a:r>
              <a:rPr lang="en-US" sz="1800" dirty="0"/>
              <a:t> C. “Fall Detection System Using Arduino </a:t>
            </a:r>
            <a:r>
              <a:rPr lang="en-US" sz="1800" dirty="0" err="1"/>
              <a:t>Fio</a:t>
            </a:r>
            <a:r>
              <a:rPr lang="en-US" sz="1800" dirty="0"/>
              <a:t>”. In Proceedings of the IRC Conference on Science, Engineering and Technology, Singapore, 13 May 2015.</a:t>
            </a:r>
          </a:p>
          <a:p>
            <a:pPr marL="0" indent="0">
              <a:buNone/>
            </a:pPr>
            <a:r>
              <a:rPr lang="en-US" sz="1800" dirty="0"/>
              <a:t>[19] Available at http://www.brickhousealert.com/personal-emergency-medicalalarm.htm [Online] Accessed 8 January, 2017. </a:t>
            </a:r>
          </a:p>
          <a:p>
            <a:pPr marL="0" indent="0">
              <a:buNone/>
            </a:pPr>
            <a:r>
              <a:rPr lang="en-US" sz="1800" dirty="0"/>
              <a:t>[20] Available at https://www.medicalguardian.com/product/home-guardian [Online] Accessed 15 November, 2017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References(cont.)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9032180" cy="518457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[</a:t>
            </a:r>
            <a:r>
              <a:rPr lang="en-US" sz="1800" dirty="0"/>
              <a:t>21] </a:t>
            </a:r>
            <a:r>
              <a:rPr lang="en-US" sz="1800" dirty="0" err="1"/>
              <a:t>Ganti</a:t>
            </a:r>
            <a:r>
              <a:rPr lang="en-US" sz="1800" dirty="0"/>
              <a:t> RK, </a:t>
            </a:r>
            <a:r>
              <a:rPr lang="en-US" sz="1800" dirty="0" err="1"/>
              <a:t>Jayachandran</a:t>
            </a:r>
            <a:r>
              <a:rPr lang="en-US" sz="1800" dirty="0"/>
              <a:t> P, </a:t>
            </a:r>
            <a:r>
              <a:rPr lang="en-US" sz="1800" dirty="0" err="1"/>
              <a:t>Abdelzaher</a:t>
            </a:r>
            <a:r>
              <a:rPr lang="en-US" sz="1800" dirty="0"/>
              <a:t> TF, </a:t>
            </a:r>
            <a:r>
              <a:rPr lang="en-US" sz="1800" dirty="0" err="1"/>
              <a:t>Stankovic</a:t>
            </a:r>
            <a:r>
              <a:rPr lang="en-US" sz="1800" dirty="0"/>
              <a:t> JA, “SATIRE: a software architecture for smart </a:t>
            </a:r>
            <a:r>
              <a:rPr lang="en-US" sz="1800" dirty="0" err="1"/>
              <a:t>AtTIRE</a:t>
            </a:r>
            <a:r>
              <a:rPr lang="en-US" sz="1800" dirty="0"/>
              <a:t>”, In: Proceedings of the 4th international conference on mobile systems, applications and services, </a:t>
            </a:r>
            <a:r>
              <a:rPr lang="en-US" sz="1800" dirty="0" err="1"/>
              <a:t>MobiSys</a:t>
            </a:r>
            <a:r>
              <a:rPr lang="en-US" sz="1800" dirty="0"/>
              <a:t>, 2006.</a:t>
            </a:r>
          </a:p>
          <a:p>
            <a:pPr marL="0" indent="0">
              <a:buNone/>
            </a:pPr>
            <a:r>
              <a:rPr lang="en-US" sz="1800" dirty="0" smtClean="0"/>
              <a:t>[</a:t>
            </a:r>
            <a:r>
              <a:rPr lang="en-US" sz="1800" dirty="0"/>
              <a:t>22] </a:t>
            </a:r>
            <a:r>
              <a:rPr lang="en-US" sz="1800" dirty="0" err="1"/>
              <a:t>Karantonis</a:t>
            </a:r>
            <a:r>
              <a:rPr lang="en-US" sz="1800" dirty="0"/>
              <a:t> DM, Narayanan MR, </a:t>
            </a:r>
            <a:r>
              <a:rPr lang="en-US" sz="1800" dirty="0" err="1"/>
              <a:t>Mathie</a:t>
            </a:r>
            <a:r>
              <a:rPr lang="en-US" sz="1800" dirty="0"/>
              <a:t> M, Lovell NH, </a:t>
            </a:r>
            <a:r>
              <a:rPr lang="en-US" sz="1800" dirty="0" err="1"/>
              <a:t>Celler</a:t>
            </a:r>
            <a:r>
              <a:rPr lang="en-US" sz="1800" dirty="0"/>
              <a:t> BG, “Implementation of a real-time human movement classiﬁer using a </a:t>
            </a:r>
            <a:r>
              <a:rPr lang="en-US" sz="1800" dirty="0" err="1"/>
              <a:t>triaxial</a:t>
            </a:r>
            <a:r>
              <a:rPr lang="en-US" sz="1800" dirty="0"/>
              <a:t> accelerometer for ambulatory monitoring”, in proc. IEEE Trans </a:t>
            </a:r>
            <a:r>
              <a:rPr lang="en-US" sz="1800" dirty="0" err="1"/>
              <a:t>Inf</a:t>
            </a:r>
            <a:r>
              <a:rPr lang="en-US" sz="1800" dirty="0"/>
              <a:t> </a:t>
            </a:r>
            <a:r>
              <a:rPr lang="en-US" sz="1800" dirty="0" err="1"/>
              <a:t>Technol</a:t>
            </a:r>
            <a:r>
              <a:rPr lang="en-US" sz="1800" dirty="0"/>
              <a:t> Biomed, 2006, 10(1): pp.156–167</a:t>
            </a:r>
          </a:p>
          <a:p>
            <a:pPr marL="0" indent="0">
              <a:buNone/>
            </a:pPr>
            <a:r>
              <a:rPr lang="en-US" sz="1800" dirty="0"/>
              <a:t>[23] Fu Z, </a:t>
            </a:r>
            <a:r>
              <a:rPr lang="en-US" sz="1800" dirty="0" err="1"/>
              <a:t>Culurciello</a:t>
            </a:r>
            <a:r>
              <a:rPr lang="en-US" sz="1800" dirty="0"/>
              <a:t> E, </a:t>
            </a:r>
            <a:r>
              <a:rPr lang="en-US" sz="1800" dirty="0" err="1"/>
              <a:t>Lichtsteiner</a:t>
            </a:r>
            <a:r>
              <a:rPr lang="en-US" sz="1800" dirty="0"/>
              <a:t> P, Delbruck T, “Fall detection using an address-event temporal contrast vision sensor”:, In: Proceedings of IEEE international symposium on circuits and systems, ISCAS, 2008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[</a:t>
            </a:r>
            <a:r>
              <a:rPr lang="en-US" sz="1800" dirty="0"/>
              <a:t>24] </a:t>
            </a:r>
            <a:r>
              <a:rPr lang="en-US" sz="1800" dirty="0" err="1"/>
              <a:t>Sixsmith</a:t>
            </a:r>
            <a:r>
              <a:rPr lang="en-US" sz="1800" dirty="0"/>
              <a:t> A, Johnson N., “A smart sensor to detect the falls of the elderly”, in proc. Pervasive </a:t>
            </a:r>
            <a:r>
              <a:rPr lang="en-US" sz="1800" dirty="0" err="1"/>
              <a:t>Comput</a:t>
            </a:r>
            <a:r>
              <a:rPr lang="en-US" sz="1800" dirty="0"/>
              <a:t>, 2004, </a:t>
            </a:r>
            <a:r>
              <a:rPr lang="en-US" sz="1800" dirty="0" err="1"/>
              <a:t>vol</a:t>
            </a:r>
            <a:r>
              <a:rPr lang="en-US" sz="1800" dirty="0"/>
              <a:t> 3(2): pp.42–47.</a:t>
            </a:r>
          </a:p>
          <a:p>
            <a:pPr marL="0" indent="0">
              <a:buNone/>
            </a:pPr>
            <a:r>
              <a:rPr lang="en-US" sz="1800" dirty="0"/>
              <a:t>[25] </a:t>
            </a:r>
            <a:r>
              <a:rPr lang="en-US" sz="1800" dirty="0" err="1"/>
              <a:t>Miaou</a:t>
            </a:r>
            <a:r>
              <a:rPr lang="en-US" sz="1800" dirty="0"/>
              <a:t> S, Sung P, Huang C., “A customized human fall detection system using </a:t>
            </a:r>
            <a:r>
              <a:rPr lang="en-US" sz="1800" dirty="0" err="1"/>
              <a:t>omni</a:t>
            </a:r>
            <a:r>
              <a:rPr lang="en-US" sz="1800" dirty="0"/>
              <a:t>-camera images and personal information”, In: Proceedings of 1st distributed diagnosis and home healthcare conference, 2006.</a:t>
            </a:r>
          </a:p>
          <a:p>
            <a:pPr marL="0" indent="0">
              <a:buNone/>
            </a:pPr>
            <a:r>
              <a:rPr lang="en-US" sz="1800" dirty="0"/>
              <a:t>[26] Jansen B, </a:t>
            </a:r>
            <a:r>
              <a:rPr lang="en-US" sz="1800" dirty="0" err="1"/>
              <a:t>Deklerck</a:t>
            </a:r>
            <a:r>
              <a:rPr lang="en-US" sz="1800" dirty="0"/>
              <a:t> R., “Context aware inactivity recognition for visual fall detection”, In: Proceedings of pervasive health conference and workshops, 2006.</a:t>
            </a:r>
          </a:p>
          <a:p>
            <a:pPr marL="0" indent="0">
              <a:buNone/>
            </a:pPr>
            <a:endParaRPr lang="en-US" altLang="en-US" sz="1800" b="1" dirty="0"/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References(cont.)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107503" y="908720"/>
            <a:ext cx="9036497" cy="547260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[</a:t>
            </a:r>
            <a:r>
              <a:rPr lang="en-US" sz="1800" dirty="0"/>
              <a:t>27] Zhao Z, Chen Y, Wang S, Chen  Z. “</a:t>
            </a:r>
            <a:r>
              <a:rPr lang="en-US" sz="1800" dirty="0" err="1"/>
              <a:t>FallAlarm</a:t>
            </a:r>
            <a:r>
              <a:rPr lang="en-US" sz="1800" dirty="0"/>
              <a:t>: Smart Phone Based Fall Detecting and Positioning System”, In Proceedings of the 9th International Conference on Mobile Web Information Systems (</a:t>
            </a:r>
            <a:r>
              <a:rPr lang="en-US" sz="1800" dirty="0" err="1"/>
              <a:t>MobiWIS</a:t>
            </a:r>
            <a:r>
              <a:rPr lang="en-US" sz="1800" dirty="0"/>
              <a:t>), Niagara Falls, ON, Canada, 27–29 August 2012; pp. 617–624.</a:t>
            </a:r>
          </a:p>
          <a:p>
            <a:pPr marL="0" indent="0">
              <a:buNone/>
            </a:pPr>
            <a:r>
              <a:rPr lang="en-US" sz="1800" dirty="0"/>
              <a:t>[28] Laguna MA, </a:t>
            </a:r>
            <a:r>
              <a:rPr lang="en-US" sz="1800" dirty="0" err="1"/>
              <a:t>Finat</a:t>
            </a:r>
            <a:r>
              <a:rPr lang="en-US" sz="1800" dirty="0"/>
              <a:t> J. “Remote Monitoring and Fall Detection: Multiplatform Java Based Mobile Applications”, In Proceedings of the III International Workshop of Ambient Assisted (Living IWAAL 2011), </a:t>
            </a:r>
            <a:r>
              <a:rPr lang="en-US" sz="1800" dirty="0" err="1"/>
              <a:t>Torremolinos-Málaga</a:t>
            </a:r>
            <a:r>
              <a:rPr lang="en-US" sz="1800" dirty="0"/>
              <a:t>, Spain, 8–10 June 2011; pp. 1–8.</a:t>
            </a:r>
          </a:p>
          <a:p>
            <a:pPr marL="0" indent="0">
              <a:buNone/>
            </a:pPr>
            <a:r>
              <a:rPr lang="en-US" sz="1800" dirty="0"/>
              <a:t>[29] Yu X. “Approaches and Principles of Fall Detection for Elderly and Patient”, In Proceedings of the 10th International Conference on E-Health Networking, Applications and Services (</a:t>
            </a:r>
            <a:r>
              <a:rPr lang="en-US" sz="1800" dirty="0" err="1"/>
              <a:t>HealthCom</a:t>
            </a:r>
            <a:r>
              <a:rPr lang="en-US" sz="1800" dirty="0"/>
              <a:t> 2008), Singapore, 7–9 July 2008; pp. 42–47.</a:t>
            </a:r>
          </a:p>
          <a:p>
            <a:pPr marL="0" indent="0">
              <a:buNone/>
            </a:pPr>
            <a:r>
              <a:rPr lang="en-US" sz="1800" dirty="0"/>
              <a:t>[30] </a:t>
            </a:r>
            <a:r>
              <a:rPr lang="en-US" sz="1800" dirty="0" err="1"/>
              <a:t>Noury</a:t>
            </a:r>
            <a:r>
              <a:rPr lang="en-US" sz="1800" dirty="0"/>
              <a:t> N, </a:t>
            </a:r>
            <a:r>
              <a:rPr lang="en-US" sz="1800" dirty="0" err="1"/>
              <a:t>Fleury</a:t>
            </a:r>
            <a:r>
              <a:rPr lang="en-US" sz="1800" dirty="0"/>
              <a:t> A, </a:t>
            </a:r>
            <a:r>
              <a:rPr lang="en-US" sz="1800" dirty="0" err="1"/>
              <a:t>Rumeau</a:t>
            </a:r>
            <a:r>
              <a:rPr lang="en-US" sz="1800" dirty="0"/>
              <a:t> P, Bourke A, </a:t>
            </a:r>
            <a:r>
              <a:rPr lang="en-US" sz="1800" dirty="0" err="1"/>
              <a:t>Laighin</a:t>
            </a:r>
            <a:r>
              <a:rPr lang="en-US" sz="1800" dirty="0"/>
              <a:t> G, </a:t>
            </a:r>
            <a:r>
              <a:rPr lang="en-US" sz="1800" dirty="0" err="1"/>
              <a:t>Rialle</a:t>
            </a:r>
            <a:r>
              <a:rPr lang="en-US" sz="1800" dirty="0"/>
              <a:t> V, Lundy J. “Fall Detection-Principles and Methods”, In Proceedings of the 29th Annual International Conference of the IEEE Engineering in Medicine and Biology Society (EMBS 2007), Lyon, France, 22–26 August 2007; pp. 1663–1666.</a:t>
            </a:r>
          </a:p>
          <a:p>
            <a:pPr marL="0" indent="0">
              <a:buNone/>
            </a:pPr>
            <a:r>
              <a:rPr lang="en-US" sz="1800" dirty="0"/>
              <a:t>[31] </a:t>
            </a:r>
            <a:r>
              <a:rPr lang="en-US" sz="1800" dirty="0" err="1"/>
              <a:t>Hegde</a:t>
            </a:r>
            <a:r>
              <a:rPr lang="en-US" sz="1800" dirty="0"/>
              <a:t> R, </a:t>
            </a:r>
            <a:r>
              <a:rPr lang="en-US" sz="1800" dirty="0" err="1"/>
              <a:t>Sudarshan</a:t>
            </a:r>
            <a:r>
              <a:rPr lang="en-US" sz="1800" dirty="0"/>
              <a:t> B, Kumar S, </a:t>
            </a:r>
            <a:r>
              <a:rPr lang="en-US" sz="1800" dirty="0" err="1"/>
              <a:t>Hariprasad</a:t>
            </a:r>
            <a:r>
              <a:rPr lang="en-US" sz="1800" dirty="0"/>
              <a:t> S, </a:t>
            </a:r>
            <a:r>
              <a:rPr lang="en-US" sz="1800" dirty="0" err="1"/>
              <a:t>Satyanarayana</a:t>
            </a:r>
            <a:r>
              <a:rPr lang="en-US" sz="1800" dirty="0"/>
              <a:t> B. “Technical Advances in Fall Detection System—A Review. </a:t>
            </a:r>
            <a:r>
              <a:rPr lang="en-US" sz="1800" i="1" dirty="0"/>
              <a:t>Int. J. </a:t>
            </a:r>
            <a:r>
              <a:rPr lang="en-US" sz="1800" i="1" dirty="0" err="1"/>
              <a:t>Comput</a:t>
            </a:r>
            <a:r>
              <a:rPr lang="en-US" sz="1800" i="1" dirty="0"/>
              <a:t>. Sci. Mob. </a:t>
            </a:r>
            <a:r>
              <a:rPr lang="en-US" sz="1800" i="1" dirty="0" err="1"/>
              <a:t>Comput</a:t>
            </a:r>
            <a:r>
              <a:rPr lang="en-US" sz="1800" i="1" dirty="0"/>
              <a:t>.</a:t>
            </a:r>
            <a:r>
              <a:rPr lang="en-US" sz="1800" dirty="0"/>
              <a:t> 2013, </a:t>
            </a:r>
            <a:r>
              <a:rPr lang="en-US" sz="1800" i="1" dirty="0"/>
              <a:t>2</a:t>
            </a:r>
            <a:r>
              <a:rPr lang="en-US" sz="1800" dirty="0"/>
              <a:t>, 152–160. </a:t>
            </a:r>
          </a:p>
          <a:p>
            <a:pPr marL="0" indent="0">
              <a:buNone/>
            </a:pPr>
            <a:r>
              <a:rPr lang="en-US" sz="1800" dirty="0"/>
              <a:t>[32] </a:t>
            </a:r>
            <a:r>
              <a:rPr lang="en-US" sz="1800" dirty="0" err="1"/>
              <a:t>Noury</a:t>
            </a:r>
            <a:r>
              <a:rPr lang="en-US" sz="1800" dirty="0"/>
              <a:t> N, </a:t>
            </a:r>
            <a:r>
              <a:rPr lang="en-US" sz="1800" dirty="0" err="1"/>
              <a:t>Rumeau</a:t>
            </a:r>
            <a:r>
              <a:rPr lang="en-US" sz="1800" dirty="0"/>
              <a:t> P, Bourke A, </a:t>
            </a:r>
            <a:r>
              <a:rPr lang="en-US" sz="1800" dirty="0" err="1"/>
              <a:t>ÓLaighin</a:t>
            </a:r>
            <a:r>
              <a:rPr lang="en-US" sz="1800" dirty="0"/>
              <a:t> G, Lundy J. “A Proposal for the Classification and Evaluation of Fall Detectors”, </a:t>
            </a:r>
            <a:r>
              <a:rPr lang="en-US" sz="1800" i="1" dirty="0"/>
              <a:t>IRBM</a:t>
            </a:r>
            <a:r>
              <a:rPr lang="en-US" sz="1800" dirty="0"/>
              <a:t> 2008, </a:t>
            </a:r>
            <a:r>
              <a:rPr lang="en-US" sz="1800" i="1" dirty="0"/>
              <a:t>29</a:t>
            </a:r>
            <a:r>
              <a:rPr lang="en-US" sz="1800" dirty="0"/>
              <a:t>, pp.340–349. </a:t>
            </a:r>
            <a:endParaRPr lang="en-US" altLang="en-US" sz="1800" b="1" dirty="0"/>
          </a:p>
        </p:txBody>
      </p:sp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References(cont.)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References(cont.)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[</a:t>
            </a:r>
            <a:r>
              <a:rPr lang="en-US" sz="1800" dirty="0"/>
              <a:t>33] </a:t>
            </a:r>
            <a:r>
              <a:rPr lang="en-US" sz="1800" dirty="0" err="1"/>
              <a:t>Hijaz</a:t>
            </a:r>
            <a:r>
              <a:rPr lang="en-US" sz="1800" dirty="0"/>
              <a:t> F, </a:t>
            </a:r>
            <a:r>
              <a:rPr lang="en-US" sz="1800" dirty="0" err="1"/>
              <a:t>Afzal</a:t>
            </a:r>
            <a:r>
              <a:rPr lang="en-US" sz="1800" dirty="0"/>
              <a:t> N, Ahmad T, </a:t>
            </a:r>
            <a:r>
              <a:rPr lang="en-US" sz="1800" dirty="0" err="1"/>
              <a:t>Hasan</a:t>
            </a:r>
            <a:r>
              <a:rPr lang="en-US" sz="1800" dirty="0"/>
              <a:t> O. “Survey of Fall Detection and Daily Activity Monitoring Techniques”, In Proceedings of the 2010 International Conference on Information and Emerging Technologies (ICIET), Pakistan, 14–16 June 2010; pp. 1–6.</a:t>
            </a:r>
          </a:p>
          <a:p>
            <a:pPr marL="0" indent="0">
              <a:buNone/>
            </a:pPr>
            <a:r>
              <a:rPr lang="en-US" sz="1800" dirty="0"/>
              <a:t>[34] Habib MA, </a:t>
            </a:r>
            <a:r>
              <a:rPr lang="en-US" sz="1800" dirty="0" err="1"/>
              <a:t>Mohktar</a:t>
            </a:r>
            <a:r>
              <a:rPr lang="en-US" sz="1800" dirty="0"/>
              <a:t> MS, </a:t>
            </a:r>
            <a:r>
              <a:rPr lang="en-US" sz="1800" dirty="0" err="1"/>
              <a:t>Kamaruzzaman</a:t>
            </a:r>
            <a:r>
              <a:rPr lang="en-US" sz="1800" dirty="0"/>
              <a:t> SB, Lim KS, Pin TM, Ibrahim F. “Smartphone-Based Solutions for Fall Detection and Prevention: Challenges and Open Issues’, </a:t>
            </a:r>
            <a:r>
              <a:rPr lang="en-US" sz="1800" i="1" dirty="0"/>
              <a:t>Sensors</a:t>
            </a:r>
            <a:r>
              <a:rPr lang="en-US" sz="1800" dirty="0"/>
              <a:t> 2014, </a:t>
            </a:r>
            <a:r>
              <a:rPr lang="en-US" sz="1800" i="1" dirty="0"/>
              <a:t>14</a:t>
            </a:r>
            <a:r>
              <a:rPr lang="en-US" sz="1800" dirty="0"/>
              <a:t>, pp.7181–7208. </a:t>
            </a:r>
          </a:p>
          <a:p>
            <a:pPr marL="0" indent="0">
              <a:buNone/>
            </a:pPr>
            <a:r>
              <a:rPr lang="en-US" sz="1800" dirty="0"/>
              <a:t>[35] </a:t>
            </a:r>
            <a:r>
              <a:rPr lang="en-US" sz="1800" dirty="0" err="1"/>
              <a:t>Terroso</a:t>
            </a:r>
            <a:r>
              <a:rPr lang="en-US" sz="1800" dirty="0"/>
              <a:t> M, Rosa N, Marques AT, Simons R. “Physical consequences of falls in the elderly: a literature review from 1995 to 2010”, </a:t>
            </a:r>
            <a:r>
              <a:rPr lang="en-US" sz="1800" dirty="0" err="1"/>
              <a:t>Eur</a:t>
            </a:r>
            <a:r>
              <a:rPr lang="en-US" sz="1800" dirty="0"/>
              <a:t> Rev Aging </a:t>
            </a:r>
            <a:r>
              <a:rPr lang="en-US" sz="1800" dirty="0" err="1"/>
              <a:t>Phys</a:t>
            </a:r>
            <a:r>
              <a:rPr lang="en-US" sz="1800" dirty="0"/>
              <a:t> Act (2014)</a:t>
            </a:r>
          </a:p>
          <a:p>
            <a:pPr marL="0" indent="0">
              <a:buNone/>
            </a:pPr>
            <a:r>
              <a:rPr lang="en-US" sz="1800" dirty="0"/>
              <a:t>[36] Available at http://www.healthinaging.org/aging-and-health-a-to-z/topic:falls/info :causes-and-symptoms/ [online] Accessed 15 November, 2017.</a:t>
            </a:r>
          </a:p>
          <a:p>
            <a:pPr marL="0" indent="0">
              <a:buNone/>
            </a:pPr>
            <a:r>
              <a:rPr lang="en-US" sz="1800" dirty="0"/>
              <a:t>[37] </a:t>
            </a:r>
            <a:r>
              <a:rPr lang="en-US" sz="1800" dirty="0" err="1"/>
              <a:t>Hormann</a:t>
            </a:r>
            <a:r>
              <a:rPr lang="en-US" sz="1800" dirty="0"/>
              <a:t> W. </a:t>
            </a:r>
            <a:r>
              <a:rPr lang="en-US" sz="1800" dirty="0" err="1"/>
              <a:t>Kommunikationstechnologie</a:t>
            </a:r>
            <a:r>
              <a:rPr lang="en-US" sz="1800" dirty="0"/>
              <a:t> </a:t>
            </a:r>
            <a:r>
              <a:rPr lang="en-US" sz="1800" dirty="0" err="1"/>
              <a:t>im</a:t>
            </a:r>
            <a:r>
              <a:rPr lang="en-US" sz="1800" dirty="0"/>
              <a:t> </a:t>
            </a:r>
            <a:r>
              <a:rPr lang="en-US" sz="1800" dirty="0" err="1"/>
              <a:t>Dienst</a:t>
            </a:r>
            <a:r>
              <a:rPr lang="en-US" sz="1800" dirty="0"/>
              <a:t> </a:t>
            </a:r>
            <a:r>
              <a:rPr lang="en-US" sz="1800" dirty="0" err="1"/>
              <a:t>amMenchen</a:t>
            </a:r>
            <a:r>
              <a:rPr lang="en-US" sz="1800" dirty="0"/>
              <a:t>. In HAUSNOTRUFSYSTEME </a:t>
            </a:r>
            <a:r>
              <a:rPr lang="en-US" sz="1800" dirty="0" err="1"/>
              <a:t>Kommunikationstechnologie</a:t>
            </a:r>
            <a:r>
              <a:rPr lang="en-US" sz="1800" dirty="0"/>
              <a:t> </a:t>
            </a:r>
            <a:r>
              <a:rPr lang="en-US" sz="1800" dirty="0" err="1"/>
              <a:t>imDienst</a:t>
            </a:r>
            <a:r>
              <a:rPr lang="en-US" sz="1800" dirty="0"/>
              <a:t> am </a:t>
            </a:r>
            <a:r>
              <a:rPr lang="en-US" sz="1800" dirty="0" err="1"/>
              <a:t>Menchen</a:t>
            </a:r>
            <a:r>
              <a:rPr lang="en-US" sz="1800" dirty="0"/>
              <a:t>; </a:t>
            </a:r>
            <a:r>
              <a:rPr lang="en-US" sz="1800" dirty="0" err="1"/>
              <a:t>Heilscher</a:t>
            </a:r>
            <a:r>
              <a:rPr lang="en-US" sz="1800" dirty="0"/>
              <a:t> W, Ed, </a:t>
            </a:r>
            <a:r>
              <a:rPr lang="en-US" sz="1800" dirty="0" err="1"/>
              <a:t>Wirtschaftsverlag</a:t>
            </a:r>
            <a:r>
              <a:rPr lang="en-US" sz="1800" dirty="0"/>
              <a:t> NW: Bremerhaven, Germany, 1980. (In </a:t>
            </a:r>
            <a:r>
              <a:rPr lang="en-US" sz="1800" dirty="0" err="1"/>
              <a:t>Geman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[38] Hansen TR, </a:t>
            </a:r>
            <a:r>
              <a:rPr lang="en-US" sz="1800" dirty="0" err="1"/>
              <a:t>Ekund</a:t>
            </a:r>
            <a:r>
              <a:rPr lang="en-US" sz="1800" dirty="0"/>
              <a:t> JM, Sprinkle J, </a:t>
            </a:r>
            <a:r>
              <a:rPr lang="en-US" sz="1800" dirty="0" err="1"/>
              <a:t>Bajcsy</a:t>
            </a:r>
            <a:r>
              <a:rPr lang="en-US" sz="1800" dirty="0"/>
              <a:t> R, </a:t>
            </a:r>
            <a:r>
              <a:rPr lang="en-US" sz="1800" dirty="0" err="1"/>
              <a:t>Sastry</a:t>
            </a:r>
            <a:r>
              <a:rPr lang="en-US" sz="1800" dirty="0"/>
              <a:t> S. “Using smart sensors and a camera phone to detect and verify the fall of elderly persons”, In Proceedings of the European Medicine, Biology and Engineering Conference, Prague, Czech Republic, 20-25 November 2005.</a:t>
            </a:r>
          </a:p>
          <a:p>
            <a:pPr marL="0" indent="0">
              <a:buNone/>
            </a:pPr>
            <a:endParaRPr lang="en-US" alt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441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09740" y="2294335"/>
            <a:ext cx="5534025" cy="2808684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6000" dirty="0">
                <a:ea typeface="+mj-ea"/>
              </a:rPr>
              <a:t/>
            </a:r>
            <a:br>
              <a:rPr lang="en-US" sz="6000" dirty="0">
                <a:ea typeface="+mj-ea"/>
              </a:rPr>
            </a:br>
            <a:r>
              <a:rPr lang="en-US" sz="6000" dirty="0">
                <a:ea typeface="+mj-ea"/>
              </a:rPr>
              <a:t>Thank You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/>
              <a:t>Motivation</a:t>
            </a:r>
          </a:p>
        </p:txBody>
      </p:sp>
      <p:sp>
        <p:nvSpPr>
          <p:cNvPr id="10243" name="Oval Callout 7"/>
          <p:cNvSpPr>
            <a:spLocks noChangeArrowheads="1"/>
          </p:cNvSpPr>
          <p:nvPr/>
        </p:nvSpPr>
        <p:spPr bwMode="auto">
          <a:xfrm>
            <a:off x="1520825" y="1614488"/>
            <a:ext cx="2835275" cy="584200"/>
          </a:xfrm>
          <a:prstGeom prst="wedgeEllipseCallout">
            <a:avLst>
              <a:gd name="adj1" fmla="val -78074"/>
              <a:gd name="adj2" fmla="val 588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44" name="Rounded Rectangular Callout 9"/>
          <p:cNvSpPr>
            <a:spLocks noChangeArrowheads="1"/>
          </p:cNvSpPr>
          <p:nvPr/>
        </p:nvSpPr>
        <p:spPr bwMode="auto">
          <a:xfrm>
            <a:off x="1639888" y="1905000"/>
            <a:ext cx="2500312" cy="460375"/>
          </a:xfrm>
          <a:prstGeom prst="wedgeRoundRectCallout">
            <a:avLst>
              <a:gd name="adj1" fmla="val -73606"/>
              <a:gd name="adj2" fmla="val 111097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45" name="Rounded Rectangular Callout 10"/>
          <p:cNvSpPr>
            <a:spLocks noChangeArrowheads="1"/>
          </p:cNvSpPr>
          <p:nvPr/>
        </p:nvSpPr>
        <p:spPr bwMode="auto">
          <a:xfrm>
            <a:off x="1247775" y="2085975"/>
            <a:ext cx="2082800" cy="460375"/>
          </a:xfrm>
          <a:prstGeom prst="wedgeRoundRectCallout">
            <a:avLst>
              <a:gd name="adj1" fmla="val -36273"/>
              <a:gd name="adj2" fmla="val 180093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46" name="Rectangular Callout 11"/>
          <p:cNvSpPr>
            <a:spLocks noChangeArrowheads="1"/>
          </p:cNvSpPr>
          <p:nvPr/>
        </p:nvSpPr>
        <p:spPr bwMode="auto">
          <a:xfrm>
            <a:off x="954088" y="3830638"/>
            <a:ext cx="685800" cy="414337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10247" name="Straight Arrow Connector 14"/>
          <p:cNvCxnSpPr>
            <a:cxnSpLocks noChangeShapeType="1"/>
          </p:cNvCxnSpPr>
          <p:nvPr/>
        </p:nvCxnSpPr>
        <p:spPr bwMode="auto">
          <a:xfrm flipH="1">
            <a:off x="3868738" y="4895850"/>
            <a:ext cx="809625" cy="6413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10248" name="Oval 17"/>
          <p:cNvSpPr>
            <a:spLocks noChangeArrowheads="1"/>
          </p:cNvSpPr>
          <p:nvPr/>
        </p:nvSpPr>
        <p:spPr bwMode="auto">
          <a:xfrm>
            <a:off x="1568450" y="1631950"/>
            <a:ext cx="3111500" cy="584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49" name="Rounded Rectangular Callout 18"/>
          <p:cNvSpPr>
            <a:spLocks noChangeArrowheads="1"/>
          </p:cNvSpPr>
          <p:nvPr/>
        </p:nvSpPr>
        <p:spPr bwMode="auto">
          <a:xfrm>
            <a:off x="5275263" y="3713163"/>
            <a:ext cx="685800" cy="458787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50" name="Rounded Rectangular Callout 19"/>
          <p:cNvSpPr>
            <a:spLocks noChangeArrowheads="1"/>
          </p:cNvSpPr>
          <p:nvPr/>
        </p:nvSpPr>
        <p:spPr bwMode="auto">
          <a:xfrm>
            <a:off x="5113338" y="1903413"/>
            <a:ext cx="2444750" cy="458787"/>
          </a:xfrm>
          <a:prstGeom prst="wedgeRoundRectCallout">
            <a:avLst>
              <a:gd name="adj1" fmla="val 81963"/>
              <a:gd name="adj2" fmla="val 103856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692"/>
          <a:stretch>
            <a:fillRect/>
          </a:stretch>
        </p:blipFill>
        <p:spPr bwMode="auto">
          <a:xfrm>
            <a:off x="3136168" y="4212276"/>
            <a:ext cx="2677997" cy="200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254750" y="3183359"/>
            <a:ext cx="26879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Unexpected death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59121" y="3212976"/>
            <a:ext cx="2513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Fatal injury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124199" y="3212976"/>
            <a:ext cx="3049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Psychological affects</a:t>
            </a:r>
          </a:p>
        </p:txBody>
      </p:sp>
      <p:pic>
        <p:nvPicPr>
          <p:cNvPr id="1026" name="Picture 2" descr="G:\Final Project\photos\108-compres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511" y="1336674"/>
            <a:ext cx="2769153" cy="159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Final Project\photos\lifealert-588x32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8" y="1402555"/>
            <a:ext cx="2863152" cy="159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N1363l\Desktop\riport_pics\injur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20867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N1363l\Desktop\riport_pics\injury0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418" y="3920867"/>
            <a:ext cx="2771825" cy="207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N1363l\Desktop\riport_pics\injury0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951" y="1215680"/>
            <a:ext cx="2452018" cy="18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692"/>
          <a:stretch>
            <a:fillRect/>
          </a:stretch>
        </p:blipFill>
        <p:spPr bwMode="auto">
          <a:xfrm>
            <a:off x="6415088" y="3793801"/>
            <a:ext cx="2585940" cy="193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646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Motivation (Cont.)</a:t>
            </a:r>
            <a:endParaRPr lang="en-US" altLang="en-US" sz="3200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97644" y="1593060"/>
            <a:ext cx="8640366" cy="4104085"/>
          </a:xfrm>
        </p:spPr>
        <p:txBody>
          <a:bodyPr/>
          <a:lstStyle/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                            </a:t>
            </a:r>
          </a:p>
          <a:p>
            <a:pPr marL="0" indent="0">
              <a:buNone/>
            </a:pPr>
            <a:r>
              <a:rPr lang="en-US" altLang="en-US" dirty="0" smtClean="0"/>
              <a:t> </a:t>
            </a:r>
          </a:p>
        </p:txBody>
      </p:sp>
      <p:sp>
        <p:nvSpPr>
          <p:cNvPr id="8" name="Oval Callout 7"/>
          <p:cNvSpPr/>
          <p:nvPr/>
        </p:nvSpPr>
        <p:spPr bwMode="auto">
          <a:xfrm>
            <a:off x="5364088" y="1556792"/>
            <a:ext cx="3635896" cy="1752808"/>
          </a:xfrm>
          <a:prstGeom prst="wedgeEllipseCallout">
            <a:avLst>
              <a:gd name="adj1" fmla="val -16292"/>
              <a:gd name="adj2" fmla="val 71388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Can’t distinguish between free fall and human fall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1763686" y="1335740"/>
            <a:ext cx="2105025" cy="1211818"/>
          </a:xfrm>
          <a:prstGeom prst="wedgeEllipseCallout">
            <a:avLst>
              <a:gd name="adj1" fmla="val -21222"/>
              <a:gd name="adj2" fmla="val 76958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Not 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user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friendly</a:t>
            </a:r>
          </a:p>
        </p:txBody>
      </p:sp>
      <p:pic>
        <p:nvPicPr>
          <p:cNvPr id="2050" name="Picture 2" descr="C:\Users\N1363l\Desktop\riport_pics\sens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29" y="2869415"/>
            <a:ext cx="3913484" cy="305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1363l\Desktop\riport_pics\f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282" y="3717032"/>
            <a:ext cx="3567718" cy="164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Previous </a:t>
            </a:r>
            <a:r>
              <a:rPr lang="en-US" altLang="en-US" sz="3200" b="1" dirty="0" smtClean="0"/>
              <a:t>work</a:t>
            </a:r>
            <a:endParaRPr lang="en-US" altLang="en-US" sz="3200" b="1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6969" y="1124838"/>
            <a:ext cx="8892427" cy="158387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2800" dirty="0"/>
              <a:t>The prevailing fall detection systems can be classified into three categories based on their fall detection technique</a:t>
            </a:r>
            <a:r>
              <a:rPr lang="en-US" sz="2800" dirty="0" smtClean="0">
                <a:ea typeface="+mn-ea"/>
              </a:rPr>
              <a:t> </a:t>
            </a:r>
          </a:p>
          <a:p>
            <a:pPr marL="0" indent="0" algn="just">
              <a:buNone/>
              <a:defRPr/>
            </a:pPr>
            <a:endParaRPr lang="en-US" sz="2800" dirty="0">
              <a:ea typeface="+mn-ea"/>
            </a:endParaRPr>
          </a:p>
          <a:p>
            <a:pPr algn="just">
              <a:buFont typeface="Wingdings" panose="05000000000000000000" pitchFamily="2" charset="2"/>
              <a:buChar char="q"/>
              <a:defRPr/>
            </a:pPr>
            <a:endParaRPr lang="en-US" sz="2800" dirty="0" smtClean="0">
              <a:ea typeface="+mn-ea"/>
            </a:endParaRPr>
          </a:p>
          <a:p>
            <a:pPr marL="0" indent="0" algn="just">
              <a:buNone/>
              <a:defRPr/>
            </a:pPr>
            <a:endParaRPr lang="en-US" sz="2800" dirty="0"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708717"/>
            <a:ext cx="8208912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Accelerometer-based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fall detection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Database-based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fall detection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processing-based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fall detection</a:t>
            </a:r>
          </a:p>
          <a:p>
            <a:pPr>
              <a:lnSpc>
                <a:spcPct val="150000"/>
              </a:lnSpc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7"/>
            <a:ext cx="9144000" cy="15666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800" b="1" dirty="0" smtClean="0"/>
              <a:t>Accelerometer-based fall detection systems</a:t>
            </a:r>
          </a:p>
          <a:p>
            <a:pPr marL="0" indent="0">
              <a:buNone/>
              <a:defRPr/>
            </a:pPr>
            <a:r>
              <a:rPr lang="en-US" sz="2800" b="1" dirty="0" smtClean="0">
                <a:ea typeface="+mn-ea"/>
              </a:rPr>
              <a:t>   </a:t>
            </a:r>
            <a:r>
              <a:rPr lang="en-US" sz="2500" dirty="0" smtClean="0">
                <a:ea typeface="+mn-ea"/>
              </a:rPr>
              <a:t>[</a:t>
            </a:r>
            <a:r>
              <a:rPr lang="en-US" sz="2500" dirty="0" err="1" smtClean="0"/>
              <a:t>Nyan</a:t>
            </a:r>
            <a:r>
              <a:rPr lang="en-US" sz="2500" dirty="0" smtClean="0"/>
              <a:t> </a:t>
            </a:r>
            <a:r>
              <a:rPr lang="en-US" sz="2500" dirty="0"/>
              <a:t>et al. </a:t>
            </a:r>
            <a:r>
              <a:rPr lang="en-US" sz="2500" dirty="0" smtClean="0"/>
              <a:t>&amp; </a:t>
            </a:r>
            <a:r>
              <a:rPr lang="en-US" sz="2500" dirty="0" err="1"/>
              <a:t>Kangas</a:t>
            </a:r>
            <a:r>
              <a:rPr lang="en-US" sz="2500" dirty="0"/>
              <a:t> et al</a:t>
            </a:r>
            <a:r>
              <a:rPr lang="en-US" sz="2500" dirty="0" smtClean="0"/>
              <a:t>.</a:t>
            </a:r>
            <a:r>
              <a:rPr lang="en-US" sz="2500" dirty="0" smtClean="0">
                <a:ea typeface="+mn-ea"/>
              </a:rPr>
              <a:t>] </a:t>
            </a:r>
            <a:r>
              <a:rPr lang="en-US" sz="2500" dirty="0">
                <a:ea typeface="+mn-ea"/>
              </a:rPr>
              <a:t>:        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dirty="0" smtClean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15363" name="Title 1"/>
          <p:cNvSpPr txBox="1">
            <a:spLocks/>
          </p:cNvSpPr>
          <p:nvPr/>
        </p:nvSpPr>
        <p:spPr bwMode="auto">
          <a:xfrm>
            <a:off x="0" y="0"/>
            <a:ext cx="9144000" cy="836712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 anchor="ctr" anchorCtr="1"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9pPr>
          </a:lstStyle>
          <a:p>
            <a:pPr algn="ctr" font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bg2"/>
                </a:solidFill>
              </a:rPr>
              <a:t>Previous work (Cont.)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492896"/>
            <a:ext cx="7974608" cy="3485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2" indent="-342892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500" b="0" dirty="0" smtClean="0">
                <a:latin typeface="Times New Roman" pitchFamily="18" charset="0"/>
                <a:cs typeface="Times New Roman" pitchFamily="18" charset="0"/>
              </a:rPr>
              <a:t>Detects fall using accelerometer</a:t>
            </a:r>
            <a:endParaRPr lang="en-US" sz="2500" b="0" dirty="0">
              <a:latin typeface="Times New Roman" pitchFamily="18" charset="0"/>
              <a:cs typeface="Times New Roman" pitchFamily="18" charset="0"/>
            </a:endParaRPr>
          </a:p>
          <a:p>
            <a:pPr marL="342892" indent="-342892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500" b="0" dirty="0" smtClean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US" sz="2500" b="0" dirty="0">
                <a:latin typeface="Times New Roman" pitchFamily="18" charset="0"/>
                <a:cs typeface="Times New Roman" pitchFamily="18" charset="0"/>
              </a:rPr>
              <a:t>predefined fixed </a:t>
            </a:r>
            <a:r>
              <a:rPr lang="en-US" sz="2500" b="0" dirty="0" smtClean="0">
                <a:latin typeface="Times New Roman" pitchFamily="18" charset="0"/>
                <a:cs typeface="Times New Roman" pitchFamily="18" charset="0"/>
              </a:rPr>
              <a:t>threshold</a:t>
            </a:r>
          </a:p>
          <a:p>
            <a:pPr marL="342892" indent="-342892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500" b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500" b="0" dirty="0" smtClean="0">
                <a:latin typeface="Times New Roman" pitchFamily="18" charset="0"/>
                <a:cs typeface="Times New Roman" pitchFamily="18" charset="0"/>
              </a:rPr>
              <a:t>pplicable </a:t>
            </a:r>
            <a:r>
              <a:rPr lang="en-US" sz="2500" b="0" dirty="0">
                <a:latin typeface="Times New Roman" pitchFamily="18" charset="0"/>
                <a:cs typeface="Times New Roman" pitchFamily="18" charset="0"/>
              </a:rPr>
              <a:t>for a predefined fixed place of human body </a:t>
            </a:r>
            <a:r>
              <a:rPr lang="en-US" sz="2500" b="0" dirty="0" smtClean="0">
                <a:latin typeface="Times New Roman" pitchFamily="18" charset="0"/>
                <a:cs typeface="Times New Roman" pitchFamily="18" charset="0"/>
              </a:rPr>
              <a:t>condition</a:t>
            </a:r>
          </a:p>
          <a:p>
            <a:pPr marL="342892" indent="-342892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500" b="0" dirty="0" smtClean="0">
                <a:latin typeface="Times New Roman" pitchFamily="18" charset="0"/>
                <a:cs typeface="Times New Roman" pitchFamily="18" charset="0"/>
              </a:rPr>
              <a:t>Much </a:t>
            </a:r>
            <a:r>
              <a:rPr lang="en-US" sz="2500" b="0" dirty="0">
                <a:latin typeface="Times New Roman" pitchFamily="18" charset="0"/>
                <a:cs typeface="Times New Roman" pitchFamily="18" charset="0"/>
              </a:rPr>
              <a:t>more prone to false negativity due to depending only in accelerometer’s </a:t>
            </a:r>
            <a:r>
              <a:rPr lang="en-US" sz="2500" b="0" dirty="0" smtClean="0">
                <a:latin typeface="Times New Roman" pitchFamily="18" charset="0"/>
                <a:cs typeface="Times New Roman" pitchFamily="18" charset="0"/>
              </a:rPr>
              <a:t>value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6" y="980728"/>
            <a:ext cx="8999934" cy="142195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b="1" dirty="0"/>
              <a:t>Database Based Fall Detection </a:t>
            </a:r>
            <a:r>
              <a:rPr lang="en-US" sz="2800" b="1" dirty="0" smtClean="0"/>
              <a:t>System </a:t>
            </a:r>
            <a:br>
              <a:rPr lang="en-US" sz="2800" b="1" dirty="0" smtClean="0"/>
            </a:br>
            <a:r>
              <a:rPr lang="en-US" sz="2500" dirty="0" smtClean="0">
                <a:ea typeface="+mn-ea"/>
              </a:rPr>
              <a:t>[</a:t>
            </a:r>
            <a:r>
              <a:rPr lang="en-US" sz="2500" dirty="0" err="1"/>
              <a:t>Ganti</a:t>
            </a:r>
            <a:r>
              <a:rPr lang="en-US" sz="2500" dirty="0"/>
              <a:t> et al. </a:t>
            </a:r>
            <a:r>
              <a:rPr lang="en-US" sz="2500" dirty="0" smtClean="0">
                <a:ea typeface="+mn-ea"/>
              </a:rPr>
              <a:t>, </a:t>
            </a:r>
            <a:r>
              <a:rPr lang="en-US" sz="2500" dirty="0" err="1"/>
              <a:t>Karantonis</a:t>
            </a:r>
            <a:r>
              <a:rPr lang="en-US" sz="2500" dirty="0"/>
              <a:t> et al</a:t>
            </a:r>
            <a:r>
              <a:rPr lang="en-US" sz="2500" dirty="0" smtClean="0"/>
              <a:t>.</a:t>
            </a:r>
            <a:r>
              <a:rPr lang="en-US" sz="2500" dirty="0" smtClean="0">
                <a:ea typeface="+mn-ea"/>
              </a:rPr>
              <a:t>] : </a:t>
            </a:r>
            <a:endParaRPr lang="en-US" sz="2500" dirty="0">
              <a:ea typeface="+mn-ea"/>
            </a:endParaRPr>
          </a:p>
        </p:txBody>
      </p:sp>
      <p:sp>
        <p:nvSpPr>
          <p:cNvPr id="16387" name="Title 1"/>
          <p:cNvSpPr txBox="1">
            <a:spLocks/>
          </p:cNvSpPr>
          <p:nvPr/>
        </p:nvSpPr>
        <p:spPr bwMode="auto">
          <a:xfrm>
            <a:off x="0" y="15280"/>
            <a:ext cx="9144000" cy="829568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 anchor="ctr" anchorCtr="1"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9pPr>
          </a:lstStyle>
          <a:p>
            <a:pPr algn="ctr" font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bg2"/>
                </a:solidFill>
              </a:rPr>
              <a:t>Previous work (Cont.)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67545" y="2636912"/>
            <a:ext cx="7704855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defRPr>
            </a:lvl9pPr>
          </a:lstStyle>
          <a:p>
            <a:pPr algn="just"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500" b="0" dirty="0">
                <a:ea typeface="MS PGothic" panose="020B0600070205080204" pitchFamily="34" charset="-128"/>
              </a:rPr>
              <a:t>  </a:t>
            </a:r>
            <a:r>
              <a:rPr kumimoji="0" lang="en-US" altLang="en-US" sz="2500" b="0" dirty="0" smtClean="0">
                <a:ea typeface="MS PGothic" panose="020B0600070205080204" pitchFamily="34" charset="-128"/>
              </a:rPr>
              <a:t>Uses </a:t>
            </a:r>
            <a:r>
              <a:rPr lang="en-US" sz="2500" b="0" dirty="0" smtClean="0"/>
              <a:t>database to </a:t>
            </a:r>
            <a:r>
              <a:rPr lang="en-US" sz="2500" b="0" dirty="0"/>
              <a:t>store the sensed user behavioral </a:t>
            </a:r>
            <a:r>
              <a:rPr lang="en-US" sz="2500" b="0" dirty="0" smtClean="0"/>
              <a:t>data </a:t>
            </a:r>
          </a:p>
          <a:p>
            <a:pPr algn="just"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500" b="0" dirty="0"/>
              <a:t>S</a:t>
            </a:r>
            <a:r>
              <a:rPr lang="en-US" sz="2500" b="0" dirty="0" smtClean="0"/>
              <a:t>ystem’s </a:t>
            </a:r>
            <a:r>
              <a:rPr lang="en-US" sz="2500" b="0" dirty="0"/>
              <a:t>performance fully </a:t>
            </a:r>
            <a:r>
              <a:rPr lang="en-US" sz="2500" b="0" dirty="0" smtClean="0"/>
              <a:t>depends </a:t>
            </a:r>
            <a:r>
              <a:rPr lang="en-US" sz="2500" b="0" dirty="0"/>
              <a:t>on the </a:t>
            </a:r>
            <a:r>
              <a:rPr lang="en-US" sz="2500" b="0" dirty="0" smtClean="0"/>
              <a:t>database</a:t>
            </a:r>
          </a:p>
          <a:p>
            <a:pPr algn="just"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500" b="0" dirty="0"/>
              <a:t>M</a:t>
            </a:r>
            <a:r>
              <a:rPr lang="en-US" sz="2500" b="0" dirty="0" smtClean="0"/>
              <a:t>ay </a:t>
            </a:r>
            <a:r>
              <a:rPr lang="en-US" sz="2500" b="0" dirty="0"/>
              <a:t>become inefficient if the database is compromised or undergo unauthorized </a:t>
            </a:r>
            <a:r>
              <a:rPr lang="en-US" sz="2500" b="0" dirty="0" smtClean="0"/>
              <a:t>modification</a:t>
            </a:r>
            <a:endParaRPr kumimoji="0" lang="en-US" altLang="en-US" sz="2500" b="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islab2006-Eng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  <a:fontScheme name="1_islab2006-Eng">
    <a:majorFont>
      <a:latin typeface="Arial Narrow"/>
      <a:ea typeface="Gulim"/>
      <a:cs typeface=""/>
    </a:majorFont>
    <a:minorFont>
      <a:latin typeface="Arial Narrow"/>
      <a:ea typeface="Gulim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41443</TotalTime>
  <Words>2605</Words>
  <Application>Microsoft Office PowerPoint</Application>
  <PresentationFormat>On-screen Show (4:3)</PresentationFormat>
  <Paragraphs>592</Paragraphs>
  <Slides>47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1_islab2006-Eng</vt:lpstr>
      <vt:lpstr>Custom Design</vt:lpstr>
      <vt:lpstr>To Design and Implement A Smartphone Based  Dynamic Fall Detection System</vt:lpstr>
      <vt:lpstr>Introduction</vt:lpstr>
      <vt:lpstr>Introduction (Cont.)</vt:lpstr>
      <vt:lpstr>Introduction (Cont.)</vt:lpstr>
      <vt:lpstr>Motivation</vt:lpstr>
      <vt:lpstr>Motivation (Cont.)</vt:lpstr>
      <vt:lpstr>Previous work</vt:lpstr>
      <vt:lpstr>PowerPoint Presentation</vt:lpstr>
      <vt:lpstr>PowerPoint Presentation</vt:lpstr>
      <vt:lpstr>PowerPoint Presentation</vt:lpstr>
      <vt:lpstr>PowerPoint Presentation</vt:lpstr>
      <vt:lpstr>Contributions</vt:lpstr>
      <vt:lpstr>System Architecture/Methodology</vt:lpstr>
      <vt:lpstr>System Architecture/Methodology</vt:lpstr>
      <vt:lpstr>System Architecture/Methodology</vt:lpstr>
      <vt:lpstr>System Architecture/Methodology</vt:lpstr>
      <vt:lpstr>Continued</vt:lpstr>
      <vt:lpstr>Continued</vt:lpstr>
      <vt:lpstr>Continued</vt:lpstr>
      <vt:lpstr>Continued </vt:lpstr>
      <vt:lpstr>Continued</vt:lpstr>
      <vt:lpstr>Continued</vt:lpstr>
      <vt:lpstr>Continued</vt:lpstr>
      <vt:lpstr>Implementation</vt:lpstr>
      <vt:lpstr>Continued</vt:lpstr>
      <vt:lpstr>Continued</vt:lpstr>
      <vt:lpstr>Experiment subjects</vt:lpstr>
      <vt:lpstr>Experiment Results</vt:lpstr>
      <vt:lpstr>Experiment Results </vt:lpstr>
      <vt:lpstr>Performance Analysis</vt:lpstr>
      <vt:lpstr>Continued</vt:lpstr>
      <vt:lpstr>Continued</vt:lpstr>
      <vt:lpstr>Continued</vt:lpstr>
      <vt:lpstr>Continued</vt:lpstr>
      <vt:lpstr>Evolution of the system</vt:lpstr>
      <vt:lpstr>Continued </vt:lpstr>
      <vt:lpstr>Continued  </vt:lpstr>
      <vt:lpstr>Continued  </vt:lpstr>
      <vt:lpstr>Future Work</vt:lpstr>
      <vt:lpstr>Conclusion</vt:lpstr>
      <vt:lpstr>References</vt:lpstr>
      <vt:lpstr>References(cont.)</vt:lpstr>
      <vt:lpstr>References(cont.)</vt:lpstr>
      <vt:lpstr>References(cont.)</vt:lpstr>
      <vt:lpstr>References(cont.)</vt:lpstr>
      <vt:lpstr>References(cont.)</vt:lpstr>
      <vt:lpstr> Thank You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Transport System</dc:title>
  <dc:creator>Kaushik Deb</dc:creator>
  <cp:lastModifiedBy>N1363l</cp:lastModifiedBy>
  <cp:revision>1228</cp:revision>
  <dcterms:created xsi:type="dcterms:W3CDTF">2007-01-05T07:41:06Z</dcterms:created>
  <dcterms:modified xsi:type="dcterms:W3CDTF">2018-10-20T17:27:35Z</dcterms:modified>
</cp:coreProperties>
</file>