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C5CD3-92C5-42C6-A630-8C5ED71FB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60E2AAEA-46F6-483C-A5C1-1038589F7F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97654FC-2026-4CFC-A04A-27D02BA1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819FF39-59B8-4F46-BFAA-58EF3876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520A916-D942-43C8-9987-E0E31525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340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E1C77-CC18-459C-8B56-F69AB922C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6B1967C-7637-4FC2-BEFC-898C4D3C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50BE6BE-EB52-41BE-A033-BB023EDA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FAC44D5-B0C9-479E-B41D-0DABC9F2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9C11685-D4E1-4977-98D6-4573F42E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2190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573E625B-BAC6-4FCC-89B1-27FF8E054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E3B2F28D-9534-4C34-92EF-C1DDF49F7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184A0E9-2244-4560-A063-D796E030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AD0BBA8-361E-4F03-8173-0DA03F08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4F1E44D-7D17-4A11-BFF9-1B6EFF46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7397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255D4-E489-4AE6-A939-3264CDF35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4D3144-9C4D-4DD4-BB94-B3A79BAC6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12FF4888-46B6-44FA-8A96-1536F7D0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BFAAB18-9E65-492D-A249-263E2E58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BB97B44-867A-41DA-BBBA-779ABB9B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3992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CD8A6-0A77-4E3D-8BD0-9B2B402E8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788F21B-7B42-47AA-B147-0CDBD4B0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E1C1A70-BE57-4151-BDEB-F7251580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AD87744-2276-4095-BD65-7DA04F463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97A94A2-05A5-4DC8-82F6-BA7656DCE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552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97387-042E-4C69-BEF8-D512CAED9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0709F3E8-23FD-41AE-9CD8-536C1BAC0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D1B2FFB-F583-4EC5-8C69-C01F135A5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32CDCFA-4BEA-49EF-B894-76A9C672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3BED887-A5DD-46D8-9865-9DC39E03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4ABA5079-6C65-4E63-80BA-74C648DA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86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94A775-28D5-4DDD-9015-8F68A5DEA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5ECBACB-039B-44F7-A422-B482410DB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2F68F3F6-E8D0-4511-B17D-8560A50B5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9F5955C6-0021-4D35-8EEA-A8B63DA9A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E1532C0E-7231-440C-BA19-DA11B9C25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657E1B00-EB0B-4D03-83C5-E780294B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7D782483-909C-4F18-A3D8-C2BAF237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59EC5EB7-0C8F-4F76-9980-448520E5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2365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70AB8-B880-4D22-9203-D9D505DA4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BD55AFDC-BBD8-4229-8663-FD21F7B3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02AEABAC-FB0B-4854-AEE9-3683CE40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312F559D-E446-4E09-883B-2251AF4B6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917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D17DBAD8-24DC-4351-83A0-882BD2B7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B1D194F-6373-4BBE-B9DF-96F8DE87C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27DF6592-7610-42C4-87B4-791A8FC3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9873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5D3D3-F8DC-4676-ACF3-185CA6B9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736BF8C-D421-464F-A4CD-85AB40D5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9DF78BF-706B-45D2-A0FB-77BB6D5DA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BD4577E-DCEA-4EEA-95D7-8FBA7D71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B5B25A8-653F-4B36-BCDD-BD9E27C3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11207F1-89F9-43DE-900B-24B62265B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268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EF3B3-16A9-4BC5-8A34-D17758AA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C3900A58-E1DD-4B35-BD6D-89BFD216B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5F4A294C-BF6C-430F-9875-E756C8F72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8C099FE-0AE9-42FE-A87E-A90A0FC0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EBDFB4A-D1AE-4AFE-A6AD-DCFA9ABA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695B6E23-3061-421E-B4C8-20CEF02F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6883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6F747084-B064-4085-B900-F1CFDE8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56EEFFA-DAD2-4D17-9E25-C17661AC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9E4CA41-A305-4053-B1E7-0ED75275C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C1B37-C43F-4D50-A096-8C69B3A2D193}" type="datetimeFigureOut">
              <a:rPr lang="uk-UA" smtClean="0"/>
              <a:t>02.09.2022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49DAB44-DF25-431D-B35D-7948A833A6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589EDDA-C865-470A-9330-BD4BCB9DD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A436B-C448-4E98-AB26-6C771DAFDB82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9818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54EFA6C9-AACE-4DEE-ACAF-777597BCE441}"/>
              </a:ext>
            </a:extLst>
          </p:cNvPr>
          <p:cNvSpPr/>
          <p:nvPr/>
        </p:nvSpPr>
        <p:spPr>
          <a:xfrm>
            <a:off x="3498209" y="369116"/>
            <a:ext cx="151840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Кіностудії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A0D2C6-2DE6-4CA1-8397-B96C23F0357C}"/>
              </a:ext>
            </a:extLst>
          </p:cNvPr>
          <p:cNvSpPr txBox="1"/>
          <p:nvPr/>
        </p:nvSpPr>
        <p:spPr>
          <a:xfrm>
            <a:off x="3632434" y="92278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назва 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09D76-970C-4E03-B22C-B07934E1CEB7}"/>
              </a:ext>
            </a:extLst>
          </p:cNvPr>
          <p:cNvSpPr txBox="1"/>
          <p:nvPr/>
        </p:nvSpPr>
        <p:spPr>
          <a:xfrm>
            <a:off x="3632434" y="1291796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адреса</a:t>
            </a:r>
          </a:p>
        </p:txBody>
      </p:sp>
      <p:cxnSp>
        <p:nvCxnSpPr>
          <p:cNvPr id="8" name="Пряма сполучна лінія 7">
            <a:extLst>
              <a:ext uri="{FF2B5EF4-FFF2-40B4-BE49-F238E27FC236}">
                <a16:creationId xmlns:a16="http://schemas.microsoft.com/office/drawing/2014/main" id="{91D75FC7-7826-4DD7-8CD0-BC292C54CE38}"/>
              </a:ext>
            </a:extLst>
          </p:cNvPr>
          <p:cNvCxnSpPr/>
          <p:nvPr/>
        </p:nvCxnSpPr>
        <p:spPr>
          <a:xfrm>
            <a:off x="3632434" y="1291796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 сполучна лінія 8">
            <a:extLst>
              <a:ext uri="{FF2B5EF4-FFF2-40B4-BE49-F238E27FC236}">
                <a16:creationId xmlns:a16="http://schemas.microsoft.com/office/drawing/2014/main" id="{F80176B9-6274-45D6-83F3-EF9895EB5724}"/>
              </a:ext>
            </a:extLst>
          </p:cNvPr>
          <p:cNvCxnSpPr>
            <a:cxnSpLocks/>
          </p:cNvCxnSpPr>
          <p:nvPr/>
        </p:nvCxnSpPr>
        <p:spPr>
          <a:xfrm>
            <a:off x="3632434" y="922789"/>
            <a:ext cx="0" cy="73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 сполучна лінія 11">
            <a:extLst>
              <a:ext uri="{FF2B5EF4-FFF2-40B4-BE49-F238E27FC236}">
                <a16:creationId xmlns:a16="http://schemas.microsoft.com/office/drawing/2014/main" id="{D4A315DA-82FB-467B-9F66-CA3AE5C3EF40}"/>
              </a:ext>
            </a:extLst>
          </p:cNvPr>
          <p:cNvCxnSpPr/>
          <p:nvPr/>
        </p:nvCxnSpPr>
        <p:spPr>
          <a:xfrm>
            <a:off x="3632434" y="1661128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204E2821-C09F-419B-A12E-1915F09C30E2}"/>
              </a:ext>
            </a:extLst>
          </p:cNvPr>
          <p:cNvSpPr/>
          <p:nvPr/>
        </p:nvSpPr>
        <p:spPr>
          <a:xfrm>
            <a:off x="297809" y="369116"/>
            <a:ext cx="151840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Президенти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8A998-56A5-490E-9F82-3F2F8D7DBBDC}"/>
              </a:ext>
            </a:extLst>
          </p:cNvPr>
          <p:cNvSpPr txBox="1"/>
          <p:nvPr/>
        </p:nvSpPr>
        <p:spPr>
          <a:xfrm>
            <a:off x="432034" y="92278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0AE9A8-8114-4DC2-B878-C56605E0E5CB}"/>
              </a:ext>
            </a:extLst>
          </p:cNvPr>
          <p:cNvSpPr txBox="1"/>
          <p:nvPr/>
        </p:nvSpPr>
        <p:spPr>
          <a:xfrm>
            <a:off x="432034" y="129179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паспорт *</a:t>
            </a:r>
          </a:p>
        </p:txBody>
      </p:sp>
      <p:cxnSp>
        <p:nvCxnSpPr>
          <p:cNvPr id="16" name="Пряма сполучна лінія 15">
            <a:extLst>
              <a:ext uri="{FF2B5EF4-FFF2-40B4-BE49-F238E27FC236}">
                <a16:creationId xmlns:a16="http://schemas.microsoft.com/office/drawing/2014/main" id="{10562A13-6A59-4533-8B17-400B47A97E04}"/>
              </a:ext>
            </a:extLst>
          </p:cNvPr>
          <p:cNvCxnSpPr/>
          <p:nvPr/>
        </p:nvCxnSpPr>
        <p:spPr>
          <a:xfrm>
            <a:off x="432034" y="1291796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 сполучна лінія 16">
            <a:extLst>
              <a:ext uri="{FF2B5EF4-FFF2-40B4-BE49-F238E27FC236}">
                <a16:creationId xmlns:a16="http://schemas.microsoft.com/office/drawing/2014/main" id="{9622D516-E7EC-47C7-8FCD-F41A66A43386}"/>
              </a:ext>
            </a:extLst>
          </p:cNvPr>
          <p:cNvCxnSpPr>
            <a:cxnSpLocks/>
          </p:cNvCxnSpPr>
          <p:nvPr/>
        </p:nvCxnSpPr>
        <p:spPr>
          <a:xfrm>
            <a:off x="432034" y="922789"/>
            <a:ext cx="0" cy="73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 сполучна лінія 17">
            <a:extLst>
              <a:ext uri="{FF2B5EF4-FFF2-40B4-BE49-F238E27FC236}">
                <a16:creationId xmlns:a16="http://schemas.microsoft.com/office/drawing/2014/main" id="{1CC194C9-0132-4C42-B782-F46A7A231227}"/>
              </a:ext>
            </a:extLst>
          </p:cNvPr>
          <p:cNvCxnSpPr/>
          <p:nvPr/>
        </p:nvCxnSpPr>
        <p:spPr>
          <a:xfrm>
            <a:off x="432034" y="1661128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Ромб 18">
            <a:extLst>
              <a:ext uri="{FF2B5EF4-FFF2-40B4-BE49-F238E27FC236}">
                <a16:creationId xmlns:a16="http://schemas.microsoft.com/office/drawing/2014/main" id="{6993AA99-092F-4BC4-B2FC-0F8E01445D33}"/>
              </a:ext>
            </a:extLst>
          </p:cNvPr>
          <p:cNvSpPr/>
          <p:nvPr/>
        </p:nvSpPr>
        <p:spPr>
          <a:xfrm>
            <a:off x="2126145" y="688122"/>
            <a:ext cx="971469" cy="93116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керує</a:t>
            </a:r>
          </a:p>
        </p:txBody>
      </p:sp>
      <p:cxnSp>
        <p:nvCxnSpPr>
          <p:cNvPr id="21" name="Пряма сполучна лінія 20">
            <a:extLst>
              <a:ext uri="{FF2B5EF4-FFF2-40B4-BE49-F238E27FC236}">
                <a16:creationId xmlns:a16="http://schemas.microsoft.com/office/drawing/2014/main" id="{2377B770-5B51-4582-888C-F038C237795B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1816217" y="645953"/>
            <a:ext cx="309928" cy="507754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 сполучна лінія 22">
            <a:extLst>
              <a:ext uri="{FF2B5EF4-FFF2-40B4-BE49-F238E27FC236}">
                <a16:creationId xmlns:a16="http://schemas.microsoft.com/office/drawing/2014/main" id="{64D50DBA-1FB0-46CB-AF35-70603C7A64E7}"/>
              </a:ext>
            </a:extLst>
          </p:cNvPr>
          <p:cNvCxnSpPr>
            <a:stCxn id="4" idx="1"/>
            <a:endCxn id="19" idx="3"/>
          </p:cNvCxnSpPr>
          <p:nvPr/>
        </p:nvCxnSpPr>
        <p:spPr>
          <a:xfrm flipH="1">
            <a:off x="3097614" y="645953"/>
            <a:ext cx="400595" cy="50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7E28A9-1FBC-4B11-ACB8-F568C94C6521}"/>
              </a:ext>
            </a:extLst>
          </p:cNvPr>
          <p:cNvSpPr txBox="1"/>
          <p:nvPr/>
        </p:nvSpPr>
        <p:spPr>
          <a:xfrm>
            <a:off x="1782356" y="360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C5B186-7505-41DB-A3DC-6B8880839917}"/>
              </a:ext>
            </a:extLst>
          </p:cNvPr>
          <p:cNvSpPr txBox="1"/>
          <p:nvPr/>
        </p:nvSpPr>
        <p:spPr>
          <a:xfrm>
            <a:off x="3208641" y="360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54" name="Прямокутник 53">
            <a:extLst>
              <a:ext uri="{FF2B5EF4-FFF2-40B4-BE49-F238E27FC236}">
                <a16:creationId xmlns:a16="http://schemas.microsoft.com/office/drawing/2014/main" id="{1D1ACFB1-436A-44EB-B20A-64FBFDBB1055}"/>
              </a:ext>
            </a:extLst>
          </p:cNvPr>
          <p:cNvSpPr/>
          <p:nvPr/>
        </p:nvSpPr>
        <p:spPr>
          <a:xfrm>
            <a:off x="3821185" y="2428851"/>
            <a:ext cx="1518408" cy="553673"/>
          </a:xfrm>
          <a:prstGeom prst="rect">
            <a:avLst/>
          </a:prstGeom>
          <a:ln w="53975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Підрозділи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58E5C0-B6CE-4223-888F-A1A63521913B}"/>
              </a:ext>
            </a:extLst>
          </p:cNvPr>
          <p:cNvSpPr txBox="1"/>
          <p:nvPr/>
        </p:nvSpPr>
        <p:spPr>
          <a:xfrm>
            <a:off x="3955410" y="298252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назва 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A54778-DBB8-4FA2-8B28-D81AA5C2BAA9}"/>
              </a:ext>
            </a:extLst>
          </p:cNvPr>
          <p:cNvSpPr txBox="1"/>
          <p:nvPr/>
        </p:nvSpPr>
        <p:spPr>
          <a:xfrm>
            <a:off x="3955410" y="3351531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к-ть </a:t>
            </a:r>
            <a:r>
              <a:rPr lang="uk-UA" dirty="0" err="1"/>
              <a:t>прац</a:t>
            </a:r>
            <a:endParaRPr lang="uk-UA" dirty="0"/>
          </a:p>
        </p:txBody>
      </p:sp>
      <p:cxnSp>
        <p:nvCxnSpPr>
          <p:cNvPr id="57" name="Пряма сполучна лінія 56">
            <a:extLst>
              <a:ext uri="{FF2B5EF4-FFF2-40B4-BE49-F238E27FC236}">
                <a16:creationId xmlns:a16="http://schemas.microsoft.com/office/drawing/2014/main" id="{5DFCC5FF-478A-4FBD-A326-57E0F7DA414D}"/>
              </a:ext>
            </a:extLst>
          </p:cNvPr>
          <p:cNvCxnSpPr/>
          <p:nvPr/>
        </p:nvCxnSpPr>
        <p:spPr>
          <a:xfrm>
            <a:off x="3955410" y="3351531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 сполучна лінія 57">
            <a:extLst>
              <a:ext uri="{FF2B5EF4-FFF2-40B4-BE49-F238E27FC236}">
                <a16:creationId xmlns:a16="http://schemas.microsoft.com/office/drawing/2014/main" id="{46AED556-0A67-4C4A-9FF2-1D4E86CF6CD2}"/>
              </a:ext>
            </a:extLst>
          </p:cNvPr>
          <p:cNvCxnSpPr>
            <a:cxnSpLocks/>
          </p:cNvCxnSpPr>
          <p:nvPr/>
        </p:nvCxnSpPr>
        <p:spPr>
          <a:xfrm>
            <a:off x="3955410" y="2982524"/>
            <a:ext cx="0" cy="73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 сполучна лінія 58">
            <a:extLst>
              <a:ext uri="{FF2B5EF4-FFF2-40B4-BE49-F238E27FC236}">
                <a16:creationId xmlns:a16="http://schemas.microsoft.com/office/drawing/2014/main" id="{66D8F231-BB8C-4B1D-8E30-5075E0BF3D60}"/>
              </a:ext>
            </a:extLst>
          </p:cNvPr>
          <p:cNvCxnSpPr/>
          <p:nvPr/>
        </p:nvCxnSpPr>
        <p:spPr>
          <a:xfrm>
            <a:off x="3955410" y="3720863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Ромб 61">
            <a:extLst>
              <a:ext uri="{FF2B5EF4-FFF2-40B4-BE49-F238E27FC236}">
                <a16:creationId xmlns:a16="http://schemas.microsoft.com/office/drawing/2014/main" id="{E55F87E8-0B28-4727-99B7-432B03AAC78A}"/>
              </a:ext>
            </a:extLst>
          </p:cNvPr>
          <p:cNvSpPr/>
          <p:nvPr/>
        </p:nvSpPr>
        <p:spPr>
          <a:xfrm>
            <a:off x="2427831" y="1774519"/>
            <a:ext cx="1082496" cy="931169"/>
          </a:xfrm>
          <a:prstGeom prst="diamond">
            <a:avLst/>
          </a:prstGeom>
          <a:ln w="508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містить</a:t>
            </a:r>
          </a:p>
        </p:txBody>
      </p:sp>
      <p:cxnSp>
        <p:nvCxnSpPr>
          <p:cNvPr id="63" name="Пряма сполучна лінія 62">
            <a:extLst>
              <a:ext uri="{FF2B5EF4-FFF2-40B4-BE49-F238E27FC236}">
                <a16:creationId xmlns:a16="http://schemas.microsoft.com/office/drawing/2014/main" id="{129FA68B-A123-47C7-9658-839DFCB4C049}"/>
              </a:ext>
            </a:extLst>
          </p:cNvPr>
          <p:cNvCxnSpPr>
            <a:cxnSpLocks/>
            <a:stCxn id="4" idx="1"/>
            <a:endCxn id="62" idx="0"/>
          </p:cNvCxnSpPr>
          <p:nvPr/>
        </p:nvCxnSpPr>
        <p:spPr>
          <a:xfrm flipH="1">
            <a:off x="2969079" y="645953"/>
            <a:ext cx="529130" cy="11285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 сполучна лінія 65">
            <a:extLst>
              <a:ext uri="{FF2B5EF4-FFF2-40B4-BE49-F238E27FC236}">
                <a16:creationId xmlns:a16="http://schemas.microsoft.com/office/drawing/2014/main" id="{04CCAF45-2536-4458-9EE1-D1504967F08B}"/>
              </a:ext>
            </a:extLst>
          </p:cNvPr>
          <p:cNvCxnSpPr>
            <a:cxnSpLocks/>
            <a:stCxn id="54" idx="1"/>
            <a:endCxn id="62" idx="3"/>
          </p:cNvCxnSpPr>
          <p:nvPr/>
        </p:nvCxnSpPr>
        <p:spPr>
          <a:xfrm flipH="1" flipV="1">
            <a:off x="3510327" y="2240104"/>
            <a:ext cx="310858" cy="465584"/>
          </a:xfrm>
          <a:prstGeom prst="line">
            <a:avLst/>
          </a:prstGeom>
          <a:ln w="381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4F069329-F730-4F86-8756-F9FFC992A5C9}"/>
              </a:ext>
            </a:extLst>
          </p:cNvPr>
          <p:cNvSpPr txBox="1"/>
          <p:nvPr/>
        </p:nvSpPr>
        <p:spPr>
          <a:xfrm>
            <a:off x="3441516" y="249158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029B5B9-A339-4DFF-AA57-7682CCDC933E}"/>
              </a:ext>
            </a:extLst>
          </p:cNvPr>
          <p:cNvSpPr txBox="1"/>
          <p:nvPr/>
        </p:nvSpPr>
        <p:spPr>
          <a:xfrm>
            <a:off x="3229500" y="97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85" name="Прямокутник 84">
            <a:extLst>
              <a:ext uri="{FF2B5EF4-FFF2-40B4-BE49-F238E27FC236}">
                <a16:creationId xmlns:a16="http://schemas.microsoft.com/office/drawing/2014/main" id="{11B7DBF0-66CA-4B34-941C-369E159C762F}"/>
              </a:ext>
            </a:extLst>
          </p:cNvPr>
          <p:cNvSpPr/>
          <p:nvPr/>
        </p:nvSpPr>
        <p:spPr>
          <a:xfrm>
            <a:off x="7425316" y="342647"/>
            <a:ext cx="151840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Кінострічки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55CD3C-C5A2-4390-8C4B-8512DD60EA63}"/>
              </a:ext>
            </a:extLst>
          </p:cNvPr>
          <p:cNvSpPr txBox="1"/>
          <p:nvPr/>
        </p:nvSpPr>
        <p:spPr>
          <a:xfrm>
            <a:off x="7559541" y="896320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назва *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5594EE-4BAF-442A-85E7-CCE0A6054211}"/>
              </a:ext>
            </a:extLst>
          </p:cNvPr>
          <p:cNvSpPr txBox="1"/>
          <p:nvPr/>
        </p:nvSpPr>
        <p:spPr>
          <a:xfrm>
            <a:off x="7559541" y="126532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тривалість</a:t>
            </a:r>
          </a:p>
        </p:txBody>
      </p:sp>
      <p:cxnSp>
        <p:nvCxnSpPr>
          <p:cNvPr id="88" name="Пряма сполучна лінія 87">
            <a:extLst>
              <a:ext uri="{FF2B5EF4-FFF2-40B4-BE49-F238E27FC236}">
                <a16:creationId xmlns:a16="http://schemas.microsoft.com/office/drawing/2014/main" id="{264B8AD0-CDD0-4326-914A-96D5CECA3051}"/>
              </a:ext>
            </a:extLst>
          </p:cNvPr>
          <p:cNvCxnSpPr/>
          <p:nvPr/>
        </p:nvCxnSpPr>
        <p:spPr>
          <a:xfrm>
            <a:off x="7559541" y="1265327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 сполучна лінія 88">
            <a:extLst>
              <a:ext uri="{FF2B5EF4-FFF2-40B4-BE49-F238E27FC236}">
                <a16:creationId xmlns:a16="http://schemas.microsoft.com/office/drawing/2014/main" id="{0D24EBFD-7686-4C57-9126-B865E780DE3E}"/>
              </a:ext>
            </a:extLst>
          </p:cNvPr>
          <p:cNvCxnSpPr>
            <a:cxnSpLocks/>
          </p:cNvCxnSpPr>
          <p:nvPr/>
        </p:nvCxnSpPr>
        <p:spPr>
          <a:xfrm>
            <a:off x="7559541" y="896320"/>
            <a:ext cx="0" cy="73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 сполучна лінія 89">
            <a:extLst>
              <a:ext uri="{FF2B5EF4-FFF2-40B4-BE49-F238E27FC236}">
                <a16:creationId xmlns:a16="http://schemas.microsoft.com/office/drawing/2014/main" id="{291A5419-5BC5-47A0-8C8D-62E25894D0D8}"/>
              </a:ext>
            </a:extLst>
          </p:cNvPr>
          <p:cNvCxnSpPr/>
          <p:nvPr/>
        </p:nvCxnSpPr>
        <p:spPr>
          <a:xfrm>
            <a:off x="7559541" y="1634659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9933755-CD9B-4674-BBCD-CC58F92DCC80}"/>
              </a:ext>
            </a:extLst>
          </p:cNvPr>
          <p:cNvSpPr txBox="1"/>
          <p:nvPr/>
        </p:nvSpPr>
        <p:spPr>
          <a:xfrm>
            <a:off x="7559541" y="1636099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рік випуску *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CF03E72-4A2D-405C-B8A1-5962B3E12B2F}"/>
              </a:ext>
            </a:extLst>
          </p:cNvPr>
          <p:cNvSpPr txBox="1"/>
          <p:nvPr/>
        </p:nvSpPr>
        <p:spPr>
          <a:xfrm>
            <a:off x="7559541" y="2005106"/>
            <a:ext cx="956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бюджет</a:t>
            </a:r>
          </a:p>
        </p:txBody>
      </p:sp>
      <p:cxnSp>
        <p:nvCxnSpPr>
          <p:cNvPr id="93" name="Пряма сполучна лінія 92">
            <a:extLst>
              <a:ext uri="{FF2B5EF4-FFF2-40B4-BE49-F238E27FC236}">
                <a16:creationId xmlns:a16="http://schemas.microsoft.com/office/drawing/2014/main" id="{1628D204-2EC5-4E38-B8CF-228AD62A1240}"/>
              </a:ext>
            </a:extLst>
          </p:cNvPr>
          <p:cNvCxnSpPr/>
          <p:nvPr/>
        </p:nvCxnSpPr>
        <p:spPr>
          <a:xfrm>
            <a:off x="7559541" y="2005106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 сполучна лінія 93">
            <a:extLst>
              <a:ext uri="{FF2B5EF4-FFF2-40B4-BE49-F238E27FC236}">
                <a16:creationId xmlns:a16="http://schemas.microsoft.com/office/drawing/2014/main" id="{CEAFAA88-2812-4DAE-A73E-9D87F26E2683}"/>
              </a:ext>
            </a:extLst>
          </p:cNvPr>
          <p:cNvCxnSpPr>
            <a:cxnSpLocks/>
          </p:cNvCxnSpPr>
          <p:nvPr/>
        </p:nvCxnSpPr>
        <p:spPr>
          <a:xfrm>
            <a:off x="7559541" y="1636099"/>
            <a:ext cx="0" cy="73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 сполучна лінія 94">
            <a:extLst>
              <a:ext uri="{FF2B5EF4-FFF2-40B4-BE49-F238E27FC236}">
                <a16:creationId xmlns:a16="http://schemas.microsoft.com/office/drawing/2014/main" id="{A9B003AD-5AFC-47C9-BF0E-E57D73AC5154}"/>
              </a:ext>
            </a:extLst>
          </p:cNvPr>
          <p:cNvCxnSpPr/>
          <p:nvPr/>
        </p:nvCxnSpPr>
        <p:spPr>
          <a:xfrm>
            <a:off x="7559541" y="2374438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кутник 96">
            <a:extLst>
              <a:ext uri="{FF2B5EF4-FFF2-40B4-BE49-F238E27FC236}">
                <a16:creationId xmlns:a16="http://schemas.microsoft.com/office/drawing/2014/main" id="{29930E9D-44A6-4458-BF5E-5FF883270225}"/>
              </a:ext>
            </a:extLst>
          </p:cNvPr>
          <p:cNvSpPr/>
          <p:nvPr/>
        </p:nvSpPr>
        <p:spPr>
          <a:xfrm>
            <a:off x="10566378" y="342647"/>
            <a:ext cx="151840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Мультфільми</a:t>
            </a:r>
          </a:p>
        </p:txBody>
      </p:sp>
      <p:sp>
        <p:nvSpPr>
          <p:cNvPr id="108" name="Прямокутник 107">
            <a:extLst>
              <a:ext uri="{FF2B5EF4-FFF2-40B4-BE49-F238E27FC236}">
                <a16:creationId xmlns:a16="http://schemas.microsoft.com/office/drawing/2014/main" id="{C348F491-2137-4D32-ACB9-1CE96853548B}"/>
              </a:ext>
            </a:extLst>
          </p:cNvPr>
          <p:cNvSpPr/>
          <p:nvPr/>
        </p:nvSpPr>
        <p:spPr>
          <a:xfrm>
            <a:off x="10566378" y="1943082"/>
            <a:ext cx="151840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Док ф</a:t>
            </a:r>
          </a:p>
        </p:txBody>
      </p:sp>
      <p:sp>
        <p:nvSpPr>
          <p:cNvPr id="109" name="Прямокутник 108">
            <a:extLst>
              <a:ext uri="{FF2B5EF4-FFF2-40B4-BE49-F238E27FC236}">
                <a16:creationId xmlns:a16="http://schemas.microsoft.com/office/drawing/2014/main" id="{3FC4CA06-F3AD-4448-B5F2-D8A6F1757D8E}"/>
              </a:ext>
            </a:extLst>
          </p:cNvPr>
          <p:cNvSpPr/>
          <p:nvPr/>
        </p:nvSpPr>
        <p:spPr>
          <a:xfrm>
            <a:off x="8768526" y="3000605"/>
            <a:ext cx="151840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Худ</a:t>
            </a:r>
            <a:r>
              <a:rPr lang="uk-UA" dirty="0"/>
              <a:t> ф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A273192-2DDC-450B-A74D-3D120F51FE46}"/>
              </a:ext>
            </a:extLst>
          </p:cNvPr>
          <p:cNvSpPr txBox="1"/>
          <p:nvPr/>
        </p:nvSpPr>
        <p:spPr>
          <a:xfrm>
            <a:off x="10803255" y="2496755"/>
            <a:ext cx="1081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тематика</a:t>
            </a:r>
          </a:p>
        </p:txBody>
      </p:sp>
      <p:cxnSp>
        <p:nvCxnSpPr>
          <p:cNvPr id="111" name="Пряма сполучна лінія 110">
            <a:extLst>
              <a:ext uri="{FF2B5EF4-FFF2-40B4-BE49-F238E27FC236}">
                <a16:creationId xmlns:a16="http://schemas.microsoft.com/office/drawing/2014/main" id="{307D3390-5415-4726-9AA0-18410714578B}"/>
              </a:ext>
            </a:extLst>
          </p:cNvPr>
          <p:cNvCxnSpPr/>
          <p:nvPr/>
        </p:nvCxnSpPr>
        <p:spPr>
          <a:xfrm>
            <a:off x="10803255" y="2865762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 сполучна лінія 111">
            <a:extLst>
              <a:ext uri="{FF2B5EF4-FFF2-40B4-BE49-F238E27FC236}">
                <a16:creationId xmlns:a16="http://schemas.microsoft.com/office/drawing/2014/main" id="{4FDAF0BA-1D9B-4AAF-BE3C-680A2BFBCE24}"/>
              </a:ext>
            </a:extLst>
          </p:cNvPr>
          <p:cNvCxnSpPr>
            <a:cxnSpLocks/>
          </p:cNvCxnSpPr>
          <p:nvPr/>
        </p:nvCxnSpPr>
        <p:spPr>
          <a:xfrm>
            <a:off x="10803255" y="2496755"/>
            <a:ext cx="0" cy="36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E7DCC993-5B0E-44F9-A1BE-17828C112A9F}"/>
              </a:ext>
            </a:extLst>
          </p:cNvPr>
          <p:cNvSpPr txBox="1"/>
          <p:nvPr/>
        </p:nvSpPr>
        <p:spPr>
          <a:xfrm>
            <a:off x="10776226" y="888421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тип</a:t>
            </a:r>
          </a:p>
        </p:txBody>
      </p:sp>
      <p:cxnSp>
        <p:nvCxnSpPr>
          <p:cNvPr id="115" name="Пряма сполучна лінія 114">
            <a:extLst>
              <a:ext uri="{FF2B5EF4-FFF2-40B4-BE49-F238E27FC236}">
                <a16:creationId xmlns:a16="http://schemas.microsoft.com/office/drawing/2014/main" id="{33BB3528-93E5-4861-B894-C900A95E00E0}"/>
              </a:ext>
            </a:extLst>
          </p:cNvPr>
          <p:cNvCxnSpPr/>
          <p:nvPr/>
        </p:nvCxnSpPr>
        <p:spPr>
          <a:xfrm>
            <a:off x="10776226" y="1257428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 сполучна лінія 115">
            <a:extLst>
              <a:ext uri="{FF2B5EF4-FFF2-40B4-BE49-F238E27FC236}">
                <a16:creationId xmlns:a16="http://schemas.microsoft.com/office/drawing/2014/main" id="{6711DF5D-23F0-4838-A274-9758898394E5}"/>
              </a:ext>
            </a:extLst>
          </p:cNvPr>
          <p:cNvCxnSpPr>
            <a:cxnSpLocks/>
          </p:cNvCxnSpPr>
          <p:nvPr/>
        </p:nvCxnSpPr>
        <p:spPr>
          <a:xfrm>
            <a:off x="10776226" y="888421"/>
            <a:ext cx="0" cy="3690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Рівнобедрений трикутник 125">
            <a:extLst>
              <a:ext uri="{FF2B5EF4-FFF2-40B4-BE49-F238E27FC236}">
                <a16:creationId xmlns:a16="http://schemas.microsoft.com/office/drawing/2014/main" id="{113C8DB0-4F00-40C0-A1DE-88CCB9A43C08}"/>
              </a:ext>
            </a:extLst>
          </p:cNvPr>
          <p:cNvSpPr/>
          <p:nvPr/>
        </p:nvSpPr>
        <p:spPr>
          <a:xfrm rot="16200000">
            <a:off x="9766338" y="508627"/>
            <a:ext cx="560693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27" name="Пряма сполучна лінія 126">
            <a:extLst>
              <a:ext uri="{FF2B5EF4-FFF2-40B4-BE49-F238E27FC236}">
                <a16:creationId xmlns:a16="http://schemas.microsoft.com/office/drawing/2014/main" id="{AB01DCA0-AAF1-40E8-995C-5161AAF697EB}"/>
              </a:ext>
            </a:extLst>
          </p:cNvPr>
          <p:cNvCxnSpPr>
            <a:cxnSpLocks/>
            <a:stCxn id="126" idx="0"/>
            <a:endCxn id="85" idx="3"/>
          </p:cNvCxnSpPr>
          <p:nvPr/>
        </p:nvCxnSpPr>
        <p:spPr>
          <a:xfrm flipH="1" flipV="1">
            <a:off x="8943724" y="619484"/>
            <a:ext cx="918295" cy="7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 сполучна лінія 127">
            <a:extLst>
              <a:ext uri="{FF2B5EF4-FFF2-40B4-BE49-F238E27FC236}">
                <a16:creationId xmlns:a16="http://schemas.microsoft.com/office/drawing/2014/main" id="{5A8DD39A-ACEF-488F-98EE-86C7A372E797}"/>
              </a:ext>
            </a:extLst>
          </p:cNvPr>
          <p:cNvCxnSpPr>
            <a:cxnSpLocks/>
            <a:stCxn id="97" idx="1"/>
            <a:endCxn id="126" idx="3"/>
          </p:cNvCxnSpPr>
          <p:nvPr/>
        </p:nvCxnSpPr>
        <p:spPr>
          <a:xfrm flipH="1">
            <a:off x="10231351" y="619484"/>
            <a:ext cx="335027" cy="738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Рівнобедрений трикутник 137">
            <a:extLst>
              <a:ext uri="{FF2B5EF4-FFF2-40B4-BE49-F238E27FC236}">
                <a16:creationId xmlns:a16="http://schemas.microsoft.com/office/drawing/2014/main" id="{2E600470-516D-4CD5-B900-E2AC0C1A2064}"/>
              </a:ext>
            </a:extLst>
          </p:cNvPr>
          <p:cNvSpPr/>
          <p:nvPr/>
        </p:nvSpPr>
        <p:spPr>
          <a:xfrm rot="21088649">
            <a:off x="9338079" y="1705806"/>
            <a:ext cx="560693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39" name="Пряма сполучна лінія 138">
            <a:extLst>
              <a:ext uri="{FF2B5EF4-FFF2-40B4-BE49-F238E27FC236}">
                <a16:creationId xmlns:a16="http://schemas.microsoft.com/office/drawing/2014/main" id="{A68F3E4C-D50C-4C0E-8DA3-9F031DC14D09}"/>
              </a:ext>
            </a:extLst>
          </p:cNvPr>
          <p:cNvCxnSpPr>
            <a:cxnSpLocks/>
            <a:stCxn id="138" idx="0"/>
          </p:cNvCxnSpPr>
          <p:nvPr/>
        </p:nvCxnSpPr>
        <p:spPr>
          <a:xfrm flipH="1" flipV="1">
            <a:off x="8943725" y="916173"/>
            <a:ext cx="647334" cy="791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 сполучна лінія 141">
            <a:extLst>
              <a:ext uri="{FF2B5EF4-FFF2-40B4-BE49-F238E27FC236}">
                <a16:creationId xmlns:a16="http://schemas.microsoft.com/office/drawing/2014/main" id="{5FB07DA7-2CAC-4AD5-B4ED-A8971267A491}"/>
              </a:ext>
            </a:extLst>
          </p:cNvPr>
          <p:cNvCxnSpPr>
            <a:cxnSpLocks/>
            <a:stCxn id="109" idx="0"/>
            <a:endCxn id="138" idx="3"/>
          </p:cNvCxnSpPr>
          <p:nvPr/>
        </p:nvCxnSpPr>
        <p:spPr>
          <a:xfrm flipV="1">
            <a:off x="9527730" y="2073099"/>
            <a:ext cx="118063" cy="927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Рівнобедрений трикутник 146">
            <a:extLst>
              <a:ext uri="{FF2B5EF4-FFF2-40B4-BE49-F238E27FC236}">
                <a16:creationId xmlns:a16="http://schemas.microsoft.com/office/drawing/2014/main" id="{487E3906-FBAC-4B50-927D-4B383CFDE96F}"/>
              </a:ext>
            </a:extLst>
          </p:cNvPr>
          <p:cNvSpPr/>
          <p:nvPr/>
        </p:nvSpPr>
        <p:spPr>
          <a:xfrm rot="17882241">
            <a:off x="9601185" y="1115745"/>
            <a:ext cx="560693" cy="36933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48" name="Пряма сполучна лінія 147">
            <a:extLst>
              <a:ext uri="{FF2B5EF4-FFF2-40B4-BE49-F238E27FC236}">
                <a16:creationId xmlns:a16="http://schemas.microsoft.com/office/drawing/2014/main" id="{EBCC403C-1884-4A47-AE0C-3A1F93F0149B}"/>
              </a:ext>
            </a:extLst>
          </p:cNvPr>
          <p:cNvCxnSpPr>
            <a:cxnSpLocks/>
            <a:stCxn id="147" idx="0"/>
            <a:endCxn id="85" idx="3"/>
          </p:cNvCxnSpPr>
          <p:nvPr/>
        </p:nvCxnSpPr>
        <p:spPr>
          <a:xfrm flipH="1" flipV="1">
            <a:off x="8943724" y="619484"/>
            <a:ext cx="774814" cy="594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 сполучна лінія 150">
            <a:extLst>
              <a:ext uri="{FF2B5EF4-FFF2-40B4-BE49-F238E27FC236}">
                <a16:creationId xmlns:a16="http://schemas.microsoft.com/office/drawing/2014/main" id="{2EACAA50-21B7-401D-BAF2-AF1F6E8A53C1}"/>
              </a:ext>
            </a:extLst>
          </p:cNvPr>
          <p:cNvCxnSpPr>
            <a:cxnSpLocks/>
            <a:stCxn id="108" idx="0"/>
            <a:endCxn id="147" idx="3"/>
          </p:cNvCxnSpPr>
          <p:nvPr/>
        </p:nvCxnSpPr>
        <p:spPr>
          <a:xfrm flipH="1" flipV="1">
            <a:off x="10044526" y="1387212"/>
            <a:ext cx="1281056" cy="55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Ромб 155">
            <a:extLst>
              <a:ext uri="{FF2B5EF4-FFF2-40B4-BE49-F238E27FC236}">
                <a16:creationId xmlns:a16="http://schemas.microsoft.com/office/drawing/2014/main" id="{5E267461-BAFA-4119-85D0-210A5651AE9C}"/>
              </a:ext>
            </a:extLst>
          </p:cNvPr>
          <p:cNvSpPr/>
          <p:nvPr/>
        </p:nvSpPr>
        <p:spPr>
          <a:xfrm>
            <a:off x="5744183" y="51763"/>
            <a:ext cx="100403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володіє</a:t>
            </a:r>
          </a:p>
        </p:txBody>
      </p:sp>
      <p:cxnSp>
        <p:nvCxnSpPr>
          <p:cNvPr id="158" name="Пряма сполучна лінія 157">
            <a:extLst>
              <a:ext uri="{FF2B5EF4-FFF2-40B4-BE49-F238E27FC236}">
                <a16:creationId xmlns:a16="http://schemas.microsoft.com/office/drawing/2014/main" id="{23D2E232-09B2-4993-8257-6D556C16F1DC}"/>
              </a:ext>
            </a:extLst>
          </p:cNvPr>
          <p:cNvCxnSpPr>
            <a:stCxn id="156" idx="3"/>
            <a:endCxn id="85" idx="1"/>
          </p:cNvCxnSpPr>
          <p:nvPr/>
        </p:nvCxnSpPr>
        <p:spPr>
          <a:xfrm>
            <a:off x="6748214" y="508963"/>
            <a:ext cx="677102" cy="110521"/>
          </a:xfrm>
          <a:prstGeom prst="line">
            <a:avLst/>
          </a:prstGeom>
          <a:ln w="50800" cmpd="dbl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 сполучна лінія 159">
            <a:extLst>
              <a:ext uri="{FF2B5EF4-FFF2-40B4-BE49-F238E27FC236}">
                <a16:creationId xmlns:a16="http://schemas.microsoft.com/office/drawing/2014/main" id="{DA56D78A-C03F-4341-A6E8-D2289381A152}"/>
              </a:ext>
            </a:extLst>
          </p:cNvPr>
          <p:cNvCxnSpPr>
            <a:stCxn id="156" idx="1"/>
            <a:endCxn id="4" idx="3"/>
          </p:cNvCxnSpPr>
          <p:nvPr/>
        </p:nvCxnSpPr>
        <p:spPr>
          <a:xfrm flipH="1">
            <a:off x="5016617" y="508963"/>
            <a:ext cx="727566" cy="136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3E54E4A-0374-409F-A08E-08A70E116AA3}"/>
              </a:ext>
            </a:extLst>
          </p:cNvPr>
          <p:cNvSpPr txBox="1"/>
          <p:nvPr/>
        </p:nvSpPr>
        <p:spPr>
          <a:xfrm>
            <a:off x="5028735" y="266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D99D239-47B3-46E0-9E67-A64FBC19EB1D}"/>
              </a:ext>
            </a:extLst>
          </p:cNvPr>
          <p:cNvSpPr txBox="1"/>
          <p:nvPr/>
        </p:nvSpPr>
        <p:spPr>
          <a:xfrm>
            <a:off x="7115220" y="29262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165" name="Ромб 164">
            <a:extLst>
              <a:ext uri="{FF2B5EF4-FFF2-40B4-BE49-F238E27FC236}">
                <a16:creationId xmlns:a16="http://schemas.microsoft.com/office/drawing/2014/main" id="{152893FB-A272-400E-A385-EB9FD365D016}"/>
              </a:ext>
            </a:extLst>
          </p:cNvPr>
          <p:cNvSpPr/>
          <p:nvPr/>
        </p:nvSpPr>
        <p:spPr>
          <a:xfrm>
            <a:off x="5618612" y="1177459"/>
            <a:ext cx="1231043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Уч у вир</a:t>
            </a:r>
          </a:p>
        </p:txBody>
      </p:sp>
      <p:cxnSp>
        <p:nvCxnSpPr>
          <p:cNvPr id="166" name="Пряма сполучна лінія 165">
            <a:extLst>
              <a:ext uri="{FF2B5EF4-FFF2-40B4-BE49-F238E27FC236}">
                <a16:creationId xmlns:a16="http://schemas.microsoft.com/office/drawing/2014/main" id="{3CB7B95E-9E0A-483F-8311-A7BF2CAFAE50}"/>
              </a:ext>
            </a:extLst>
          </p:cNvPr>
          <p:cNvCxnSpPr>
            <a:cxnSpLocks/>
            <a:stCxn id="165" idx="3"/>
            <a:endCxn id="85" idx="1"/>
          </p:cNvCxnSpPr>
          <p:nvPr/>
        </p:nvCxnSpPr>
        <p:spPr>
          <a:xfrm flipV="1">
            <a:off x="6849655" y="619484"/>
            <a:ext cx="575661" cy="1015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 сполучна лінія 168">
            <a:extLst>
              <a:ext uri="{FF2B5EF4-FFF2-40B4-BE49-F238E27FC236}">
                <a16:creationId xmlns:a16="http://schemas.microsoft.com/office/drawing/2014/main" id="{5C7D37B6-C7BC-478F-BBFC-2C28676A957E}"/>
              </a:ext>
            </a:extLst>
          </p:cNvPr>
          <p:cNvCxnSpPr>
            <a:cxnSpLocks/>
            <a:stCxn id="165" idx="1"/>
            <a:endCxn id="4" idx="3"/>
          </p:cNvCxnSpPr>
          <p:nvPr/>
        </p:nvCxnSpPr>
        <p:spPr>
          <a:xfrm flipH="1" flipV="1">
            <a:off x="5016617" y="645953"/>
            <a:ext cx="601995" cy="988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D360661-B62A-451D-91ED-1B2BFC0FFAD6}"/>
              </a:ext>
            </a:extLst>
          </p:cNvPr>
          <p:cNvSpPr txBox="1"/>
          <p:nvPr/>
        </p:nvSpPr>
        <p:spPr>
          <a:xfrm>
            <a:off x="7117873" y="92665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70C5453-B2E8-4B1E-AC17-059A7D7B34AA}"/>
              </a:ext>
            </a:extLst>
          </p:cNvPr>
          <p:cNvSpPr txBox="1"/>
          <p:nvPr/>
        </p:nvSpPr>
        <p:spPr>
          <a:xfrm>
            <a:off x="4970115" y="92493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175" name="Прямокутник 174">
            <a:extLst>
              <a:ext uri="{FF2B5EF4-FFF2-40B4-BE49-F238E27FC236}">
                <a16:creationId xmlns:a16="http://schemas.microsoft.com/office/drawing/2014/main" id="{FD038714-34A9-425B-9756-BB6059E13452}"/>
              </a:ext>
            </a:extLst>
          </p:cNvPr>
          <p:cNvSpPr/>
          <p:nvPr/>
        </p:nvSpPr>
        <p:spPr>
          <a:xfrm>
            <a:off x="5744183" y="4714228"/>
            <a:ext cx="1518408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Актори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BF75310-8243-4D51-A741-EA572935EDCD}"/>
              </a:ext>
            </a:extLst>
          </p:cNvPr>
          <p:cNvSpPr txBox="1"/>
          <p:nvPr/>
        </p:nvSpPr>
        <p:spPr>
          <a:xfrm>
            <a:off x="5878408" y="526790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ПІБ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A1A86A-AD98-4F20-A3DB-BB033CC9C47B}"/>
              </a:ext>
            </a:extLst>
          </p:cNvPr>
          <p:cNvSpPr txBox="1"/>
          <p:nvPr/>
        </p:nvSpPr>
        <p:spPr>
          <a:xfrm>
            <a:off x="5878408" y="600506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паспорт *</a:t>
            </a:r>
          </a:p>
        </p:txBody>
      </p:sp>
      <p:cxnSp>
        <p:nvCxnSpPr>
          <p:cNvPr id="178" name="Пряма сполучна лінія 177">
            <a:extLst>
              <a:ext uri="{FF2B5EF4-FFF2-40B4-BE49-F238E27FC236}">
                <a16:creationId xmlns:a16="http://schemas.microsoft.com/office/drawing/2014/main" id="{C98BA956-CE7D-4485-A78E-7B7E7D94BBE4}"/>
              </a:ext>
            </a:extLst>
          </p:cNvPr>
          <p:cNvCxnSpPr/>
          <p:nvPr/>
        </p:nvCxnSpPr>
        <p:spPr>
          <a:xfrm>
            <a:off x="5878408" y="5636908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 сполучна лінія 178">
            <a:extLst>
              <a:ext uri="{FF2B5EF4-FFF2-40B4-BE49-F238E27FC236}">
                <a16:creationId xmlns:a16="http://schemas.microsoft.com/office/drawing/2014/main" id="{B9C57834-C391-4F9A-B90D-24EDE6AB5F78}"/>
              </a:ext>
            </a:extLst>
          </p:cNvPr>
          <p:cNvCxnSpPr>
            <a:cxnSpLocks/>
          </p:cNvCxnSpPr>
          <p:nvPr/>
        </p:nvCxnSpPr>
        <p:spPr>
          <a:xfrm>
            <a:off x="5878408" y="5267901"/>
            <a:ext cx="0" cy="1106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 сполучна лінія 179">
            <a:extLst>
              <a:ext uri="{FF2B5EF4-FFF2-40B4-BE49-F238E27FC236}">
                <a16:creationId xmlns:a16="http://schemas.microsoft.com/office/drawing/2014/main" id="{CE1DA577-5A36-405F-BDB4-B35E5CEDFD2A}"/>
              </a:ext>
            </a:extLst>
          </p:cNvPr>
          <p:cNvCxnSpPr/>
          <p:nvPr/>
        </p:nvCxnSpPr>
        <p:spPr>
          <a:xfrm>
            <a:off x="5878408" y="6374401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 сполучна лінія 181">
            <a:extLst>
              <a:ext uri="{FF2B5EF4-FFF2-40B4-BE49-F238E27FC236}">
                <a16:creationId xmlns:a16="http://schemas.microsoft.com/office/drawing/2014/main" id="{84437DE3-5325-40CA-815D-78E245EEFEAD}"/>
              </a:ext>
            </a:extLst>
          </p:cNvPr>
          <p:cNvCxnSpPr/>
          <p:nvPr/>
        </p:nvCxnSpPr>
        <p:spPr>
          <a:xfrm>
            <a:off x="5878408" y="6005069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886D9410-4167-45A0-91C0-24011B0F802A}"/>
              </a:ext>
            </a:extLst>
          </p:cNvPr>
          <p:cNvSpPr txBox="1"/>
          <p:nvPr/>
        </p:nvSpPr>
        <p:spPr>
          <a:xfrm>
            <a:off x="5878407" y="5636485"/>
            <a:ext cx="9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рік нар</a:t>
            </a:r>
          </a:p>
        </p:txBody>
      </p:sp>
      <p:sp>
        <p:nvSpPr>
          <p:cNvPr id="184" name="Прямокутник 183">
            <a:extLst>
              <a:ext uri="{FF2B5EF4-FFF2-40B4-BE49-F238E27FC236}">
                <a16:creationId xmlns:a16="http://schemas.microsoft.com/office/drawing/2014/main" id="{BDAFD97D-1E35-4A7C-B5FD-C3B6F1CD804A}"/>
              </a:ext>
            </a:extLst>
          </p:cNvPr>
          <p:cNvSpPr/>
          <p:nvPr/>
        </p:nvSpPr>
        <p:spPr>
          <a:xfrm>
            <a:off x="9698069" y="4847038"/>
            <a:ext cx="1177730" cy="55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Амплуа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4AFB4D5-970D-4BC4-9414-F6FAD6708CFD}"/>
              </a:ext>
            </a:extLst>
          </p:cNvPr>
          <p:cNvSpPr txBox="1"/>
          <p:nvPr/>
        </p:nvSpPr>
        <p:spPr>
          <a:xfrm>
            <a:off x="9772302" y="540071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назва *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F8ABD06-AFF6-40E1-ABB0-8D455F3B9391}"/>
              </a:ext>
            </a:extLst>
          </p:cNvPr>
          <p:cNvSpPr txBox="1"/>
          <p:nvPr/>
        </p:nvSpPr>
        <p:spPr>
          <a:xfrm>
            <a:off x="9772302" y="5769718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опис</a:t>
            </a:r>
          </a:p>
        </p:txBody>
      </p:sp>
      <p:cxnSp>
        <p:nvCxnSpPr>
          <p:cNvPr id="187" name="Пряма сполучна лінія 186">
            <a:extLst>
              <a:ext uri="{FF2B5EF4-FFF2-40B4-BE49-F238E27FC236}">
                <a16:creationId xmlns:a16="http://schemas.microsoft.com/office/drawing/2014/main" id="{74DCA1B3-690E-4CD4-9D9D-AAF8BC524AE1}"/>
              </a:ext>
            </a:extLst>
          </p:cNvPr>
          <p:cNvCxnSpPr/>
          <p:nvPr/>
        </p:nvCxnSpPr>
        <p:spPr>
          <a:xfrm>
            <a:off x="9772302" y="5769718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 сполучна лінія 187">
            <a:extLst>
              <a:ext uri="{FF2B5EF4-FFF2-40B4-BE49-F238E27FC236}">
                <a16:creationId xmlns:a16="http://schemas.microsoft.com/office/drawing/2014/main" id="{C891031F-6C60-42ED-B090-AC5532FE5632}"/>
              </a:ext>
            </a:extLst>
          </p:cNvPr>
          <p:cNvCxnSpPr>
            <a:cxnSpLocks/>
          </p:cNvCxnSpPr>
          <p:nvPr/>
        </p:nvCxnSpPr>
        <p:spPr>
          <a:xfrm>
            <a:off x="9772302" y="5400711"/>
            <a:ext cx="0" cy="73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 сполучна лінія 188">
            <a:extLst>
              <a:ext uri="{FF2B5EF4-FFF2-40B4-BE49-F238E27FC236}">
                <a16:creationId xmlns:a16="http://schemas.microsoft.com/office/drawing/2014/main" id="{485E033B-C7A9-40C7-890C-727AF3373FC1}"/>
              </a:ext>
            </a:extLst>
          </p:cNvPr>
          <p:cNvCxnSpPr/>
          <p:nvPr/>
        </p:nvCxnSpPr>
        <p:spPr>
          <a:xfrm>
            <a:off x="9772302" y="6139050"/>
            <a:ext cx="9479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Ромб 197">
            <a:extLst>
              <a:ext uri="{FF2B5EF4-FFF2-40B4-BE49-F238E27FC236}">
                <a16:creationId xmlns:a16="http://schemas.microsoft.com/office/drawing/2014/main" id="{FE9513A1-13E8-4F31-AEB1-B3D830FFC8EC}"/>
              </a:ext>
            </a:extLst>
          </p:cNvPr>
          <p:cNvSpPr/>
          <p:nvPr/>
        </p:nvSpPr>
        <p:spPr>
          <a:xfrm>
            <a:off x="7973597" y="4307501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роль</a:t>
            </a:r>
          </a:p>
        </p:txBody>
      </p:sp>
      <p:cxnSp>
        <p:nvCxnSpPr>
          <p:cNvPr id="200" name="Пряма сполучна лінія 199">
            <a:extLst>
              <a:ext uri="{FF2B5EF4-FFF2-40B4-BE49-F238E27FC236}">
                <a16:creationId xmlns:a16="http://schemas.microsoft.com/office/drawing/2014/main" id="{36825219-2EC7-42EE-8CCA-D7D9F3491670}"/>
              </a:ext>
            </a:extLst>
          </p:cNvPr>
          <p:cNvCxnSpPr>
            <a:stCxn id="175" idx="3"/>
            <a:endCxn id="198" idx="1"/>
          </p:cNvCxnSpPr>
          <p:nvPr/>
        </p:nvCxnSpPr>
        <p:spPr>
          <a:xfrm flipV="1">
            <a:off x="7262591" y="4764701"/>
            <a:ext cx="711006" cy="226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 сполучна лінія 201">
            <a:extLst>
              <a:ext uri="{FF2B5EF4-FFF2-40B4-BE49-F238E27FC236}">
                <a16:creationId xmlns:a16="http://schemas.microsoft.com/office/drawing/2014/main" id="{49CA6A3B-A35F-4E11-9329-6C3A841702B9}"/>
              </a:ext>
            </a:extLst>
          </p:cNvPr>
          <p:cNvCxnSpPr>
            <a:stCxn id="198" idx="3"/>
            <a:endCxn id="184" idx="1"/>
          </p:cNvCxnSpPr>
          <p:nvPr/>
        </p:nvCxnSpPr>
        <p:spPr>
          <a:xfrm>
            <a:off x="8887997" y="4764701"/>
            <a:ext cx="810072" cy="359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 сполучна лінія 210">
            <a:extLst>
              <a:ext uri="{FF2B5EF4-FFF2-40B4-BE49-F238E27FC236}">
                <a16:creationId xmlns:a16="http://schemas.microsoft.com/office/drawing/2014/main" id="{2D6C92D9-AC8D-4DBF-B486-A0F2FB9EF2F7}"/>
              </a:ext>
            </a:extLst>
          </p:cNvPr>
          <p:cNvCxnSpPr>
            <a:cxnSpLocks/>
            <a:stCxn id="198" idx="0"/>
            <a:endCxn id="109" idx="2"/>
          </p:cNvCxnSpPr>
          <p:nvPr/>
        </p:nvCxnSpPr>
        <p:spPr>
          <a:xfrm flipV="1">
            <a:off x="8430797" y="3554278"/>
            <a:ext cx="1096933" cy="753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7FE3DBE6-E0D2-4212-8319-A66DA6766BD2}"/>
              </a:ext>
            </a:extLst>
          </p:cNvPr>
          <p:cNvSpPr txBox="1"/>
          <p:nvPr/>
        </p:nvSpPr>
        <p:spPr>
          <a:xfrm>
            <a:off x="9480182" y="351123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8EF5A9C-C2D3-4245-861D-086DA719C9F9}"/>
              </a:ext>
            </a:extLst>
          </p:cNvPr>
          <p:cNvSpPr txBox="1"/>
          <p:nvPr/>
        </p:nvSpPr>
        <p:spPr>
          <a:xfrm>
            <a:off x="7214080" y="490850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94B89E07-B66E-4CEC-B667-E66132B6C691}"/>
              </a:ext>
            </a:extLst>
          </p:cNvPr>
          <p:cNvSpPr txBox="1"/>
          <p:nvPr/>
        </p:nvSpPr>
        <p:spPr>
          <a:xfrm>
            <a:off x="9316233" y="505424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223" name="Ромб 222">
            <a:extLst>
              <a:ext uri="{FF2B5EF4-FFF2-40B4-BE49-F238E27FC236}">
                <a16:creationId xmlns:a16="http://schemas.microsoft.com/office/drawing/2014/main" id="{C2E1F8A4-B24A-4D32-B5FF-608ACFFB35A1}"/>
              </a:ext>
            </a:extLst>
          </p:cNvPr>
          <p:cNvSpPr/>
          <p:nvPr/>
        </p:nvSpPr>
        <p:spPr>
          <a:xfrm>
            <a:off x="6446503" y="3078997"/>
            <a:ext cx="1518407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контракт</a:t>
            </a:r>
          </a:p>
        </p:txBody>
      </p:sp>
      <p:cxnSp>
        <p:nvCxnSpPr>
          <p:cNvPr id="225" name="Пряма сполучна лінія 224">
            <a:extLst>
              <a:ext uri="{FF2B5EF4-FFF2-40B4-BE49-F238E27FC236}">
                <a16:creationId xmlns:a16="http://schemas.microsoft.com/office/drawing/2014/main" id="{076DA70A-853D-4C6D-A355-D213352CFE6D}"/>
              </a:ext>
            </a:extLst>
          </p:cNvPr>
          <p:cNvCxnSpPr>
            <a:stCxn id="223" idx="2"/>
            <a:endCxn id="175" idx="0"/>
          </p:cNvCxnSpPr>
          <p:nvPr/>
        </p:nvCxnSpPr>
        <p:spPr>
          <a:xfrm flipH="1">
            <a:off x="6503387" y="3993397"/>
            <a:ext cx="702320" cy="72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 сполучна лінія 225">
            <a:extLst>
              <a:ext uri="{FF2B5EF4-FFF2-40B4-BE49-F238E27FC236}">
                <a16:creationId xmlns:a16="http://schemas.microsoft.com/office/drawing/2014/main" id="{6AA70B69-F1A9-4695-ABB9-AECCE4F18AC5}"/>
              </a:ext>
            </a:extLst>
          </p:cNvPr>
          <p:cNvCxnSpPr>
            <a:cxnSpLocks/>
            <a:stCxn id="109" idx="1"/>
            <a:endCxn id="223" idx="3"/>
          </p:cNvCxnSpPr>
          <p:nvPr/>
        </p:nvCxnSpPr>
        <p:spPr>
          <a:xfrm flipH="1">
            <a:off x="7964910" y="3277442"/>
            <a:ext cx="803616" cy="2587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231">
            <a:extLst>
              <a:ext uri="{FF2B5EF4-FFF2-40B4-BE49-F238E27FC236}">
                <a16:creationId xmlns:a16="http://schemas.microsoft.com/office/drawing/2014/main" id="{995B78F4-80CC-4D15-85C3-D2A39384B84D}"/>
              </a:ext>
            </a:extLst>
          </p:cNvPr>
          <p:cNvSpPr txBox="1"/>
          <p:nvPr/>
        </p:nvSpPr>
        <p:spPr>
          <a:xfrm>
            <a:off x="8366718" y="2983524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A488D16A-35B4-466D-802C-52746BCF6976}"/>
              </a:ext>
            </a:extLst>
          </p:cNvPr>
          <p:cNvSpPr txBox="1"/>
          <p:nvPr/>
        </p:nvSpPr>
        <p:spPr>
          <a:xfrm>
            <a:off x="6173112" y="437775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237" name="Ромб 236">
            <a:extLst>
              <a:ext uri="{FF2B5EF4-FFF2-40B4-BE49-F238E27FC236}">
                <a16:creationId xmlns:a16="http://schemas.microsoft.com/office/drawing/2014/main" id="{A5B12CEB-0D39-4FAB-9646-00588B1EBF45}"/>
              </a:ext>
            </a:extLst>
          </p:cNvPr>
          <p:cNvSpPr/>
          <p:nvPr/>
        </p:nvSpPr>
        <p:spPr>
          <a:xfrm>
            <a:off x="3528615" y="4470536"/>
            <a:ext cx="118944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шлюб</a:t>
            </a:r>
          </a:p>
        </p:txBody>
      </p:sp>
      <p:cxnSp>
        <p:nvCxnSpPr>
          <p:cNvPr id="239" name="Пряма сполучна лінія 238">
            <a:extLst>
              <a:ext uri="{FF2B5EF4-FFF2-40B4-BE49-F238E27FC236}">
                <a16:creationId xmlns:a16="http://schemas.microsoft.com/office/drawing/2014/main" id="{7FECCD6D-9843-4569-959F-6C0B03745F23}"/>
              </a:ext>
            </a:extLst>
          </p:cNvPr>
          <p:cNvCxnSpPr>
            <a:cxnSpLocks/>
          </p:cNvCxnSpPr>
          <p:nvPr/>
        </p:nvCxnSpPr>
        <p:spPr>
          <a:xfrm>
            <a:off x="4113884" y="4456465"/>
            <a:ext cx="1755072" cy="524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 сполучна лінія 240">
            <a:extLst>
              <a:ext uri="{FF2B5EF4-FFF2-40B4-BE49-F238E27FC236}">
                <a16:creationId xmlns:a16="http://schemas.microsoft.com/office/drawing/2014/main" id="{A489C525-234B-4A7F-BBA7-343AF071A72B}"/>
              </a:ext>
            </a:extLst>
          </p:cNvPr>
          <p:cNvCxnSpPr>
            <a:cxnSpLocks/>
            <a:stCxn id="237" idx="2"/>
          </p:cNvCxnSpPr>
          <p:nvPr/>
        </p:nvCxnSpPr>
        <p:spPr>
          <a:xfrm flipV="1">
            <a:off x="4123335" y="5209384"/>
            <a:ext cx="1742720" cy="1755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EA4808BB-A4A3-44E4-BD16-503242B0F3E1}"/>
              </a:ext>
            </a:extLst>
          </p:cNvPr>
          <p:cNvSpPr txBox="1"/>
          <p:nvPr/>
        </p:nvSpPr>
        <p:spPr>
          <a:xfrm>
            <a:off x="3499573" y="5400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2DF83B7-82A1-444C-BDBB-82D86FC5B40A}"/>
              </a:ext>
            </a:extLst>
          </p:cNvPr>
          <p:cNvSpPr txBox="1"/>
          <p:nvPr/>
        </p:nvSpPr>
        <p:spPr>
          <a:xfrm>
            <a:off x="5392808" y="4539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BFCF93A-9763-4202-B04A-B02D82129D8F}"/>
              </a:ext>
            </a:extLst>
          </p:cNvPr>
          <p:cNvSpPr txBox="1"/>
          <p:nvPr/>
        </p:nvSpPr>
        <p:spPr>
          <a:xfrm>
            <a:off x="4823290" y="437815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ч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D73DF3F-2729-4311-A889-7DBD95715680}"/>
              </a:ext>
            </a:extLst>
          </p:cNvPr>
          <p:cNvSpPr txBox="1"/>
          <p:nvPr/>
        </p:nvSpPr>
        <p:spPr>
          <a:xfrm>
            <a:off x="4774232" y="505189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ж</a:t>
            </a:r>
          </a:p>
        </p:txBody>
      </p:sp>
      <p:sp>
        <p:nvSpPr>
          <p:cNvPr id="246" name="Прямокутник: округлені кути 245">
            <a:extLst>
              <a:ext uri="{FF2B5EF4-FFF2-40B4-BE49-F238E27FC236}">
                <a16:creationId xmlns:a16="http://schemas.microsoft.com/office/drawing/2014/main" id="{E8D16FDD-4ED4-4B7D-9169-EBF0D7774C5D}"/>
              </a:ext>
            </a:extLst>
          </p:cNvPr>
          <p:cNvSpPr/>
          <p:nvPr/>
        </p:nvSpPr>
        <p:spPr>
          <a:xfrm>
            <a:off x="726630" y="3920955"/>
            <a:ext cx="20530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ч.стать</a:t>
            </a:r>
            <a:r>
              <a:rPr lang="uk-UA" dirty="0"/>
              <a:t> != </a:t>
            </a:r>
            <a:r>
              <a:rPr lang="uk-UA" dirty="0" err="1"/>
              <a:t>ж.стать</a:t>
            </a:r>
            <a:endParaRPr lang="uk-UA" dirty="0"/>
          </a:p>
        </p:txBody>
      </p:sp>
      <p:cxnSp>
        <p:nvCxnSpPr>
          <p:cNvPr id="248" name="Пряма сполучна лінія 247">
            <a:extLst>
              <a:ext uri="{FF2B5EF4-FFF2-40B4-BE49-F238E27FC236}">
                <a16:creationId xmlns:a16="http://schemas.microsoft.com/office/drawing/2014/main" id="{F5F6E529-5736-4728-992B-0F58E66F72D2}"/>
              </a:ext>
            </a:extLst>
          </p:cNvPr>
          <p:cNvCxnSpPr>
            <a:stCxn id="246" idx="3"/>
            <a:endCxn id="237" idx="1"/>
          </p:cNvCxnSpPr>
          <p:nvPr/>
        </p:nvCxnSpPr>
        <p:spPr>
          <a:xfrm>
            <a:off x="2779706" y="4378155"/>
            <a:ext cx="748909" cy="5495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Ромб 251">
            <a:extLst>
              <a:ext uri="{FF2B5EF4-FFF2-40B4-BE49-F238E27FC236}">
                <a16:creationId xmlns:a16="http://schemas.microsoft.com/office/drawing/2014/main" id="{2A6D8116-E278-47B5-ACD5-FF379A735541}"/>
              </a:ext>
            </a:extLst>
          </p:cNvPr>
          <p:cNvSpPr/>
          <p:nvPr/>
        </p:nvSpPr>
        <p:spPr>
          <a:xfrm>
            <a:off x="3063645" y="5717255"/>
            <a:ext cx="118944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/>
              <a:t>батьки</a:t>
            </a:r>
          </a:p>
        </p:txBody>
      </p:sp>
      <p:cxnSp>
        <p:nvCxnSpPr>
          <p:cNvPr id="254" name="Пряма сполучна лінія 253">
            <a:extLst>
              <a:ext uri="{FF2B5EF4-FFF2-40B4-BE49-F238E27FC236}">
                <a16:creationId xmlns:a16="http://schemas.microsoft.com/office/drawing/2014/main" id="{C05BFEF8-D78B-42FE-ABF9-3AC3E2247917}"/>
              </a:ext>
            </a:extLst>
          </p:cNvPr>
          <p:cNvCxnSpPr>
            <a:cxnSpLocks/>
            <a:stCxn id="252" idx="0"/>
          </p:cNvCxnSpPr>
          <p:nvPr/>
        </p:nvCxnSpPr>
        <p:spPr>
          <a:xfrm flipV="1">
            <a:off x="3658365" y="5277833"/>
            <a:ext cx="2130924" cy="43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 сполучна лінія 255">
            <a:extLst>
              <a:ext uri="{FF2B5EF4-FFF2-40B4-BE49-F238E27FC236}">
                <a16:creationId xmlns:a16="http://schemas.microsoft.com/office/drawing/2014/main" id="{ACCBCC6F-26F9-4B48-B630-256D24209875}"/>
              </a:ext>
            </a:extLst>
          </p:cNvPr>
          <p:cNvCxnSpPr>
            <a:cxnSpLocks/>
            <a:stCxn id="252" idx="2"/>
          </p:cNvCxnSpPr>
          <p:nvPr/>
        </p:nvCxnSpPr>
        <p:spPr>
          <a:xfrm flipV="1">
            <a:off x="3658365" y="5244973"/>
            <a:ext cx="2244750" cy="138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6E0F0C94-76D4-40E3-8839-ABFF12F42BF2}"/>
              </a:ext>
            </a:extLst>
          </p:cNvPr>
          <p:cNvSpPr txBox="1"/>
          <p:nvPr/>
        </p:nvSpPr>
        <p:spPr>
          <a:xfrm>
            <a:off x="4207911" y="627225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М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3F24BA2-2CE6-407C-8D4D-F5A0C466EEEF}"/>
              </a:ext>
            </a:extLst>
          </p:cNvPr>
          <p:cNvSpPr txBox="1"/>
          <p:nvPr/>
        </p:nvSpPr>
        <p:spPr>
          <a:xfrm>
            <a:off x="5866055" y="6349037"/>
            <a:ext cx="97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стать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616ADAA-F27A-40AD-A4A0-5BD9554C8DA0}"/>
              </a:ext>
            </a:extLst>
          </p:cNvPr>
          <p:cNvSpPr txBox="1"/>
          <p:nvPr/>
        </p:nvSpPr>
        <p:spPr>
          <a:xfrm>
            <a:off x="5385421" y="48968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1</a:t>
            </a:r>
          </a:p>
        </p:txBody>
      </p:sp>
      <p:sp>
        <p:nvSpPr>
          <p:cNvPr id="268" name="Прямокутник: округлені кути 267">
            <a:extLst>
              <a:ext uri="{FF2B5EF4-FFF2-40B4-BE49-F238E27FC236}">
                <a16:creationId xmlns:a16="http://schemas.microsoft.com/office/drawing/2014/main" id="{BD20F339-F76D-430D-8AEC-C7F706D8A1F2}"/>
              </a:ext>
            </a:extLst>
          </p:cNvPr>
          <p:cNvSpPr/>
          <p:nvPr/>
        </p:nvSpPr>
        <p:spPr>
          <a:xfrm>
            <a:off x="391871" y="5407659"/>
            <a:ext cx="2053076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err="1"/>
              <a:t>дит.рік</a:t>
            </a:r>
            <a:r>
              <a:rPr lang="uk-UA" dirty="0"/>
              <a:t> нар </a:t>
            </a:r>
            <a:r>
              <a:rPr lang="en-US" dirty="0"/>
              <a:t>&gt;</a:t>
            </a:r>
            <a:r>
              <a:rPr lang="uk-UA" dirty="0"/>
              <a:t> </a:t>
            </a:r>
            <a:r>
              <a:rPr lang="uk-UA" dirty="0" err="1"/>
              <a:t>батько.рік</a:t>
            </a:r>
            <a:r>
              <a:rPr lang="uk-UA" dirty="0"/>
              <a:t> нар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7198DE54-8A07-4F00-BB42-C833BB9A3F9F}"/>
              </a:ext>
            </a:extLst>
          </p:cNvPr>
          <p:cNvSpPr txBox="1"/>
          <p:nvPr/>
        </p:nvSpPr>
        <p:spPr>
          <a:xfrm>
            <a:off x="4372213" y="5427083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err="1"/>
              <a:t>дит</a:t>
            </a:r>
            <a:endParaRPr lang="uk-UA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FF4E7E0-6B44-4CB8-8EEE-29955764F36C}"/>
              </a:ext>
            </a:extLst>
          </p:cNvPr>
          <p:cNvSpPr txBox="1"/>
          <p:nvPr/>
        </p:nvSpPr>
        <p:spPr>
          <a:xfrm>
            <a:off x="4633324" y="5915681"/>
            <a:ext cx="84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батько</a:t>
            </a:r>
          </a:p>
        </p:txBody>
      </p:sp>
      <p:cxnSp>
        <p:nvCxnSpPr>
          <p:cNvPr id="271" name="Пряма сполучна лінія 270">
            <a:extLst>
              <a:ext uri="{FF2B5EF4-FFF2-40B4-BE49-F238E27FC236}">
                <a16:creationId xmlns:a16="http://schemas.microsoft.com/office/drawing/2014/main" id="{775A8F3A-2311-475F-9544-10123D23A527}"/>
              </a:ext>
            </a:extLst>
          </p:cNvPr>
          <p:cNvCxnSpPr>
            <a:cxnSpLocks/>
            <a:stCxn id="268" idx="3"/>
            <a:endCxn id="252" idx="1"/>
          </p:cNvCxnSpPr>
          <p:nvPr/>
        </p:nvCxnSpPr>
        <p:spPr>
          <a:xfrm>
            <a:off x="2444947" y="5864859"/>
            <a:ext cx="618698" cy="30959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2096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86</Words>
  <Application>Microsoft Office PowerPoint</Application>
  <PresentationFormat>Широкий екран</PresentationFormat>
  <Paragraphs>58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Презентація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Ігор Завадський</dc:creator>
  <cp:lastModifiedBy>Ігор Завадський</cp:lastModifiedBy>
  <cp:revision>1</cp:revision>
  <dcterms:created xsi:type="dcterms:W3CDTF">2022-09-02T09:20:33Z</dcterms:created>
  <dcterms:modified xsi:type="dcterms:W3CDTF">2022-09-02T16:54:11Z</dcterms:modified>
</cp:coreProperties>
</file>