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Бондик</a:t>
            </a:r>
            <a:r>
              <a:rPr lang="ru-RU" dirty="0" smtClean="0"/>
              <a:t> </a:t>
            </a:r>
            <a:r>
              <a:rPr lang="ru-RU" dirty="0" err="1" smtClean="0"/>
              <a:t>сергей</a:t>
            </a:r>
            <a:r>
              <a:rPr lang="ru-RU" dirty="0" smtClean="0"/>
              <a:t> 21-1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гиппократ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69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4762872" cy="4373563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Гиппократ </a:t>
            </a:r>
            <a:r>
              <a:rPr lang="ru-RU" dirty="0"/>
              <a:t>– </a:t>
            </a:r>
            <a:r>
              <a:rPr lang="ru-RU" b="1" dirty="0"/>
              <a:t>величайший врач Древней Греции, философ, талантливый писатель</a:t>
            </a:r>
            <a:r>
              <a:rPr lang="ru-RU" dirty="0"/>
              <a:t>. Годы жизни – около 460 – 370 гг. до нашей эры.</a:t>
            </a:r>
            <a:endParaRPr lang="ru-RU" dirty="0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320201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09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занимался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Гиппократа называют «отцом медицины», реформатором античной медицины. Он поставил медицину на научную основу. Его трактаты оказали огромное влияние для развития медицинской науки, её теории и практики. Для всех медицинских работников именно Гиппократ определил этику поведения и высокий моральный облик.</a:t>
            </a:r>
            <a:endParaRPr lang="ru-RU" dirty="0"/>
          </a:p>
        </p:txBody>
      </p:sp>
      <p:pic>
        <p:nvPicPr>
          <p:cNvPr id="3076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37112"/>
            <a:ext cx="2702369" cy="209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84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Его вклад в биологию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1"/>
            <a:ext cx="4258816" cy="34766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Он считается основоположником медицины, так как отделил её от религии в самостоятельную науку.</a:t>
            </a:r>
          </a:p>
          <a:p>
            <a:pPr marL="114300" indent="0">
              <a:buNone/>
            </a:pPr>
            <a:r>
              <a:rPr lang="ru-RU" dirty="0"/>
              <a:t>Гиппократ утверждал, что все болезни людей — это не наказание богов, а причины кроются в образе жизни человека.</a:t>
            </a:r>
          </a:p>
          <a:p>
            <a:pPr marL="114300" indent="0">
              <a:buNone/>
            </a:pPr>
            <a:r>
              <a:rPr lang="ru-RU" dirty="0"/>
              <a:t>Он создал учение о темпераменте человека.</a:t>
            </a:r>
          </a:p>
          <a:p>
            <a:pPr marL="114300" indent="0">
              <a:buNone/>
            </a:pPr>
            <a:r>
              <a:rPr lang="ru-RU" dirty="0"/>
              <a:t>Гиппократ разработал принципы диетологии.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100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45024"/>
            <a:ext cx="4572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06" y="1717790"/>
            <a:ext cx="1893317" cy="189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5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Его вклад в медицину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6336704" cy="4373563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Гиппократ</a:t>
            </a:r>
            <a:r>
              <a:rPr lang="ru-RU" dirty="0"/>
              <a:t> являлся выдающимся хирургом. В своих сочинениях он описывал различные способы наложения повязок, лечения ран, переломов, вывихов. В своих работах </a:t>
            </a:r>
            <a:r>
              <a:rPr lang="ru-RU" b="1" dirty="0"/>
              <a:t>Гиппократ</a:t>
            </a:r>
            <a:r>
              <a:rPr lang="ru-RU" dirty="0"/>
              <a:t> также описывал правила положения хирурга и его рук во время операции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93096"/>
            <a:ext cx="3648886" cy="23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79154"/>
            <a:ext cx="291632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907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Клятва </a:t>
            </a:r>
            <a:r>
              <a:rPr lang="ru-RU" dirty="0" err="1" smtClean="0"/>
              <a:t>гиппократу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Клятва Гиппократа — это этическое обязательство, которое давал врач в Древней Греции по окончании обучения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5084057" cy="357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6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1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60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20</TotalTime>
  <Words>116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Аптека</vt:lpstr>
      <vt:lpstr>гиппократ</vt:lpstr>
      <vt:lpstr>введение</vt:lpstr>
      <vt:lpstr>Чем занимался</vt:lpstr>
      <vt:lpstr>Его вклад в биологию</vt:lpstr>
      <vt:lpstr>Его вклад в медицину</vt:lpstr>
      <vt:lpstr>Клятва гиппократу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гиппократ</dc:title>
  <dc:creator>Сергей</dc:creator>
  <cp:lastModifiedBy>Сергей</cp:lastModifiedBy>
  <cp:revision>3</cp:revision>
  <dcterms:created xsi:type="dcterms:W3CDTF">2024-09-15T20:14:54Z</dcterms:created>
  <dcterms:modified xsi:type="dcterms:W3CDTF">2024-09-15T20:45:33Z</dcterms:modified>
</cp:coreProperties>
</file>