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3140968"/>
            <a:ext cx="2160240" cy="360040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 err="1" smtClean="0"/>
              <a:t>Бондик</a:t>
            </a:r>
            <a:r>
              <a:rPr lang="ru-RU" sz="2000" dirty="0" smtClean="0"/>
              <a:t> Сергей 21-1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772400" cy="1470025"/>
          </a:xfrm>
        </p:spPr>
        <p:txBody>
          <a:bodyPr/>
          <a:lstStyle/>
          <a:p>
            <a:r>
              <a:rPr lang="ru-RU" dirty="0" smtClean="0"/>
              <a:t>Поездка в Брянскую область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4456" cy="22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Согласно метеорологическим показателям, климат в Брянской области является умеренно континентальным с тёплым летом и умеренно холодной зимой.</a:t>
            </a:r>
          </a:p>
          <a:p>
            <a:pPr marL="0" indent="0">
              <a:buNone/>
            </a:pPr>
            <a:r>
              <a:rPr lang="ru-RU" dirty="0"/>
              <a:t>Среднегодовая температура воздуха постепенно повышается с севера на юг от +4,5° (Рогнедино) до +5,9° (Севск).</a:t>
            </a:r>
          </a:p>
          <a:p>
            <a:pPr marL="0" indent="0">
              <a:buNone/>
            </a:pPr>
            <a:r>
              <a:rPr lang="ru-RU" dirty="0"/>
              <a:t>Зима в области продолжается в среднем 155 дней. Этот сезон можно условно разделить на два периода: предзимье и зиму.</a:t>
            </a:r>
          </a:p>
          <a:p>
            <a:pPr marL="0" indent="0">
              <a:buNone/>
            </a:pPr>
            <a:r>
              <a:rPr lang="ru-RU" dirty="0"/>
              <a:t>Лето обычно наступает в 20-х числах мая, </a:t>
            </a:r>
            <a:r>
              <a:rPr lang="ru-RU" dirty="0" smtClean="0"/>
              <a:t>когда температура </a:t>
            </a:r>
            <a:r>
              <a:rPr lang="ru-RU" dirty="0"/>
              <a:t>воздуха </a:t>
            </a:r>
            <a:r>
              <a:rPr lang="ru-RU" dirty="0" smtClean="0"/>
              <a:t>может превышать +20 </a:t>
            </a:r>
            <a:r>
              <a:rPr lang="ru-RU" dirty="0"/>
              <a:t>°</a:t>
            </a:r>
            <a:r>
              <a:rPr lang="ru-RU" dirty="0" smtClean="0"/>
              <a:t>C. Тёплый период продолжается </a:t>
            </a:r>
            <a:r>
              <a:rPr lang="ru-RU" dirty="0"/>
              <a:t>в среднем 105–110 дней. Самый тёплый месяц — </a:t>
            </a:r>
            <a:r>
              <a:rPr lang="ru-RU" dirty="0" smtClean="0"/>
              <a:t>июль.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Климат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9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4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Брянская область имеет богатую и разнообразную природу. Здесь можно встретить все типы лесов: хвойный, смешанный, широколиственный, а также лесостепь и культурную степь.</a:t>
            </a:r>
          </a:p>
          <a:p>
            <a:pPr marL="0" indent="0">
              <a:buNone/>
            </a:pPr>
            <a:r>
              <a:rPr lang="ru-RU" sz="1800" dirty="0"/>
              <a:t>Территория Брянской области покрыта довольно густой речной сетью — здесь насчитывается более 120 рек общей протяжённостью 9 тыс. км. Почти все реки принадлежат к бассейнам Чёрного и Каспийского морей.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Природные условия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4641032" cy="30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Государственный мемориальный историко-литературный музей-заповедник Ф. И. Тютчева «</a:t>
            </a:r>
            <a:r>
              <a:rPr lang="ru-RU" sz="1800" dirty="0" err="1"/>
              <a:t>Овстуг</a:t>
            </a:r>
            <a:r>
              <a:rPr lang="ru-RU" sz="1800" dirty="0"/>
              <a:t>» был открыт в 1957 году.</a:t>
            </a:r>
          </a:p>
          <a:p>
            <a:pPr marL="0" indent="0">
              <a:buNone/>
            </a:pPr>
            <a:r>
              <a:rPr lang="ru-RU" sz="1800" dirty="0"/>
              <a:t>В 1986 году было восстановлено здание усадебного дома, где на высоком художественном уровне построена литературно-мемориальная экспозиция.</a:t>
            </a:r>
          </a:p>
          <a:p>
            <a:pPr marL="0" indent="0">
              <a:buNone/>
            </a:pPr>
            <a:r>
              <a:rPr lang="ru-RU" sz="1800" dirty="0"/>
              <a:t>В первом зале отражены детство и юность поэта, показаны подлинные портреты родителей, рояль, подаренный поэтом его учителю Раич. Во втором зале — заграничный период жизни Тютчева в Мюнхене и Турине. В третьем зале — петербургский период жизни поэта, его литературное окружение, семья, любовь к Денисьевой.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Историко-литературный музей-заповедник Ф. И. Тютчева «</a:t>
            </a:r>
            <a:r>
              <a:rPr lang="ru-RU" dirty="0" err="1"/>
              <a:t>Овстуг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2446983" cy="18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2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25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Государственный природный биосферный заповедник «Брянский лес» расположен на территории </a:t>
            </a:r>
            <a:r>
              <a:rPr lang="ru-RU" sz="1800" dirty="0" err="1"/>
              <a:t>Суземского</a:t>
            </a:r>
            <a:r>
              <a:rPr lang="ru-RU" sz="1800" dirty="0"/>
              <a:t> и </a:t>
            </a:r>
            <a:r>
              <a:rPr lang="ru-RU" sz="1800" dirty="0" err="1"/>
              <a:t>Трубчевского</a:t>
            </a:r>
            <a:r>
              <a:rPr lang="ru-RU" sz="1800" dirty="0"/>
              <a:t> районов Брянской области России.</a:t>
            </a:r>
          </a:p>
          <a:p>
            <a:pPr marL="0" indent="0">
              <a:buNone/>
            </a:pPr>
            <a:r>
              <a:rPr lang="ru-RU" sz="1800" dirty="0"/>
              <a:t>Заповедник является частью физико-географического района </a:t>
            </a:r>
            <a:r>
              <a:rPr lang="ru-RU" sz="1800" dirty="0" err="1"/>
              <a:t>Неруссо-Деснянского</a:t>
            </a:r>
            <a:r>
              <a:rPr lang="ru-RU" sz="1800" dirty="0"/>
              <a:t> полесья, расположенного в бассейне среднего течения реки Десны (левый приток реки Днепр).</a:t>
            </a:r>
          </a:p>
          <a:p>
            <a:pPr marL="0" indent="0">
              <a:buNone/>
            </a:pPr>
            <a:r>
              <a:rPr lang="ru-RU" sz="1800" dirty="0"/>
              <a:t>Рельеф заповедника — пологий, равнинный. Минимальная высота над уровнем моря — 134,5 м, максимальная — 189,4 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Заповедник «Брянский лес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13377"/>
            <a:ext cx="34563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Брянск</a:t>
            </a:r>
            <a:r>
              <a:rPr lang="ru-RU" sz="2900" dirty="0"/>
              <a:t> – административный центр области, граничащей с Украиной и Белоруссией, и один из немногих русских городов, возраст которых превышает 1000 лет. Это древняя крепость, бывшая столица княжества, город воинской и партизанской славы с тернистым и богатым историческим прошлым. О главных событиях в истории и знаменитых уроженцах Брянска напоминают бронзовые статуи Александра </a:t>
            </a:r>
            <a:r>
              <a:rPr lang="ru-RU" sz="2900" dirty="0" err="1"/>
              <a:t>Пересвета</a:t>
            </a:r>
            <a:r>
              <a:rPr lang="ru-RU" sz="2900" dirty="0"/>
              <a:t> и Фёдора Тютчева, памятник в честь 1000-летия Брянска, Курган Бессмертия, сохранившиеся монастыри и храмы XVII – XIX веков, городские музеи и выставки. Во время обзорной </a:t>
            </a:r>
            <a:r>
              <a:rPr lang="ru-RU" sz="2900" dirty="0" err="1"/>
              <a:t>автобусно</a:t>
            </a:r>
            <a:r>
              <a:rPr lang="ru-RU" sz="2900" dirty="0"/>
              <a:t>-пешеходной экскурсии по Брянску вы посетите Покровскую гору, где во времена стародавние стояла крепость, познакомитесь с историей трёх площадей, узнаете, какие здания в Брянске являются историческими, прогуляетесь по брянскому «Бродвею» - бульвару имени Ю. А. Гагарина и прекрасному парку имени А. К. Толстого, где полюбуетесь уникальными деревянными скульптурами - настоящим произведением искусства. В брянских лесах в годы войны шли ожесточённые бои с фашистскими захватчиками. Их вели наши мужественные партизаны, о которых сложена знаменитая песня «Шумел сурово брянский лес», ставшая визитной карточкой Брянской области. Двенадцать из них были удостоены звания Героя Советского Союза, два – звания Героя России. Вы посетите значимые места, связанные с Великой Отечественной войной, отдадите дань памяти павшим на главной площади города - площади Партизан. 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>
            <a:noAutofit/>
          </a:bodyPr>
          <a:lstStyle/>
          <a:p>
            <a:r>
              <a:rPr lang="ru-RU" sz="2400" dirty="0"/>
              <a:t>Мемориальные комплексы «Партизанская поляна», «</a:t>
            </a:r>
            <a:r>
              <a:rPr lang="ru-RU" sz="2400" dirty="0" err="1"/>
              <a:t>Хацунь</a:t>
            </a:r>
            <a:r>
              <a:rPr lang="ru-RU" sz="2400" dirty="0"/>
              <a:t>», </a:t>
            </a:r>
            <a:r>
              <a:rPr lang="ru-RU" sz="2400" dirty="0" err="1"/>
              <a:t>Сещинский</a:t>
            </a:r>
            <a:r>
              <a:rPr lang="ru-RU" sz="2400" dirty="0"/>
              <a:t> музей интернационального подполья брянской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872675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</TotalTime>
  <Words>73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Бумажная</vt:lpstr>
      <vt:lpstr>Поездка в Брянскую область</vt:lpstr>
      <vt:lpstr>Климат</vt:lpstr>
      <vt:lpstr>Природные условия</vt:lpstr>
      <vt:lpstr>Историко-литературный музей-заповедник Ф. И. Тютчева «Овстуг»</vt:lpstr>
      <vt:lpstr>Заповедник «Брянский лес»</vt:lpstr>
      <vt:lpstr>Мемориальные комплексы «Партизанская поляна», «Хацунь», Сещинский музей интернационального подполья брянской области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Поездка в Брянскую область</dc:title>
  <dc:creator>Сергей</dc:creator>
  <cp:lastModifiedBy>Сергей</cp:lastModifiedBy>
  <cp:revision>3</cp:revision>
  <dcterms:created xsi:type="dcterms:W3CDTF">2024-09-07T11:25:06Z</dcterms:created>
  <dcterms:modified xsi:type="dcterms:W3CDTF">2024-09-07T11:55:07Z</dcterms:modified>
</cp:coreProperties>
</file>