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359E-9ADD-3C98-1DBE-84E67897B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C8D81-C59E-4198-983C-B561C9E46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887AE-1D37-F915-458C-68446D21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D114-E5D3-48C1-91DF-3FCFE1BBCD99}" type="datetimeFigureOut">
              <a:rPr lang="en-ID" smtClean="0"/>
              <a:t>06/09/2023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E4BD9-2BA3-7375-4406-31CBEB62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103F1-E9EE-76DC-8EAC-3BCB22FB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B59E-3621-48E7-B29B-8FF904B57A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05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1087-2F42-010D-1200-F76374C4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DBE2D-C9C5-D7F0-AA53-1A44EB4E0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37DFC-BBC3-71A8-90AF-DD445742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D114-E5D3-48C1-91DF-3FCFE1BBCD99}" type="datetimeFigureOut">
              <a:rPr lang="en-ID" smtClean="0"/>
              <a:t>06/09/2023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B25AA-55A2-9E06-8E7C-E0B60B73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74FBE-38EF-9DC0-475A-1E48C618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B59E-3621-48E7-B29B-8FF904B57A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618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DB2DE4-FF32-D765-04CF-2A1762E84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9BCEC-D223-20E4-EA87-90F4B718E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5277A-D3C1-A5C3-A3E9-DEBF1775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D114-E5D3-48C1-91DF-3FCFE1BBCD99}" type="datetimeFigureOut">
              <a:rPr lang="en-ID" smtClean="0"/>
              <a:t>06/09/2023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A0D45-87F7-9035-900A-E6FC1DDD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CAB6C-6D1A-A133-8688-0317F1D0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B59E-3621-48E7-B29B-8FF904B57A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468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D9CF-D175-2D8D-A3BE-03A7183B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7CCA-6174-DC6A-799A-1B466789B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C07BF-319E-B2C6-705F-E88341F7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D114-E5D3-48C1-91DF-3FCFE1BBCD99}" type="datetimeFigureOut">
              <a:rPr lang="en-ID" smtClean="0"/>
              <a:t>06/09/2023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6AACA-75DF-3D5B-603B-7B891148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B8C2D-1DE3-4809-CAB2-DED1518A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B59E-3621-48E7-B29B-8FF904B57A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816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B0D1-84EC-1C8C-859D-2F7527E5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359B5-DFBE-B587-C816-5D93A1758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3989A-CC37-B8F7-5E6E-1F6EEDF0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D114-E5D3-48C1-91DF-3FCFE1BBCD99}" type="datetimeFigureOut">
              <a:rPr lang="en-ID" smtClean="0"/>
              <a:t>06/09/2023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0E00B-C38B-A7E1-384D-8167EBE7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84F3F-6AD4-647E-2752-4853E40C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B59E-3621-48E7-B29B-8FF904B57A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533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A9A5-8215-7BE3-BDCA-494CFE09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BC8C1-6293-38AB-C12A-A52BC8531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28E83-2B7F-158A-0028-771BED916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D47E2-4662-1698-79D6-0EC14917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D114-E5D3-48C1-91DF-3FCFE1BBCD99}" type="datetimeFigureOut">
              <a:rPr lang="en-ID" smtClean="0"/>
              <a:t>06/09/2023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097A8-1371-733F-96EB-B537F4A3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3CB2C-B4DF-692E-37AC-D91B251B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B59E-3621-48E7-B29B-8FF904B57A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598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8A2A-4F75-84D0-DE18-E1754055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77FC2-680A-292D-99DE-9060E79E9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2242D-F61E-F346-30E4-25E20EB19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CD2E1-A918-F2E6-5D67-4FBD5B408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65893-E565-FB2F-70E5-776F15003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92A70-9CE3-7727-0B8D-0725C4A4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D114-E5D3-48C1-91DF-3FCFE1BBCD99}" type="datetimeFigureOut">
              <a:rPr lang="en-ID" smtClean="0"/>
              <a:t>06/09/2023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5C130-CA65-752E-06D8-C12397E8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1525B1-5B35-2BF5-8B35-471667E0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B59E-3621-48E7-B29B-8FF904B57A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057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423C-88E8-1136-AF24-E612606D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04133-0A4F-5749-4CCC-E91856AB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D114-E5D3-48C1-91DF-3FCFE1BBCD99}" type="datetimeFigureOut">
              <a:rPr lang="en-ID" smtClean="0"/>
              <a:t>06/09/2023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9E9F0-5915-ED4A-DCA8-ECC9996E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97E55-2ED9-C56E-FBE6-877D5F99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B59E-3621-48E7-B29B-8FF904B57A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077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0D68B-69D3-C0B5-E8BE-803F5AC7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D114-E5D3-48C1-91DF-3FCFE1BBCD99}" type="datetimeFigureOut">
              <a:rPr lang="en-ID" smtClean="0"/>
              <a:t>06/09/2023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06486-5A69-5B11-756F-C99C1AAC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E3CC9-5E96-850E-9BAA-EB59077B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B59E-3621-48E7-B29B-8FF904B57A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198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A538-EF1A-9FF9-3254-70D1B9F5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E95A-0966-EA6C-8DC7-AE8C04E62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3BF60-0B3F-A4BD-DEEC-3BB544A9E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37C23-7C4F-B09D-BAD9-403891BE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D114-E5D3-48C1-91DF-3FCFE1BBCD99}" type="datetimeFigureOut">
              <a:rPr lang="en-ID" smtClean="0"/>
              <a:t>06/09/2023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C452B-443A-2E9C-D50B-4B202B43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85573-4DB7-8285-3DA3-EDE72AA5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B59E-3621-48E7-B29B-8FF904B57A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454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14A8-5E9E-73EC-DBDF-16706B4E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E0CEC-DC73-E913-0E83-A00962C00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B1CD6-3DE4-91AD-BE35-015BB29D4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6BA56-A2EC-EB34-9322-B850C3F4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D114-E5D3-48C1-91DF-3FCFE1BBCD99}" type="datetimeFigureOut">
              <a:rPr lang="en-ID" smtClean="0"/>
              <a:t>06/09/2023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A2FEF-21DD-5B8F-F2AF-05C79872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2F120-A6D8-7703-474E-7BE0D72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B59E-3621-48E7-B29B-8FF904B57A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625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5644D-5819-ACA2-CFCC-9FEA6950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E5606-15B6-DDD3-C305-07884721F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9551-4C10-3F53-18DD-07E90362D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D114-E5D3-48C1-91DF-3FCFE1BBCD99}" type="datetimeFigureOut">
              <a:rPr lang="en-ID" smtClean="0"/>
              <a:t>06/09/2023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67670-3CB7-60EB-8AB0-6500059BF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09071-427E-266A-7902-16EF01610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5B59E-3621-48E7-B29B-8FF904B57A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410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5453-F20E-11F9-FD77-6DB12C35A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826E3-8F01-B327-1ADE-A3D48678A3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EFB8C-D2F6-9759-694E-80E370F7A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43" t="26124" r="9189" b="9259"/>
          <a:stretch/>
        </p:blipFill>
        <p:spPr>
          <a:xfrm>
            <a:off x="3443416" y="1837038"/>
            <a:ext cx="7628238" cy="430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643C-D5D9-7C61-D419-CC40A60F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A226A-86E2-05D5-2443-2F27A2A4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6E26A-A2BF-6BAD-9315-1E935C347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1" t="24888" r="8783" b="10989"/>
          <a:stretch/>
        </p:blipFill>
        <p:spPr>
          <a:xfrm>
            <a:off x="3352800" y="1754658"/>
            <a:ext cx="7768281" cy="427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7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7DA2-DBB9-5548-069D-53B5F292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B6830-EB40-62D6-997B-CFAD36BFA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A11E3-28E2-7D12-D6C8-10DF14AD5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39" t="23929" r="8445" b="7282"/>
          <a:stretch/>
        </p:blipFill>
        <p:spPr>
          <a:xfrm>
            <a:off x="3393989" y="1690688"/>
            <a:ext cx="7768282" cy="458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7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6906-5F38-B95C-EDEC-8AE246C3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F72EA-935D-A505-A36E-9645D3C86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CEDCD-EB33-43DB-F8B9-652D1D324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49" t="21799" r="8581" b="12939"/>
          <a:stretch/>
        </p:blipFill>
        <p:spPr>
          <a:xfrm>
            <a:off x="3492842" y="1548714"/>
            <a:ext cx="76529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9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C60F-9FA2-17B8-4D72-F83D9A37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81619-09DF-9423-A9B3-3BAE4D32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C9A2D-66F0-E51B-26EF-40A9613C0B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76" t="23929" r="8581" b="14324"/>
          <a:stretch/>
        </p:blipFill>
        <p:spPr>
          <a:xfrm>
            <a:off x="3435178" y="1690688"/>
            <a:ext cx="7710617" cy="411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E76A-E9D3-BC22-5A38-91D601C8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CF65-8F9D-CEB3-2A4B-54FCCC415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5BC27-1332-6AFB-2622-4B318B3F3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0" t="23929" r="8919" b="16424"/>
          <a:stretch/>
        </p:blipFill>
        <p:spPr>
          <a:xfrm>
            <a:off x="3352800" y="1690688"/>
            <a:ext cx="7751805" cy="397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1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A7F9-EE06-0A9A-FAAA-E4A4451E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E21D1-D3A2-F447-4567-5879CC76E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6E61B-58D6-D7B7-D359-B02B13352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03" t="25953" r="8175" b="7899"/>
          <a:stretch/>
        </p:blipFill>
        <p:spPr>
          <a:xfrm>
            <a:off x="3377514" y="1825624"/>
            <a:ext cx="7817708" cy="441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4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6036-C52E-DFA4-8FDD-C38F31CF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7FCF-6287-C3DC-0F59-113F91BAC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691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nazwir fadlan</dc:creator>
  <cp:lastModifiedBy>nazwir fadlan</cp:lastModifiedBy>
  <cp:revision>1</cp:revision>
  <dcterms:created xsi:type="dcterms:W3CDTF">2023-09-06T16:07:41Z</dcterms:created>
  <dcterms:modified xsi:type="dcterms:W3CDTF">2023-09-06T16:07:52Z</dcterms:modified>
</cp:coreProperties>
</file>