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5" r:id="rId4"/>
    <p:sldId id="257" r:id="rId5"/>
    <p:sldId id="258" r:id="rId6"/>
    <p:sldId id="263" r:id="rId7"/>
    <p:sldId id="259" r:id="rId8"/>
    <p:sldId id="264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BADF8-40AD-4D38-BBCC-6E9935B5FB8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6C961-B8A4-4BD4-BF7B-D36D4A9E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4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C961-B8A4-4BD4-BF7B-D36D4A9E7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E508-D3B0-451F-AB31-A2B5FD7D5D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6340-AF62-4DE8-A8C3-37A7DFE22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E508-D3B0-451F-AB31-A2B5FD7D5D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6340-AF62-4DE8-A8C3-37A7DFE22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E508-D3B0-451F-AB31-A2B5FD7D5D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6340-AF62-4DE8-A8C3-37A7DFE22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E508-D3B0-451F-AB31-A2B5FD7D5D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6340-AF62-4DE8-A8C3-37A7DFE22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E508-D3B0-451F-AB31-A2B5FD7D5D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6340-AF62-4DE8-A8C3-37A7DFE22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E508-D3B0-451F-AB31-A2B5FD7D5D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6340-AF62-4DE8-A8C3-37A7DFE22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E508-D3B0-451F-AB31-A2B5FD7D5D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6340-AF62-4DE8-A8C3-37A7DFE22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E508-D3B0-451F-AB31-A2B5FD7D5D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6340-AF62-4DE8-A8C3-37A7DFE22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E508-D3B0-451F-AB31-A2B5FD7D5D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6340-AF62-4DE8-A8C3-37A7DFE22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E508-D3B0-451F-AB31-A2B5FD7D5D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6340-AF62-4DE8-A8C3-37A7DFE22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E508-D3B0-451F-AB31-A2B5FD7D5D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6340-AF62-4DE8-A8C3-37A7DFE22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E508-D3B0-451F-AB31-A2B5FD7D5D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6340-AF62-4DE8-A8C3-37A7DFE22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overturetool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VDMTools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VDM++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63467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 to </a:t>
            </a:r>
            <a:r>
              <a:rPr lang="en-US" dirty="0" err="1" smtClean="0"/>
              <a:t>eLEAP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Download the VDM++ Tool Lite, and install it in your computer.</a:t>
            </a:r>
          </a:p>
          <a:p>
            <a:endParaRPr lang="en-US" dirty="0"/>
          </a:p>
          <a:p>
            <a:r>
              <a:rPr lang="en-US" dirty="0" smtClean="0"/>
              <a:t>You also can get the VDM++ </a:t>
            </a:r>
            <a:r>
              <a:rPr lang="en-US" dirty="0"/>
              <a:t>tool from </a:t>
            </a:r>
            <a:r>
              <a:rPr lang="en-US" dirty="0" smtClean="0"/>
              <a:t>website: Overture Tool Formal </a:t>
            </a:r>
            <a:r>
              <a:rPr lang="en-US" dirty="0"/>
              <a:t>Modelling in VDM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://overturetool.org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In this course we use The VDM++ Toolbox Lite Ver8.0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1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VDM++ Toolbox 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733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From the &lt;Start&gt; menu, click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&lt;VDM++ Toolbox Lite v8.0&gt; </a:t>
            </a:r>
            <a:r>
              <a:rPr lang="en-US" sz="2400" dirty="0" smtClean="0"/>
              <a:t>option.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Run </a:t>
            </a:r>
            <a:r>
              <a:rPr lang="en-US" sz="2400" dirty="0" smtClean="0"/>
              <a:t>the VDM++ Toolbox Lite, and you should see this  interface.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533274"/>
            <a:ext cx="3292148" cy="3200400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0" y="1172369"/>
            <a:ext cx="2590800" cy="225742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810000" y="5030787"/>
            <a:ext cx="67580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657600" y="1752600"/>
            <a:ext cx="533400" cy="304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3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12"/>
    </mc:Choice>
    <mc:Fallback>
      <p:transition spd="slow" advTm="79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840" x="3490913" y="5732463"/>
          <p14:tracePt t="847" x="3465513" y="5732463"/>
          <p14:tracePt t="855" x="3446463" y="5732463"/>
          <p14:tracePt t="863" x="3438525" y="5732463"/>
          <p14:tracePt t="875" x="3411538" y="5732463"/>
          <p14:tracePt t="892" x="3348038" y="5732463"/>
          <p14:tracePt t="942" x="3241675" y="5751513"/>
          <p14:tracePt t="992" x="3197225" y="5751513"/>
          <p14:tracePt t="1043" x="3089275" y="5572125"/>
          <p14:tracePt t="1059" x="3089275" y="5348288"/>
          <p14:tracePt t="1076" x="3089275" y="5054600"/>
          <p14:tracePt t="1093" x="3187700" y="4643438"/>
          <p14:tracePt t="1109" x="3295650" y="4286250"/>
          <p14:tracePt t="1127" x="3419475" y="3956050"/>
          <p14:tracePt t="1143" x="3562350" y="3581400"/>
          <p14:tracePt t="1160" x="3652838" y="3340100"/>
          <p14:tracePt t="1176" x="3724275" y="3081338"/>
          <p14:tracePt t="1193" x="3768725" y="2938463"/>
          <p14:tracePt t="1210" x="3786188" y="2867025"/>
          <p14:tracePt t="1227" x="3786188" y="2847975"/>
          <p14:tracePt t="1271" x="3776663" y="2867025"/>
          <p14:tracePt t="1279" x="3759200" y="2894013"/>
          <p14:tracePt t="1293" x="3724275" y="2928938"/>
          <p14:tracePt t="1310" x="3660775" y="3009900"/>
          <p14:tracePt t="1327" x="3571875" y="3152775"/>
          <p14:tracePt t="1343" x="3517900" y="3205163"/>
          <p14:tracePt t="1360" x="3509963" y="3205163"/>
          <p14:tracePt t="1703" x="3509963" y="3214688"/>
          <p14:tracePt t="1711" x="3509963" y="3224213"/>
          <p14:tracePt t="1727" x="3509963" y="3241675"/>
          <p14:tracePt t="1735" x="3509963" y="3259138"/>
          <p14:tracePt t="1745" x="3509963" y="3276600"/>
          <p14:tracePt t="1795" x="3482975" y="3438525"/>
          <p14:tracePt t="1845" x="3419475" y="3633788"/>
          <p14:tracePt t="1895" x="3367088" y="3776663"/>
          <p14:tracePt t="1946" x="3268663" y="3929063"/>
          <p14:tracePt t="1963" x="3241675" y="3956050"/>
          <p14:tracePt t="1980" x="3224213" y="3973513"/>
          <p14:tracePt t="1983" x="3205163" y="3983038"/>
          <p14:tracePt t="1996" x="3205163" y="3990975"/>
          <p14:tracePt t="2013" x="3197225" y="3990975"/>
          <p14:tracePt t="2029" x="3197225" y="4000500"/>
          <p14:tracePt t="2343" x="3197225" y="4017963"/>
          <p14:tracePt t="2368" x="3197225" y="4027488"/>
          <p14:tracePt t="2423" x="3197225" y="4037013"/>
          <p14:tracePt t="2455" x="3197225" y="4044950"/>
          <p14:tracePt t="2487" x="3197225" y="4054475"/>
          <p14:tracePt t="2591" x="3197225" y="4037013"/>
          <p14:tracePt t="2601" x="3197225" y="4027488"/>
          <p14:tracePt t="2607" x="3187700" y="4000500"/>
          <p14:tracePt t="2616" x="3170238" y="3946525"/>
          <p14:tracePt t="2632" x="3152775" y="3894138"/>
          <p14:tracePt t="2649" x="3133725" y="3813175"/>
          <p14:tracePt t="2666" x="3116263" y="3759200"/>
          <p14:tracePt t="2682" x="3116263" y="3714750"/>
          <p14:tracePt t="2699" x="3098800" y="3697288"/>
          <p14:tracePt t="2716" x="3098800" y="3679825"/>
          <p14:tracePt t="2732" x="3098800" y="3660775"/>
          <p14:tracePt t="2749" x="3098800" y="3652838"/>
          <p14:tracePt t="2903" x="3108325" y="3652838"/>
          <p14:tracePt t="2911" x="3108325" y="3660775"/>
          <p14:tracePt t="2919" x="3125788" y="3670300"/>
          <p14:tracePt t="2932" x="3125788" y="3687763"/>
          <p14:tracePt t="2949" x="3152775" y="3724275"/>
          <p14:tracePt t="2966" x="3214688" y="3759200"/>
          <p14:tracePt t="2983" x="3303588" y="3822700"/>
          <p14:tracePt t="3000" x="3357563" y="3848100"/>
          <p14:tracePt t="3016" x="3438525" y="3902075"/>
          <p14:tracePt t="3033" x="3517900" y="3956050"/>
          <p14:tracePt t="3050" x="3616325" y="4000500"/>
          <p14:tracePt t="3067" x="3714750" y="4081463"/>
          <p14:tracePt t="3083" x="3786188" y="4160838"/>
          <p14:tracePt t="3100" x="3867150" y="4224338"/>
          <p14:tracePt t="3117" x="3938588" y="4295775"/>
          <p14:tracePt t="3133" x="4010025" y="4348163"/>
          <p14:tracePt t="3150" x="4071938" y="4402138"/>
          <p14:tracePt t="3167" x="4125913" y="4465638"/>
          <p14:tracePt t="3184" x="4160838" y="4537075"/>
          <p14:tracePt t="3200" x="4187825" y="4572000"/>
          <p14:tracePt t="3217" x="4197350" y="4608513"/>
          <p14:tracePt t="3234" x="4205288" y="4652963"/>
          <p14:tracePt t="3250" x="4214813" y="4687888"/>
          <p14:tracePt t="3267" x="4224338" y="4741863"/>
          <p14:tracePt t="3284" x="4224338" y="4768850"/>
          <p14:tracePt t="3301" x="4232275" y="4795838"/>
          <p14:tracePt t="3334" x="4232275" y="4813300"/>
          <p14:tracePt t="3560" x="4241800" y="4813300"/>
          <p14:tracePt t="3591" x="4232275" y="4813300"/>
          <p14:tracePt t="3607" x="4224338" y="4813300"/>
          <p14:tracePt t="3616" x="4205288" y="4813300"/>
          <p14:tracePt t="3635" x="4143375" y="4813300"/>
          <p14:tracePt t="3652" x="3983038" y="4768850"/>
          <p14:tracePt t="3702" x="3303588" y="4384675"/>
          <p14:tracePt t="3752" x="2751138" y="4027488"/>
          <p14:tracePt t="3803" x="2625725" y="3875088"/>
          <p14:tracePt t="3819" x="2581275" y="3857625"/>
          <p14:tracePt t="3836" x="2571750" y="3840163"/>
          <p14:tracePt t="3853" x="2562225" y="3840163"/>
          <p14:tracePt t="3919" x="2554288" y="3840163"/>
          <p14:tracePt t="3935" x="2536825" y="3840163"/>
          <p14:tracePt t="3943" x="2527300" y="3840163"/>
          <p14:tracePt t="3967" x="2517775" y="3840163"/>
          <p14:tracePt t="3975" x="2517775" y="3848100"/>
          <p14:tracePt t="3991" x="2517775" y="3857625"/>
          <p14:tracePt t="4003" x="2517775" y="3875088"/>
          <p14:tracePt t="4020" x="2517775" y="3884613"/>
          <p14:tracePt t="4037" x="2517775" y="3902075"/>
          <p14:tracePt t="4053" x="2517775" y="3911600"/>
          <p14:tracePt t="4070" x="2527300" y="3938588"/>
          <p14:tracePt t="4087" x="2536825" y="3965575"/>
          <p14:tracePt t="4103" x="2571750" y="4017963"/>
          <p14:tracePt t="4120" x="2608263" y="4081463"/>
          <p14:tracePt t="4137" x="2633663" y="4125913"/>
          <p14:tracePt t="4154" x="2679700" y="4160838"/>
          <p14:tracePt t="4170" x="2751138" y="4205288"/>
          <p14:tracePt t="4187" x="2830513" y="4259263"/>
          <p14:tracePt t="4204" x="2911475" y="4303713"/>
          <p14:tracePt t="4221" x="3000375" y="4340225"/>
          <p14:tracePt t="4237" x="3089275" y="4394200"/>
          <p14:tracePt t="4254" x="3187700" y="4456113"/>
          <p14:tracePt t="4271" x="3268663" y="4483100"/>
          <p14:tracePt t="4287" x="3313113" y="4510088"/>
          <p14:tracePt t="4304" x="3340100" y="4510088"/>
          <p14:tracePt t="4392" x="3348038" y="4510088"/>
          <p14:tracePt t="4400" x="3357563" y="4510088"/>
          <p14:tracePt t="4407" x="3367088" y="4510088"/>
          <p14:tracePt t="4421" x="3375025" y="4510088"/>
          <p14:tracePt t="4438" x="3394075" y="4510088"/>
          <p14:tracePt t="4455" x="3411538" y="4510088"/>
          <p14:tracePt t="4471" x="3419475" y="4510088"/>
          <p14:tracePt t="4488" x="3429000" y="4510088"/>
          <p14:tracePt t="4511" x="3429000" y="4500563"/>
          <p14:tracePt t="4527" x="3429000" y="4483100"/>
          <p14:tracePt t="4538" x="3429000" y="4465638"/>
          <p14:tracePt t="4555" x="3446463" y="4411663"/>
          <p14:tracePt t="4572" x="3465513" y="4348163"/>
          <p14:tracePt t="4589" x="3500438" y="4286250"/>
          <p14:tracePt t="4605" x="3527425" y="4232275"/>
          <p14:tracePt t="4622" x="3554413" y="4187825"/>
          <p14:tracePt t="4639" x="3571875" y="4152900"/>
          <p14:tracePt t="4655" x="3608388" y="4081463"/>
          <p14:tracePt t="4672" x="3625850" y="4027488"/>
          <p14:tracePt t="4689" x="3660775" y="3973513"/>
          <p14:tracePt t="4705" x="3679825" y="3946525"/>
          <p14:tracePt t="4722" x="3705225" y="3919538"/>
          <p14:tracePt t="4739" x="3724275" y="3894138"/>
          <p14:tracePt t="4756" x="3741738" y="3857625"/>
          <p14:tracePt t="4772" x="3768725" y="3803650"/>
          <p14:tracePt t="4789" x="3786188" y="3741738"/>
          <p14:tracePt t="4806" x="3830638" y="3625850"/>
          <p14:tracePt t="4823" x="3867150" y="3473450"/>
          <p14:tracePt t="4839" x="3919538" y="3241675"/>
          <p14:tracePt t="4856" x="3965575" y="3108325"/>
          <p14:tracePt t="4873" x="4010025" y="3009900"/>
          <p14:tracePt t="4889" x="4044950" y="2946400"/>
          <p14:tracePt t="4906" x="4062413" y="2894013"/>
          <p14:tracePt t="4923" x="4081463" y="2795588"/>
          <p14:tracePt t="4940" x="4089400" y="2714625"/>
          <p14:tracePt t="4956" x="4116388" y="2633663"/>
          <p14:tracePt t="4973" x="4143375" y="2536825"/>
          <p14:tracePt t="4990" x="4152900" y="2500313"/>
          <p14:tracePt t="4992" x="4160838" y="2473325"/>
          <p14:tracePt t="5007" x="4170363" y="2438400"/>
          <p14:tracePt t="5023" x="4179888" y="2366963"/>
          <p14:tracePt t="5040" x="4187825" y="2295525"/>
          <p14:tracePt t="5057" x="4205288" y="2232025"/>
          <p14:tracePt t="5074" x="4205288" y="2187575"/>
          <p14:tracePt t="5090" x="4232275" y="2125663"/>
          <p14:tracePt t="5107" x="4268788" y="2054225"/>
          <p14:tracePt t="5124" x="4313238" y="1965325"/>
          <p14:tracePt t="5140" x="4357688" y="1893888"/>
          <p14:tracePt t="5157" x="4384675" y="1866900"/>
          <p14:tracePt t="5174" x="4402138" y="1839913"/>
          <p14:tracePt t="5191" x="4419600" y="1822450"/>
          <p14:tracePt t="5207" x="4438650" y="1803400"/>
          <p14:tracePt t="5224" x="4465638" y="1785938"/>
          <p14:tracePt t="5241" x="4483100" y="1785938"/>
          <p14:tracePt t="5257" x="4510088" y="1785938"/>
          <p14:tracePt t="5274" x="4572000" y="1785938"/>
          <p14:tracePt t="5291" x="4679950" y="1785938"/>
          <p14:tracePt t="5308" x="4875213" y="1785938"/>
          <p14:tracePt t="5324" x="5116513" y="1785938"/>
          <p14:tracePt t="5341" x="5473700" y="1785938"/>
          <p14:tracePt t="5358" x="5919788" y="1785938"/>
          <p14:tracePt t="5374" x="6357938" y="1785938"/>
          <p14:tracePt t="5391" x="6919913" y="1785938"/>
          <p14:tracePt t="5408" x="7215188" y="1785938"/>
          <p14:tracePt t="5425" x="7439025" y="1785938"/>
          <p14:tracePt t="5441" x="7626350" y="1785938"/>
          <p14:tracePt t="5458" x="7777163" y="1785938"/>
          <p14:tracePt t="5475" x="7902575" y="1776413"/>
          <p14:tracePt t="5492" x="8001000" y="1751013"/>
          <p14:tracePt t="5508" x="8062913" y="1751013"/>
          <p14:tracePt t="5525" x="8108950" y="1741488"/>
          <p14:tracePt t="5542" x="8170863" y="1741488"/>
          <p14:tracePt t="5558" x="8251825" y="1741488"/>
          <p14:tracePt t="5575" x="8439150" y="1741488"/>
          <p14:tracePt t="5592" x="8501063" y="1741488"/>
          <p14:tracePt t="5609" x="8528050" y="1741488"/>
          <p14:tracePt t="5625" x="8545513" y="1741488"/>
          <p14:tracePt t="5642" x="8562975" y="1758950"/>
          <p14:tracePt t="5659" x="8582025" y="1812925"/>
          <p14:tracePt t="5675" x="8609013" y="1911350"/>
          <p14:tracePt t="5692" x="8680450" y="2133600"/>
          <p14:tracePt t="5709" x="8751888" y="2393950"/>
          <p14:tracePt t="5726" x="8848725" y="2714625"/>
          <p14:tracePt t="5743" x="8920163" y="2982913"/>
          <p14:tracePt t="5759" x="8983663" y="3357563"/>
          <p14:tracePt t="5776" x="8983663" y="3581400"/>
          <p14:tracePt t="5793" x="8983663" y="3786188"/>
          <p14:tracePt t="5810" x="8947150" y="4010025"/>
          <p14:tracePt t="5826" x="8885238" y="4224338"/>
          <p14:tracePt t="5843" x="8848725" y="4411663"/>
          <p14:tracePt t="5860" x="8823325" y="4572000"/>
          <p14:tracePt t="5876" x="8777288" y="4741863"/>
          <p14:tracePt t="5893" x="8715375" y="4894263"/>
          <p14:tracePt t="5910" x="8661400" y="5037138"/>
          <p14:tracePt t="5926" x="8562975" y="5187950"/>
          <p14:tracePt t="5943" x="8439150" y="5357813"/>
          <p14:tracePt t="5960" x="8340725" y="5491163"/>
          <p14:tracePt t="5977" x="8259763" y="5599113"/>
          <p14:tracePt t="5993" x="8180388" y="5697538"/>
          <p14:tracePt t="6010" x="8072438" y="5803900"/>
          <p14:tracePt t="6027" x="7929563" y="5911850"/>
          <p14:tracePt t="6044" x="7724775" y="6037263"/>
          <p14:tracePt t="6060" x="7562850" y="6116638"/>
          <p14:tracePt t="6077" x="7375525" y="6197600"/>
          <p14:tracePt t="6094" x="7188200" y="6259513"/>
          <p14:tracePt t="6110" x="6991350" y="6303963"/>
          <p14:tracePt t="6127" x="6599238" y="6348413"/>
          <p14:tracePt t="6144" x="6251575" y="6348413"/>
          <p14:tracePt t="6161" x="5884863" y="6348413"/>
          <p14:tracePt t="6177" x="5527675" y="6323013"/>
          <p14:tracePt t="6194" x="5268913" y="6286500"/>
          <p14:tracePt t="6211" x="5072063" y="6242050"/>
          <p14:tracePt t="6228" x="4956175" y="6205538"/>
          <p14:tracePt t="6244" x="4902200" y="6188075"/>
          <p14:tracePt t="6261" x="4894263" y="6170613"/>
          <p14:tracePt t="6278" x="4884738" y="6153150"/>
          <p14:tracePt t="6294" x="4875213" y="6143625"/>
          <p14:tracePt t="6311" x="4848225" y="6081713"/>
          <p14:tracePt t="6328" x="4795838" y="6010275"/>
          <p14:tracePt t="6344" x="4741863" y="5884863"/>
          <p14:tracePt t="6361" x="4679950" y="5724525"/>
          <p14:tracePt t="6378" x="4598988" y="5491163"/>
          <p14:tracePt t="6395" x="4500563" y="5143500"/>
          <p14:tracePt t="6411" x="4411663" y="4776788"/>
          <p14:tracePt t="6428" x="4384675" y="4581525"/>
          <p14:tracePt t="6445" x="4384675" y="4456113"/>
          <p14:tracePt t="6462" x="4384675" y="4384675"/>
          <p14:tracePt t="6479" x="4384675" y="4313238"/>
          <p14:tracePt t="6481" x="4375150" y="4259263"/>
          <p14:tracePt t="6495" x="4348163" y="4179888"/>
          <p14:tracePt t="6512" x="4348163" y="4152900"/>
          <p14:tracePt t="6528" x="4348163" y="4133850"/>
          <p14:tracePt t="6545" x="4348163" y="4125913"/>
          <p14:tracePt t="6639" x="4340225" y="4125913"/>
          <p14:tracePt t="6663" x="4340225" y="4133850"/>
          <p14:tracePt t="6671" x="4340225" y="4143375"/>
          <p14:tracePt t="6679" x="4340225" y="4152900"/>
          <p14:tracePt t="6696" x="4340225" y="4160838"/>
          <p14:tracePt t="6719" x="4330700" y="4170363"/>
          <p14:tracePt t="6729" x="4322763" y="4179888"/>
          <p14:tracePt t="6746" x="4276725" y="4187825"/>
          <p14:tracePt t="6763" x="4179888" y="4197350"/>
          <p14:tracePt t="6779" x="4062413" y="4197350"/>
          <p14:tracePt t="6796" x="3884613" y="4197350"/>
          <p14:tracePt t="6813" x="3679825" y="4197350"/>
          <p14:tracePt t="6830" x="3500438" y="4197350"/>
          <p14:tracePt t="6847" x="3384550" y="4179888"/>
          <p14:tracePt t="6863" x="3340100" y="4179888"/>
          <p14:tracePt t="6880" x="3322638" y="4179888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using external editor to create VDM++ model. In this course I suggest we use Notepad editor.</a:t>
            </a:r>
          </a:p>
          <a:p>
            <a:r>
              <a:rPr lang="en-US" dirty="0" smtClean="0"/>
              <a:t>Open your Notepad editor and create file using Notepad. For example.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Save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fileName.vpp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Please make sure that you remove the extension *.txt and replace it with extension *.</a:t>
            </a:r>
            <a:r>
              <a:rPr lang="en-US" dirty="0" err="1" smtClean="0"/>
              <a:t>vpp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3405981"/>
            <a:ext cx="1905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VDMTool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Run/go To VDM++ Toolbox Lite.</a:t>
            </a:r>
          </a:p>
          <a:p>
            <a:r>
              <a:rPr lang="en-US" dirty="0" smtClean="0"/>
              <a:t>Select menu ‘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en-US" dirty="0" smtClean="0"/>
              <a:t>’ then select submenu ‘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dd File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roject</a:t>
            </a:r>
            <a:r>
              <a:rPr lang="en-US" dirty="0" smtClean="0">
                <a:sym typeface="Wingdings" pitchFamily="2" charset="2"/>
              </a:rPr>
              <a:t>’</a:t>
            </a:r>
          </a:p>
          <a:p>
            <a:r>
              <a:rPr lang="en-US" dirty="0" smtClean="0">
                <a:sym typeface="Wingdings" pitchFamily="2" charset="2"/>
              </a:rPr>
              <a:t>E.g., choose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fileName.vpp</a:t>
            </a:r>
            <a:r>
              <a:rPr lang="en-US" dirty="0" smtClean="0">
                <a:sym typeface="Wingdings" pitchFamily="2" charset="2"/>
              </a:rPr>
              <a:t> (this file is created by using Notepad)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92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the Manager Dialog box menu, you can ‘double click’ on the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fileName.vpp</a:t>
            </a:r>
            <a:r>
              <a:rPr lang="en-US" sz="2800" dirty="0" smtClean="0"/>
              <a:t> file.</a:t>
            </a:r>
          </a:p>
          <a:p>
            <a:endParaRPr lang="en-US" sz="2800" dirty="0" smtClean="0"/>
          </a:p>
          <a:p>
            <a:r>
              <a:rPr lang="en-US" sz="2800" dirty="0" smtClean="0"/>
              <a:t>Then you will see the VDM++ specification (e.g. Source window)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44" y="1538505"/>
            <a:ext cx="4382956" cy="2645568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>
            <a:off x="2189018" y="3276600"/>
            <a:ext cx="2382982" cy="586581"/>
          </a:xfrm>
          <a:prstGeom prst="bentConnector3">
            <a:avLst>
              <a:gd name="adj1" fmla="val -232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4038600" y="3863181"/>
            <a:ext cx="1828800" cy="1242219"/>
          </a:xfrm>
          <a:prstGeom prst="bentConnector3">
            <a:avLst>
              <a:gd name="adj1" fmla="val 1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3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To modify the specification, we can use Notepad editor.</a:t>
            </a:r>
          </a:p>
          <a:p>
            <a:r>
              <a:rPr lang="en-US" sz="2400" dirty="0" smtClean="0"/>
              <a:t>In order to assign the Notepad editor to VDM++ Toolbox, do the following:</a:t>
            </a:r>
          </a:p>
          <a:p>
            <a:pPr lvl="1"/>
            <a:r>
              <a:rPr lang="en-US" sz="2000" dirty="0" smtClean="0"/>
              <a:t>Select menu ‘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en-US" sz="2000" dirty="0" smtClean="0"/>
              <a:t>’ then select </a:t>
            </a:r>
            <a:r>
              <a:rPr lang="en-US" sz="2000" dirty="0" smtClean="0">
                <a:sym typeface="Wingdings" pitchFamily="2" charset="2"/>
              </a:rPr>
              <a:t>‘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Tool Options</a:t>
            </a:r>
            <a:r>
              <a:rPr lang="en-US" sz="2000" dirty="0" smtClean="0">
                <a:sym typeface="Wingdings" pitchFamily="2" charset="2"/>
              </a:rPr>
              <a:t>’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In dialog box click button &lt;Select Editor&gt;.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Choose editor ‘Notepad’</a:t>
            </a:r>
          </a:p>
          <a:p>
            <a:pPr lvl="2"/>
            <a:r>
              <a:rPr lang="en-US" sz="1600" dirty="0" smtClean="0">
                <a:sym typeface="Wingdings" pitchFamily="2" charset="2"/>
              </a:rPr>
              <a:t>Select the .exe file (i.e., notepad.exe).</a:t>
            </a:r>
          </a:p>
          <a:p>
            <a:pPr lvl="2"/>
            <a:r>
              <a:rPr lang="en-US" sz="1600" dirty="0" smtClean="0">
                <a:sym typeface="Wingdings" pitchFamily="2" charset="2"/>
              </a:rPr>
              <a:t>This should be appear in Editor Name field  C</a:t>
            </a:r>
            <a:r>
              <a:rPr lang="en-US" sz="1600" u="sng" dirty="0" smtClean="0">
                <a:sym typeface="Wingdings" pitchFamily="2" charset="2"/>
              </a:rPr>
              <a:t>:/Windows/notepad.exe</a:t>
            </a:r>
            <a:endParaRPr lang="en-US" sz="1600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0" y="1828800"/>
            <a:ext cx="39052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Now we can open and modify the VDM++ specification by using Notepad editor.</a:t>
            </a:r>
          </a:p>
          <a:p>
            <a:r>
              <a:rPr lang="en-US" dirty="0"/>
              <a:t>In the Manager </a:t>
            </a:r>
            <a:r>
              <a:rPr lang="en-US" dirty="0" smtClean="0"/>
              <a:t>dialog </a:t>
            </a:r>
            <a:r>
              <a:rPr lang="en-US" dirty="0"/>
              <a:t>b</a:t>
            </a:r>
            <a:r>
              <a:rPr lang="en-US" dirty="0" smtClean="0"/>
              <a:t>ox </a:t>
            </a:r>
            <a:r>
              <a:rPr lang="en-US" dirty="0"/>
              <a:t>menu, you can </a:t>
            </a:r>
            <a:r>
              <a:rPr lang="en-US" dirty="0" smtClean="0"/>
              <a:t>‘select/click</a:t>
            </a:r>
            <a:r>
              <a:rPr lang="en-US" dirty="0"/>
              <a:t>’ </a:t>
            </a:r>
            <a:r>
              <a:rPr lang="en-US" dirty="0" smtClean="0"/>
              <a:t>the specification filename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fileName.vpp</a:t>
            </a:r>
            <a:r>
              <a:rPr lang="en-US" dirty="0" smtClean="0"/>
              <a:t>).</a:t>
            </a:r>
          </a:p>
          <a:p>
            <a:r>
              <a:rPr lang="en-US" dirty="0" smtClean="0"/>
              <a:t>Under ‘File” menu select submenu ‘External Editor’, the VDM++ Specification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fileName.vpp</a:t>
            </a:r>
            <a:r>
              <a:rPr lang="en-US" dirty="0" smtClean="0"/>
              <a:t> should appear in Notepad editor.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6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Play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class ‘Student’ as example</a:t>
            </a:r>
          </a:p>
          <a:p>
            <a:r>
              <a:rPr lang="en-US" dirty="0" smtClean="0"/>
              <a:t>Manipulate the VDM++ class structure.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3429000"/>
            <a:ext cx="2819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Define class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Define type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Define instance variable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Define operation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77000" y="57150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09800" y="5638800"/>
            <a:ext cx="1524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5638800" y="4876800"/>
            <a:ext cx="972111" cy="960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6"/>
          </p:cNvCxnSpPr>
          <p:nvPr/>
        </p:nvCxnSpPr>
        <p:spPr>
          <a:xfrm rot="10800000">
            <a:off x="3733800" y="6096000"/>
            <a:ext cx="2743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</p:cNvCxnSpPr>
          <p:nvPr/>
        </p:nvCxnSpPr>
        <p:spPr>
          <a:xfrm rot="5400000" flipH="1" flipV="1">
            <a:off x="2971800" y="48006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364</Words>
  <Application>Microsoft Office PowerPoint</Application>
  <PresentationFormat>On-screen Show (4:3)</PresentationFormat>
  <Paragraphs>57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Office Theme</vt:lpstr>
      <vt:lpstr>Lab 1</vt:lpstr>
      <vt:lpstr>Install VDM++ tool</vt:lpstr>
      <vt:lpstr>Run VDM++ Toolbox Lite</vt:lpstr>
      <vt:lpstr>PowerPoint Presentation</vt:lpstr>
      <vt:lpstr>Using VDMTool</vt:lpstr>
      <vt:lpstr>PowerPoint Presentation</vt:lpstr>
      <vt:lpstr>Choose Editor</vt:lpstr>
      <vt:lpstr>PowerPoint Presentation</vt:lpstr>
      <vt:lpstr>Let Play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edwin</dc:creator>
  <cp:lastModifiedBy>Edwin ak Mit</cp:lastModifiedBy>
  <cp:revision>20</cp:revision>
  <dcterms:created xsi:type="dcterms:W3CDTF">2011-10-12T00:50:35Z</dcterms:created>
  <dcterms:modified xsi:type="dcterms:W3CDTF">2020-10-06T08:01:26Z</dcterms:modified>
</cp:coreProperties>
</file>