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6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9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7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5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0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9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🩺 AI-Powered Medical Lab Report Analyzer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Built using LLaMA3, </a:t>
            </a:r>
            <a:r>
              <a:rPr dirty="0" err="1"/>
              <a:t>LangChain</a:t>
            </a:r>
            <a:r>
              <a:rPr dirty="0"/>
              <a:t>, and </a:t>
            </a:r>
            <a:r>
              <a:rPr dirty="0" err="1"/>
              <a:t>Streamlit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Provides AI-assisted lab report analysis in seconds.</a:t>
            </a:r>
          </a:p>
          <a:p>
            <a:r>
              <a:rPr dirty="0"/>
              <a:t>Future improvements: Add more lab test parameters.</a:t>
            </a:r>
          </a:p>
          <a:p>
            <a:r>
              <a:rPr dirty="0"/>
              <a:t>Enable PDF export of reports.</a:t>
            </a:r>
          </a:p>
          <a:p>
            <a:r>
              <a:rPr dirty="0"/>
              <a:t>Add multilingual support and real-time condition matching.</a:t>
            </a:r>
          </a:p>
          <a:p>
            <a:r>
              <a:rPr lang="en-GB" dirty="0"/>
              <a:t>Add memory to this AI system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Manual interpretation of lab reports can be slow and error-prone.</a:t>
            </a:r>
          </a:p>
          <a:p>
            <a:r>
              <a:t>Patients often misunderstand clinical terms or ranges.</a:t>
            </a:r>
          </a:p>
          <a:p>
            <a:r>
              <a:t>There is a need for automated, consistent, AI-driven lab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To create an interactive AI-based web app that interprets lab results.</a:t>
            </a:r>
          </a:p>
          <a:p>
            <a:r>
              <a:t>Use LLaMA3 via Groq API for natural language analysis.</a:t>
            </a:r>
          </a:p>
          <a:p>
            <a:r>
              <a:t>Present clear, structured medical feedback to users.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LLaMA3 model (via Groq API) for medical report generation.</a:t>
            </a:r>
          </a:p>
          <a:p>
            <a:r>
              <a:t>LangChain for prompt templating and LLM pipeline.</a:t>
            </a:r>
          </a:p>
          <a:p>
            <a:r>
              <a:t>Streamlit for interactive user interface.</a:t>
            </a:r>
          </a:p>
          <a:p>
            <a:r>
              <a:t>Python for core logic and classification.</a:t>
            </a:r>
          </a:p>
          <a:p>
            <a:r>
              <a:t>dotenv for secure environment configuration.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Gender (Male / Female)</a:t>
            </a:r>
          </a:p>
          <a:p>
            <a:r>
              <a:t>Hemoglobin (g/dL)</a:t>
            </a:r>
          </a:p>
          <a:p>
            <a:r>
              <a:t>WBC Count (/mm³)</a:t>
            </a:r>
          </a:p>
          <a:p>
            <a:r>
              <a:t>Platelet Count (/µL)</a:t>
            </a:r>
          </a:p>
          <a:p>
            <a:r>
              <a:t>ESR (mm/hr)</a:t>
            </a:r>
          </a:p>
          <a:p>
            <a:r>
              <a:t>Fasting Blood Sugar (mg/dL)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User inputs lab values in Streamlit UI.</a:t>
            </a:r>
          </a:p>
          <a:p>
            <a:r>
              <a:t>Each value is classified as Normal, Borderline, or Abnormal.</a:t>
            </a:r>
          </a:p>
          <a:p>
            <a:r>
              <a:t>Tagged inputs are sent to LangChain prompt.</a:t>
            </a:r>
          </a:p>
          <a:p>
            <a:r>
              <a:t>LLaMA3 analyzes and returns structured markdown output.</a:t>
            </a:r>
          </a:p>
          <a:p>
            <a:r>
              <a:t>Result is displayed as a medical report.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Design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Gender-specific reference ranges for Hb and ESR.</a:t>
            </a:r>
          </a:p>
          <a:p>
            <a:r>
              <a:t>Classify values strictly based on normal medical ranges.</a:t>
            </a:r>
          </a:p>
          <a:p>
            <a:r>
              <a:t>Structured markdown with sections for Normal, Abnormal, Borderline.</a:t>
            </a:r>
          </a:p>
          <a:p>
            <a:r>
              <a:t>Suggest possible conditions and next medical steps.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Simple Streamlit interface with numeric inputs.</a:t>
            </a:r>
          </a:p>
          <a:p>
            <a:r>
              <a:t>Analyze button triggers the AI inference chain.</a:t>
            </a:r>
          </a:p>
          <a:p>
            <a:r>
              <a:t>Output is presented in easy-to-read markdown format.</a:t>
            </a:r>
          </a:p>
          <a:p>
            <a:r>
              <a:t>Supports clear and concise user-friendly analysis.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Normal Values: WBC = 6000 /mm³ (Normal)</a:t>
            </a:r>
          </a:p>
          <a:p>
            <a:r>
              <a:t>Abnormal Values: Hb = 11.5 g/dL (Low) – May suggest anemia</a:t>
            </a:r>
          </a:p>
          <a:p>
            <a:r>
              <a:t>Borderline Values: Platelet = 148000 /µL (Slightly Low)</a:t>
            </a:r>
          </a:p>
          <a:p>
            <a:r>
              <a:t>Possible Condition: Mild Anemia</a:t>
            </a:r>
          </a:p>
          <a:p>
            <a:r>
              <a:t>Next Step: Follow-up CBC, consult physician.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11</TotalTime>
  <Words>373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🩺 AI-Powered Medical Lab Report Analyzer</vt:lpstr>
      <vt:lpstr>Problem Statement</vt:lpstr>
      <vt:lpstr>Project Aim</vt:lpstr>
      <vt:lpstr>Technologies Used</vt:lpstr>
      <vt:lpstr>User Inputs</vt:lpstr>
      <vt:lpstr>System Workflow</vt:lpstr>
      <vt:lpstr>Prompt Design Strategy</vt:lpstr>
      <vt:lpstr>Application Interface</vt:lpstr>
      <vt:lpstr>Sample Output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Nazina .N</cp:lastModifiedBy>
  <cp:revision>3</cp:revision>
  <dcterms:created xsi:type="dcterms:W3CDTF">2013-01-27T09:14:16Z</dcterms:created>
  <dcterms:modified xsi:type="dcterms:W3CDTF">2025-06-25T14:20:25Z</dcterms:modified>
  <cp:category/>
</cp:coreProperties>
</file>