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F61EE-9354-4DBA-9BFA-CB871DB99590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C3F8E-2476-4959-8904-0F2E2F7FC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C3F8E-2476-4959-8904-0F2E2F7FC3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2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64378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1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3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3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8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1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4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4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Real-Time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Kafka, Spark, MLlib, PostgreSQL, and Dash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This project demonstrates a real-time e-commerce analytics system built using:</a:t>
            </a:r>
          </a:p>
          <a:p>
            <a:r>
              <a:t>- Kafka for real-time data streaming</a:t>
            </a:r>
          </a:p>
          <a:p>
            <a:r>
              <a:t>- Spark for stream processing and ML predictions</a:t>
            </a:r>
          </a:p>
          <a:p>
            <a:r>
              <a:t>- MLlib for model training (Random Forest)</a:t>
            </a:r>
          </a:p>
          <a:p>
            <a:r>
              <a:t>- PostgreSQL for data storage</a:t>
            </a:r>
          </a:p>
          <a:p>
            <a:r>
              <a:t>- Dash for interactive dashboards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Kafka Producer - Data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Generates random e-commerce orders</a:t>
            </a:r>
          </a:p>
          <a:p>
            <a:r>
              <a:t>• Attributes: product, price, quantity, payment method, timestamp</a:t>
            </a:r>
          </a:p>
          <a:p>
            <a:r>
              <a:t>• Sends 100 orders to Kafka topic 'ecom-orders'</a:t>
            </a:r>
          </a:p>
          <a:p>
            <a:r>
              <a:t>• Used for simulating live transaction streams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- Spark MLlib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Generates 1000 synthetic records</a:t>
            </a:r>
          </a:p>
          <a:p>
            <a:r>
              <a:t>• Uses RandomForestRegressor to predict total order amount</a:t>
            </a:r>
          </a:p>
          <a:p>
            <a:r>
              <a:t>• Features: product, price, quantity, payment method</a:t>
            </a:r>
          </a:p>
          <a:p>
            <a:r>
              <a:t>• Model is saved for use in stream 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Spark 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Reads data from Kafka topic</a:t>
            </a:r>
          </a:p>
          <a:p>
            <a:r>
              <a:t>• Applies the saved ML pipeline to predict total amount</a:t>
            </a:r>
          </a:p>
          <a:p>
            <a:r>
              <a:t>• Converts 'order_time' to timestamp format</a:t>
            </a:r>
          </a:p>
          <a:p>
            <a:r>
              <a:t>• Writes predictions into PostgreSQL table 'orders'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 Dashboard for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Reads data from PostgreSQL</a:t>
            </a:r>
          </a:p>
          <a:p>
            <a:r>
              <a:rPr dirty="0"/>
              <a:t>• Visualizes:</a:t>
            </a:r>
          </a:p>
          <a:p>
            <a:r>
              <a:rPr dirty="0"/>
              <a:t>   - Sales by Hour or Product</a:t>
            </a:r>
          </a:p>
          <a:p>
            <a:r>
              <a:rPr dirty="0"/>
              <a:t>   - Top  Products by Sales</a:t>
            </a:r>
          </a:p>
          <a:p>
            <a:r>
              <a:rPr dirty="0"/>
              <a:t>   - Payment Method Distribution</a:t>
            </a:r>
          </a:p>
          <a:p>
            <a:r>
              <a:rPr dirty="0"/>
              <a:t>• Allows filtering by time window (7, 30, 90 days)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Kafka Producer simulates order data</a:t>
            </a:r>
          </a:p>
          <a:p>
            <a:r>
              <a:rPr dirty="0"/>
              <a:t>2. Spark Streaming consumes Kafka data</a:t>
            </a:r>
          </a:p>
          <a:p>
            <a:r>
              <a:rPr dirty="0"/>
              <a:t>3. ML model predicts order total</a:t>
            </a:r>
          </a:p>
          <a:p>
            <a:r>
              <a:rPr dirty="0"/>
              <a:t>4. Processed data stored in PostgreSQL</a:t>
            </a:r>
          </a:p>
          <a:p>
            <a:r>
              <a:rPr dirty="0"/>
              <a:t>5. Dash fetches and displays real-time 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This project showcases a scalable real-time analytics pipeline</a:t>
            </a:r>
          </a:p>
          <a:p>
            <a:r>
              <a:t>• Integrates streaming, machine learning, storage, and dashboarding</a:t>
            </a:r>
          </a:p>
          <a:p>
            <a:r>
              <a:t>• Can be extended with alert systems, advanced ML models, and more data sources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59</TotalTime>
  <Words>294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E-Commerce Real-Time Analytics Project</vt:lpstr>
      <vt:lpstr>Project Overview</vt:lpstr>
      <vt:lpstr>Kafka Producer - Data Simulation</vt:lpstr>
      <vt:lpstr>Model Training - Spark MLlib</vt:lpstr>
      <vt:lpstr>Spark Stream Processing</vt:lpstr>
      <vt:lpstr>Dash Dashboard for Visualization</vt:lpstr>
      <vt:lpstr>Architecture Flow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Nazina .N</cp:lastModifiedBy>
  <cp:revision>3</cp:revision>
  <dcterms:created xsi:type="dcterms:W3CDTF">2013-01-27T09:14:16Z</dcterms:created>
  <dcterms:modified xsi:type="dcterms:W3CDTF">2025-08-08T08:38:54Z</dcterms:modified>
  <cp:category/>
</cp:coreProperties>
</file>