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BA92E50-26B1-463D-9863-5469EAA61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Boltz Tableau Analytics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83348B2-C347-9EE4-B201-2A6757BDC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69" y="481536"/>
            <a:ext cx="11291506" cy="5894927"/>
          </a:xfrm>
        </p:spPr>
      </p:pic>
    </p:spTree>
    <p:extLst>
      <p:ext uri="{BB962C8B-B14F-4D97-AF65-F5344CB8AC3E}">
        <p14:creationId xmlns:p14="http://schemas.microsoft.com/office/powerpoint/2010/main" val="283459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626C989-0B04-F08D-2128-47065D485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8" y="1492214"/>
            <a:ext cx="11950924" cy="3375918"/>
          </a:xfrm>
        </p:spPr>
      </p:pic>
    </p:spTree>
    <p:extLst>
      <p:ext uri="{BB962C8B-B14F-4D97-AF65-F5344CB8AC3E}">
        <p14:creationId xmlns:p14="http://schemas.microsoft.com/office/powerpoint/2010/main" val="364527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88E7D0-283D-BD3A-0AF1-8D2C22F80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8" y="757237"/>
            <a:ext cx="11562344" cy="5343525"/>
          </a:xfrm>
        </p:spPr>
      </p:pic>
    </p:spTree>
    <p:extLst>
      <p:ext uri="{BB962C8B-B14F-4D97-AF65-F5344CB8AC3E}">
        <p14:creationId xmlns:p14="http://schemas.microsoft.com/office/powerpoint/2010/main" val="174491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EEC987F-A933-3540-37EA-47AC193F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2" y="857250"/>
            <a:ext cx="11659807" cy="5705864"/>
          </a:xfrm>
        </p:spPr>
      </p:pic>
    </p:spTree>
    <p:extLst>
      <p:ext uri="{BB962C8B-B14F-4D97-AF65-F5344CB8AC3E}">
        <p14:creationId xmlns:p14="http://schemas.microsoft.com/office/powerpoint/2010/main" val="346024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462A2C3F-5B44-2045-3B6A-1CAD5A355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243439"/>
            <a:ext cx="7755516" cy="6371121"/>
          </a:xfrm>
        </p:spPr>
      </p:pic>
    </p:spTree>
    <p:extLst>
      <p:ext uri="{BB962C8B-B14F-4D97-AF65-F5344CB8AC3E}">
        <p14:creationId xmlns:p14="http://schemas.microsoft.com/office/powerpoint/2010/main" val="69260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06B3F1-DFC3-5926-B4A3-4DD862B8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3" y="611980"/>
            <a:ext cx="11275491" cy="5634039"/>
          </a:xfrm>
        </p:spPr>
      </p:pic>
    </p:spTree>
    <p:extLst>
      <p:ext uri="{BB962C8B-B14F-4D97-AF65-F5344CB8AC3E}">
        <p14:creationId xmlns:p14="http://schemas.microsoft.com/office/powerpoint/2010/main" val="297900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Boltz Tableau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Boltz Tableau Analytics</dc:title>
  <dc:creator/>
  <cp:lastModifiedBy>NOMUN BUYANBAT</cp:lastModifiedBy>
  <cp:revision>1</cp:revision>
  <dcterms:created xsi:type="dcterms:W3CDTF">2023-03-05T11:49:26Z</dcterms:created>
  <dcterms:modified xsi:type="dcterms:W3CDTF">2023-03-05T11:59:08Z</dcterms:modified>
</cp:coreProperties>
</file>