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F993712-F234-4618-97BF-9E92E47E9747}" type="datetimeFigureOut">
              <a:rPr lang="mk-MK" smtClean="0"/>
              <a:t>31.03.2014</a:t>
            </a:fld>
            <a:endParaRPr lang="mk-MK"/>
          </a:p>
        </p:txBody>
      </p:sp>
      <p:sp>
        <p:nvSpPr>
          <p:cNvPr id="17" name="Footer Placeholder 16"/>
          <p:cNvSpPr>
            <a:spLocks noGrp="1"/>
          </p:cNvSpPr>
          <p:nvPr>
            <p:ph type="ftr" sz="quarter" idx="11"/>
          </p:nvPr>
        </p:nvSpPr>
        <p:spPr>
          <a:xfrm>
            <a:off x="2898648" y="6355080"/>
            <a:ext cx="3474720" cy="365760"/>
          </a:xfrm>
        </p:spPr>
        <p:txBody>
          <a:bodyPr/>
          <a:lstStyle/>
          <a:p>
            <a:endParaRPr lang="mk-MK"/>
          </a:p>
        </p:txBody>
      </p:sp>
      <p:sp>
        <p:nvSpPr>
          <p:cNvPr id="29" name="Slide Number Placeholder 28"/>
          <p:cNvSpPr>
            <a:spLocks noGrp="1"/>
          </p:cNvSpPr>
          <p:nvPr>
            <p:ph type="sldNum" sz="quarter" idx="12"/>
          </p:nvPr>
        </p:nvSpPr>
        <p:spPr>
          <a:xfrm>
            <a:off x="1216152" y="6355080"/>
            <a:ext cx="1219200" cy="365760"/>
          </a:xfrm>
        </p:spPr>
        <p:txBody>
          <a:bodyPr/>
          <a:lstStyle/>
          <a:p>
            <a:fld id="{89AFD3F1-2530-487E-B514-0C43A2A6EB34}" type="slidenum">
              <a:rPr lang="mk-MK" smtClean="0"/>
              <a:t>‹#›</a:t>
            </a:fld>
            <a:endParaRPr lang="mk-MK"/>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993712-F234-4618-97BF-9E92E47E9747}" type="datetimeFigureOut">
              <a:rPr lang="mk-MK" smtClean="0"/>
              <a:t>31.03.2014</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9AFD3F1-2530-487E-B514-0C43A2A6EB34}" type="slidenum">
              <a:rPr lang="mk-MK" smtClean="0"/>
              <a:t>‹#›</a:t>
            </a:fld>
            <a:endParaRPr lang="mk-M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993712-F234-4618-97BF-9E92E47E9747}" type="datetimeFigureOut">
              <a:rPr lang="mk-MK" smtClean="0"/>
              <a:t>31.03.2014</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9AFD3F1-2530-487E-B514-0C43A2A6EB34}" type="slidenum">
              <a:rPr lang="mk-MK" smtClean="0"/>
              <a:t>‹#›</a:t>
            </a:fld>
            <a:endParaRPr lang="mk-MK"/>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F993712-F234-4618-97BF-9E92E47E9747}" type="datetimeFigureOut">
              <a:rPr lang="mk-MK" smtClean="0"/>
              <a:t>31.03.2014</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9AFD3F1-2530-487E-B514-0C43A2A6EB34}" type="slidenum">
              <a:rPr lang="mk-MK" smtClean="0"/>
              <a:t>‹#›</a:t>
            </a:fld>
            <a:endParaRPr lang="mk-MK"/>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F993712-F234-4618-97BF-9E92E47E9747}" type="datetimeFigureOut">
              <a:rPr lang="mk-MK" smtClean="0"/>
              <a:t>31.03.2014</a:t>
            </a:fld>
            <a:endParaRPr lang="mk-MK"/>
          </a:p>
        </p:txBody>
      </p:sp>
      <p:sp>
        <p:nvSpPr>
          <p:cNvPr id="5" name="Footer Placeholder 4"/>
          <p:cNvSpPr>
            <a:spLocks noGrp="1"/>
          </p:cNvSpPr>
          <p:nvPr>
            <p:ph type="ftr" sz="quarter" idx="11"/>
          </p:nvPr>
        </p:nvSpPr>
        <p:spPr>
          <a:xfrm>
            <a:off x="2898648" y="6355080"/>
            <a:ext cx="3474720" cy="365760"/>
          </a:xfrm>
        </p:spPr>
        <p:txBody>
          <a:bodyPr/>
          <a:lstStyle/>
          <a:p>
            <a:endParaRPr lang="mk-MK"/>
          </a:p>
        </p:txBody>
      </p:sp>
      <p:sp>
        <p:nvSpPr>
          <p:cNvPr id="6" name="Slide Number Placeholder 5"/>
          <p:cNvSpPr>
            <a:spLocks noGrp="1"/>
          </p:cNvSpPr>
          <p:nvPr>
            <p:ph type="sldNum" sz="quarter" idx="12"/>
          </p:nvPr>
        </p:nvSpPr>
        <p:spPr>
          <a:xfrm>
            <a:off x="1069848" y="6355080"/>
            <a:ext cx="1520952" cy="365760"/>
          </a:xfrm>
        </p:spPr>
        <p:txBody>
          <a:bodyPr/>
          <a:lstStyle/>
          <a:p>
            <a:fld id="{89AFD3F1-2530-487E-B514-0C43A2A6EB34}" type="slidenum">
              <a:rPr lang="mk-MK" smtClean="0"/>
              <a:t>‹#›</a:t>
            </a:fld>
            <a:endParaRPr lang="mk-MK"/>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F993712-F234-4618-97BF-9E92E47E9747}" type="datetimeFigureOut">
              <a:rPr lang="mk-MK" smtClean="0"/>
              <a:t>31.03.2014</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89AFD3F1-2530-487E-B514-0C43A2A6EB34}" type="slidenum">
              <a:rPr lang="mk-MK" smtClean="0"/>
              <a:t>‹#›</a:t>
            </a:fld>
            <a:endParaRPr lang="mk-MK"/>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F993712-F234-4618-97BF-9E92E47E9747}" type="datetimeFigureOut">
              <a:rPr lang="mk-MK" smtClean="0"/>
              <a:t>31.03.2014</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89AFD3F1-2530-487E-B514-0C43A2A6EB34}" type="slidenum">
              <a:rPr lang="mk-MK" smtClean="0"/>
              <a:t>‹#›</a:t>
            </a:fld>
            <a:endParaRPr lang="mk-MK"/>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993712-F234-4618-97BF-9E92E47E9747}" type="datetimeFigureOut">
              <a:rPr lang="mk-MK" smtClean="0"/>
              <a:t>31.03.2014</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89AFD3F1-2530-487E-B514-0C43A2A6EB34}" type="slidenum">
              <a:rPr lang="mk-MK" smtClean="0"/>
              <a:t>‹#›</a:t>
            </a:fld>
            <a:endParaRPr lang="mk-MK"/>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93712-F234-4618-97BF-9E92E47E9747}" type="datetimeFigureOut">
              <a:rPr lang="mk-MK" smtClean="0"/>
              <a:t>31.03.2014</a:t>
            </a:fld>
            <a:endParaRPr lang="mk-MK"/>
          </a:p>
        </p:txBody>
      </p:sp>
      <p:sp>
        <p:nvSpPr>
          <p:cNvPr id="3" name="Footer Placeholder 2"/>
          <p:cNvSpPr>
            <a:spLocks noGrp="1"/>
          </p:cNvSpPr>
          <p:nvPr>
            <p:ph type="ftr" sz="quarter" idx="11"/>
          </p:nvPr>
        </p:nvSpPr>
        <p:spPr/>
        <p:txBody>
          <a:bodyPr/>
          <a:lstStyle/>
          <a:p>
            <a:endParaRPr lang="mk-MK"/>
          </a:p>
        </p:txBody>
      </p:sp>
      <p:sp>
        <p:nvSpPr>
          <p:cNvPr id="4" name="Slide Number Placeholder 3"/>
          <p:cNvSpPr>
            <a:spLocks noGrp="1"/>
          </p:cNvSpPr>
          <p:nvPr>
            <p:ph type="sldNum" sz="quarter" idx="12"/>
          </p:nvPr>
        </p:nvSpPr>
        <p:spPr/>
        <p:txBody>
          <a:bodyPr/>
          <a:lstStyle/>
          <a:p>
            <a:fld id="{89AFD3F1-2530-487E-B514-0C43A2A6EB34}" type="slidenum">
              <a:rPr lang="mk-MK" smtClean="0"/>
              <a:t>‹#›</a:t>
            </a:fld>
            <a:endParaRPr lang="mk-MK"/>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993712-F234-4618-97BF-9E92E47E9747}" type="datetimeFigureOut">
              <a:rPr lang="mk-MK" smtClean="0"/>
              <a:t>31.03.2014</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89AFD3F1-2530-487E-B514-0C43A2A6EB34}" type="slidenum">
              <a:rPr lang="mk-MK" smtClean="0"/>
              <a:t>‹#›</a:t>
            </a:fld>
            <a:endParaRPr lang="mk-MK"/>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993712-F234-4618-97BF-9E92E47E9747}" type="datetimeFigureOut">
              <a:rPr lang="mk-MK" smtClean="0"/>
              <a:t>31.03.2014</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89AFD3F1-2530-487E-B514-0C43A2A6EB34}" type="slidenum">
              <a:rPr lang="mk-MK" smtClean="0"/>
              <a:t>‹#›</a:t>
            </a:fld>
            <a:endParaRPr lang="mk-MK"/>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F993712-F234-4618-97BF-9E92E47E9747}" type="datetimeFigureOut">
              <a:rPr lang="mk-MK" smtClean="0"/>
              <a:t>31.03.2014</a:t>
            </a:fld>
            <a:endParaRPr lang="mk-MK"/>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mk-MK"/>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89AFD3F1-2530-487E-B514-0C43A2A6EB34}" type="slidenum">
              <a:rPr lang="mk-MK" smtClean="0"/>
              <a:t>‹#›</a:t>
            </a:fld>
            <a:endParaRPr lang="mk-MK"/>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PIZZA DELIVERY</a:t>
            </a:r>
            <a:endParaRPr lang="mk-MK" dirty="0"/>
          </a:p>
        </p:txBody>
      </p:sp>
      <p:sp>
        <p:nvSpPr>
          <p:cNvPr id="3" name="Subtitle 2"/>
          <p:cNvSpPr>
            <a:spLocks noGrp="1"/>
          </p:cNvSpPr>
          <p:nvPr>
            <p:ph type="subTitle" idx="1"/>
          </p:nvPr>
        </p:nvSpPr>
        <p:spPr/>
        <p:txBody>
          <a:bodyPr>
            <a:normAutofit fontScale="70000" lnSpcReduction="20000"/>
          </a:bodyPr>
          <a:lstStyle/>
          <a:p>
            <a:r>
              <a:rPr lang="en-US" dirty="0" err="1" smtClean="0"/>
              <a:t>Nuhi</a:t>
            </a:r>
            <a:r>
              <a:rPr lang="en-US" dirty="0" smtClean="0"/>
              <a:t> </a:t>
            </a:r>
            <a:r>
              <a:rPr lang="en-US" dirty="0" err="1" smtClean="0"/>
              <a:t>Besimi</a:t>
            </a:r>
            <a:endParaRPr lang="en-US" dirty="0" smtClean="0"/>
          </a:p>
          <a:p>
            <a:r>
              <a:rPr lang="en-US" dirty="0" smtClean="0"/>
              <a:t>Steve Ryder Smith</a:t>
            </a:r>
            <a:endParaRPr lang="mk-M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mk-MK" dirty="0"/>
          </a:p>
        </p:txBody>
      </p:sp>
      <p:sp>
        <p:nvSpPr>
          <p:cNvPr id="3" name="Content Placeholder 2"/>
          <p:cNvSpPr>
            <a:spLocks noGrp="1"/>
          </p:cNvSpPr>
          <p:nvPr>
            <p:ph sz="quarter" idx="1"/>
          </p:nvPr>
        </p:nvSpPr>
        <p:spPr/>
        <p:txBody>
          <a:bodyPr>
            <a:normAutofit/>
          </a:bodyPr>
          <a:lstStyle/>
          <a:p>
            <a:r>
              <a:rPr lang="en-US" dirty="0" smtClean="0"/>
              <a:t>The </a:t>
            </a:r>
            <a:r>
              <a:rPr lang="en-US" dirty="0"/>
              <a:t>required system is a pizza delivery system. It needs to allow users to order pizza from their smart phones (Android OS). Each user must be registered in our system before ordering a pizza. The registration has to be done from the user side. The manager of the store must keep track on all orders and be able to modify the prizes. There should be also a small app for the pizza store which shows the orders on real-time. The payment will be done at delivery in cash.</a:t>
            </a:r>
            <a:endParaRPr lang="mk-MK"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a:t>
            </a:r>
            <a:endParaRPr lang="mk-MK" dirty="0"/>
          </a:p>
        </p:txBody>
      </p:sp>
      <p:sp>
        <p:nvSpPr>
          <p:cNvPr id="3" name="Content Placeholder 2"/>
          <p:cNvSpPr>
            <a:spLocks noGrp="1"/>
          </p:cNvSpPr>
          <p:nvPr>
            <p:ph sz="quarter" idx="1"/>
          </p:nvPr>
        </p:nvSpPr>
        <p:spPr/>
        <p:txBody>
          <a:bodyPr/>
          <a:lstStyle/>
          <a:p>
            <a:r>
              <a:rPr lang="en-US" dirty="0" smtClean="0"/>
              <a:t>Use Case</a:t>
            </a:r>
            <a:endParaRPr lang="mk-MK" dirty="0"/>
          </a:p>
        </p:txBody>
      </p:sp>
      <p:pic>
        <p:nvPicPr>
          <p:cNvPr id="1026" name="Picture 2" descr="Use Case.jpg"/>
          <p:cNvPicPr>
            <a:picLocks noChangeAspect="1" noChangeArrowheads="1"/>
          </p:cNvPicPr>
          <p:nvPr/>
        </p:nvPicPr>
        <p:blipFill>
          <a:blip r:embed="rId2" cstate="print"/>
          <a:srcRect/>
          <a:stretch>
            <a:fillRect/>
          </a:stretch>
        </p:blipFill>
        <p:spPr bwMode="auto">
          <a:xfrm>
            <a:off x="1259632" y="1628800"/>
            <a:ext cx="6192019" cy="458112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a:t>
            </a:r>
            <a:endParaRPr lang="mk-MK" dirty="0"/>
          </a:p>
        </p:txBody>
      </p:sp>
      <p:sp>
        <p:nvSpPr>
          <p:cNvPr id="3" name="Content Placeholder 2"/>
          <p:cNvSpPr>
            <a:spLocks noGrp="1"/>
          </p:cNvSpPr>
          <p:nvPr>
            <p:ph sz="quarter" idx="1"/>
          </p:nvPr>
        </p:nvSpPr>
        <p:spPr/>
        <p:txBody>
          <a:bodyPr/>
          <a:lstStyle/>
          <a:p>
            <a:r>
              <a:rPr lang="en-US" dirty="0" smtClean="0"/>
              <a:t>Activity Diagram</a:t>
            </a:r>
            <a:endParaRPr lang="mk-MK" dirty="0"/>
          </a:p>
        </p:txBody>
      </p:sp>
      <p:pic>
        <p:nvPicPr>
          <p:cNvPr id="16386" name="Picture 2" descr="Activity Diagram.jpg"/>
          <p:cNvPicPr>
            <a:picLocks noChangeAspect="1" noChangeArrowheads="1"/>
          </p:cNvPicPr>
          <p:nvPr/>
        </p:nvPicPr>
        <p:blipFill>
          <a:blip r:embed="rId2" cstate="print"/>
          <a:srcRect/>
          <a:stretch>
            <a:fillRect/>
          </a:stretch>
        </p:blipFill>
        <p:spPr bwMode="auto">
          <a:xfrm>
            <a:off x="1691680" y="1844824"/>
            <a:ext cx="5953125" cy="431331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a:t>
            </a:r>
            <a:endParaRPr lang="mk-MK" dirty="0"/>
          </a:p>
        </p:txBody>
      </p:sp>
      <p:sp>
        <p:nvSpPr>
          <p:cNvPr id="3" name="Content Placeholder 2"/>
          <p:cNvSpPr>
            <a:spLocks noGrp="1"/>
          </p:cNvSpPr>
          <p:nvPr>
            <p:ph sz="quarter" idx="1"/>
          </p:nvPr>
        </p:nvSpPr>
        <p:spPr/>
        <p:txBody>
          <a:bodyPr/>
          <a:lstStyle/>
          <a:p>
            <a:r>
              <a:rPr lang="en-US" dirty="0" smtClean="0"/>
              <a:t>Class Diagram</a:t>
            </a:r>
            <a:endParaRPr lang="mk-MK" dirty="0"/>
          </a:p>
        </p:txBody>
      </p:sp>
      <p:pic>
        <p:nvPicPr>
          <p:cNvPr id="17410" name="Picture 2" descr="UML Class.jpg"/>
          <p:cNvPicPr>
            <a:picLocks noChangeAspect="1" noChangeArrowheads="1"/>
          </p:cNvPicPr>
          <p:nvPr/>
        </p:nvPicPr>
        <p:blipFill>
          <a:blip r:embed="rId2" cstate="print"/>
          <a:srcRect/>
          <a:stretch>
            <a:fillRect/>
          </a:stretch>
        </p:blipFill>
        <p:spPr bwMode="auto">
          <a:xfrm>
            <a:off x="1187624" y="2276872"/>
            <a:ext cx="6905625" cy="37909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a:t>
            </a:r>
            <a:endParaRPr lang="mk-MK" dirty="0"/>
          </a:p>
        </p:txBody>
      </p:sp>
      <p:sp>
        <p:nvSpPr>
          <p:cNvPr id="3" name="Content Placeholder 2"/>
          <p:cNvSpPr>
            <a:spLocks noGrp="1"/>
          </p:cNvSpPr>
          <p:nvPr>
            <p:ph sz="quarter" idx="1"/>
          </p:nvPr>
        </p:nvSpPr>
        <p:spPr/>
        <p:txBody>
          <a:bodyPr/>
          <a:lstStyle/>
          <a:p>
            <a:r>
              <a:rPr lang="en-US" dirty="0" smtClean="0"/>
              <a:t>ER Diagram</a:t>
            </a:r>
            <a:endParaRPr lang="mk-MK" dirty="0"/>
          </a:p>
        </p:txBody>
      </p:sp>
      <p:pic>
        <p:nvPicPr>
          <p:cNvPr id="18434" name="Picture 2" descr="ER Diagram.jpg"/>
          <p:cNvPicPr>
            <a:picLocks noChangeAspect="1" noChangeArrowheads="1"/>
          </p:cNvPicPr>
          <p:nvPr/>
        </p:nvPicPr>
        <p:blipFill>
          <a:blip r:embed="rId2" cstate="print"/>
          <a:srcRect/>
          <a:stretch>
            <a:fillRect/>
          </a:stretch>
        </p:blipFill>
        <p:spPr bwMode="auto">
          <a:xfrm>
            <a:off x="1331640" y="1988840"/>
            <a:ext cx="6715125" cy="418187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mk-MK" dirty="0"/>
          </a:p>
        </p:txBody>
      </p:sp>
      <p:sp>
        <p:nvSpPr>
          <p:cNvPr id="3" name="Content Placeholder 2"/>
          <p:cNvSpPr>
            <a:spLocks noGrp="1"/>
          </p:cNvSpPr>
          <p:nvPr>
            <p:ph sz="quarter" idx="1"/>
          </p:nvPr>
        </p:nvSpPr>
        <p:spPr/>
        <p:txBody>
          <a:bodyPr/>
          <a:lstStyle/>
          <a:p>
            <a:pPr>
              <a:buNone/>
            </a:pPr>
            <a:r>
              <a:rPr lang="en-US" dirty="0" smtClean="0">
                <a:solidFill>
                  <a:srgbClr val="002060"/>
                </a:solidFill>
                <a:latin typeface="Algerian" pitchFamily="82" charset="0"/>
              </a:rPr>
              <a:t>					</a:t>
            </a:r>
          </a:p>
          <a:p>
            <a:pPr>
              <a:buNone/>
            </a:pPr>
            <a:r>
              <a:rPr lang="en-US" dirty="0">
                <a:solidFill>
                  <a:srgbClr val="002060"/>
                </a:solidFill>
                <a:latin typeface="Algerian" pitchFamily="82" charset="0"/>
              </a:rPr>
              <a:t>	</a:t>
            </a:r>
            <a:endParaRPr lang="en-US" dirty="0" smtClean="0">
              <a:solidFill>
                <a:srgbClr val="002060"/>
              </a:solidFill>
              <a:latin typeface="Algerian" pitchFamily="82" charset="0"/>
            </a:endParaRPr>
          </a:p>
          <a:p>
            <a:pPr>
              <a:buNone/>
            </a:pPr>
            <a:r>
              <a:rPr lang="en-US" dirty="0">
                <a:solidFill>
                  <a:srgbClr val="002060"/>
                </a:solidFill>
                <a:latin typeface="Algerian" pitchFamily="82" charset="0"/>
              </a:rPr>
              <a:t>	</a:t>
            </a:r>
            <a:r>
              <a:rPr lang="en-US" dirty="0">
                <a:solidFill>
                  <a:srgbClr val="002060"/>
                </a:solidFill>
                <a:latin typeface="Algerian" pitchFamily="82" charset="0"/>
              </a:rPr>
              <a:t>	</a:t>
            </a:r>
            <a:r>
              <a:rPr lang="en-US" dirty="0" smtClean="0">
                <a:solidFill>
                  <a:srgbClr val="002060"/>
                </a:solidFill>
                <a:latin typeface="Algerian" pitchFamily="82" charset="0"/>
              </a:rPr>
              <a:t>			</a:t>
            </a:r>
            <a:r>
              <a:rPr lang="en-US" sz="6600" dirty="0" smtClean="0">
                <a:solidFill>
                  <a:srgbClr val="002060"/>
                </a:solidFill>
                <a:latin typeface="Algerian" pitchFamily="82" charset="0"/>
              </a:rPr>
              <a:t>??!</a:t>
            </a:r>
            <a:endParaRPr lang="mk-MK"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TotalTime>
  <Words>119</Words>
  <Application>Microsoft Office PowerPoint</Application>
  <PresentationFormat>On-screen Show (4:3)</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Origin</vt:lpstr>
      <vt:lpstr>PIZZA DELIVERY</vt:lpstr>
      <vt:lpstr>Specification</vt:lpstr>
      <vt:lpstr>UML</vt:lpstr>
      <vt:lpstr>UML</vt:lpstr>
      <vt:lpstr>UML</vt:lpstr>
      <vt:lpstr>UML</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DELIVERY</dc:title>
  <dc:creator>Nuhi</dc:creator>
  <cp:lastModifiedBy>Nuhi</cp:lastModifiedBy>
  <cp:revision>20</cp:revision>
  <dcterms:created xsi:type="dcterms:W3CDTF">2014-03-31T18:12:03Z</dcterms:created>
  <dcterms:modified xsi:type="dcterms:W3CDTF">2014-03-31T18:32:11Z</dcterms:modified>
</cp:coreProperties>
</file>