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5T12:41:38.883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5T12:41:47.536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5T12:41:49.995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5T12:41:54.847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5T12:41:57.69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5T12:41:58.212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1785-BDB9-40BF-BEA2-D027B789D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BC658-38FA-4F0C-B8BD-434C85B6E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8E26-874E-43DE-B13D-73FA49BE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701A-B7AD-4D36-8425-CE90FEB7F07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EE32A-4891-4694-A071-8E35508F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6475C-2308-449E-82B4-2B4F4DE6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A5A-1D0A-4340-BC71-1A10AE7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EBD3-B98D-4BD9-AFB3-12E83EF5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6DEF9-421D-4CD5-B805-6589CE687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0249-DB40-4756-ABCC-611FF24D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701A-B7AD-4D36-8425-CE90FEB7F07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380F-9B55-4B6B-B515-E2EBB922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5081-075C-484A-A927-3C8BA6B4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A5A-1D0A-4340-BC71-1A10AE7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3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07CA1-EC9B-42F9-9A77-AE1E30CFE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F357D-B442-4196-8F8E-FA008999A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304E-329A-4725-82CE-1AF431E6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701A-B7AD-4D36-8425-CE90FEB7F07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D6D2-72DE-4C21-B1A6-D4223D58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91699-1E33-4848-ABE6-55452F82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A5A-1D0A-4340-BC71-1A10AE7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75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06864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1AF9-4B9F-4858-A03C-428460D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FDE2-6413-4C61-A30A-91B6C581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7AEA5-F964-460F-988D-533C997B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701A-B7AD-4D36-8425-CE90FEB7F07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4830-4D05-4266-9A2F-05392FF8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7097-EB99-4DF3-A7CC-0C15B167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A5A-1D0A-4340-BC71-1A10AE7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978C-B193-4983-B446-37FA07AB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957B7-2EBA-4807-A1F6-C67EB514D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D9825-2FF9-4149-928F-81A80205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701A-B7AD-4D36-8425-CE90FEB7F07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A551-030C-4EBE-8AE9-05917280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70BF-BC6D-4F8C-9D5E-E131377D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A5A-1D0A-4340-BC71-1A10AE7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5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C484-3A0E-434A-AE8E-54F23DFF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E3C8-45FC-427C-BC88-D86A7CF8F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589E9-DD58-40BC-AF0B-5E04618F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C354B-C3AD-4929-B833-3DE63162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701A-B7AD-4D36-8425-CE90FEB7F07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806B2-9FBF-4A6F-88E4-C5B23747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D0F2E-31A1-4512-9BD0-B5400899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A5A-1D0A-4340-BC71-1A10AE7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2BBA-5014-4003-B014-2A77EF41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D8362-22D4-4699-815E-13EFCF846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A08C6-237C-4435-95AC-C0E8C88FE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5A170-C52C-42ED-BAC1-5D73553BD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C5B3D-669D-4EE0-B172-2AE84F805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A6E2E-AC62-46D5-991C-3EF2317D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701A-B7AD-4D36-8425-CE90FEB7F07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19A4B-D019-4437-A94E-645BAC95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584D7-6F38-41FB-99DD-85AB4947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A5A-1D0A-4340-BC71-1A10AE7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7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69D4-DF92-454C-8B51-6C63F9D8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70125-E65E-4D95-BB76-EEABA405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701A-B7AD-4D36-8425-CE90FEB7F07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A3629-126B-45C0-9325-F70AB806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EDA18-2469-4704-91A4-3A6C8526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A5A-1D0A-4340-BC71-1A10AE7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9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A1B8D-0661-4DFC-B7E5-5EAE6959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701A-B7AD-4D36-8425-CE90FEB7F07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66C59-3289-4ED5-9907-375D8AB3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3374D-9F1A-420A-865B-5D34831A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A5A-1D0A-4340-BC71-1A10AE7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F172-49C5-4848-98CA-79DB2698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11D0-6D7E-4E2D-AB90-4EC23922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AEDD2-946D-4CCB-815B-CB9C33AC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D08EE-A8A5-404E-86F0-907820EF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701A-B7AD-4D36-8425-CE90FEB7F07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DFEDE-544F-462D-8C26-42930961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2776E-A0EA-4DF1-BA7E-13DE35A4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A5A-1D0A-4340-BC71-1A10AE7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F965-BFA0-4714-A59A-3195F027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08B5F-2853-4B2A-B178-B938A0FF2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C56B4-7E51-4089-B2E3-4F23D2635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5DE7B-D9EA-4F79-9896-26A94C73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701A-B7AD-4D36-8425-CE90FEB7F07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27AD7-B059-4794-8649-E821D325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34C77-E1DD-4495-8394-EE5B8BB4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A5A-1D0A-4340-BC71-1A10AE7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AF77C-18B0-46D6-9740-1E958EE9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1B2D0-F601-48E4-96E7-EE57CC679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2726-4CE7-4804-B34E-561E95F0D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701A-B7AD-4D36-8425-CE90FEB7F07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3752-2534-42B6-9414-EBC22E6FF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EAD45-191D-48F8-888B-B8BCEB28E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7A5A-1D0A-4340-BC71-1A10AE7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customXml" Target="../ink/ink1.xml"/><Relationship Id="rId26" Type="http://schemas.openxmlformats.org/officeDocument/2006/relationships/customXml" Target="../ink/ink5.xml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customXml" Target="../ink/ink2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customXml" Target="../ink/ink4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9.png"/><Relationship Id="rId28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customXml" Target="../ink/ink3.xml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8B63DB-BBC1-4E6E-A334-024F66F1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2" y="1115145"/>
            <a:ext cx="637809" cy="637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0F0EED-E42B-4733-9F31-9CF0B0E24A53}"/>
              </a:ext>
            </a:extLst>
          </p:cNvPr>
          <p:cNvSpPr txBox="1"/>
          <p:nvPr/>
        </p:nvSpPr>
        <p:spPr>
          <a:xfrm>
            <a:off x="98241" y="1753351"/>
            <a:ext cx="132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User’s Working copy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8ADC8-CC18-4ABE-84E6-3EDFDA04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87" y="1209707"/>
            <a:ext cx="682780" cy="6207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AC4AB-64B0-4B46-B2AE-72E90633F2FC}"/>
              </a:ext>
            </a:extLst>
          </p:cNvPr>
          <p:cNvCxnSpPr>
            <a:cxnSpLocks/>
          </p:cNvCxnSpPr>
          <p:nvPr/>
        </p:nvCxnSpPr>
        <p:spPr>
          <a:xfrm>
            <a:off x="925158" y="1496065"/>
            <a:ext cx="826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9CBE98-3056-43D6-8504-C2C59563DF5C}"/>
              </a:ext>
            </a:extLst>
          </p:cNvPr>
          <p:cNvCxnSpPr>
            <a:cxnSpLocks/>
          </p:cNvCxnSpPr>
          <p:nvPr/>
        </p:nvCxnSpPr>
        <p:spPr>
          <a:xfrm flipH="1">
            <a:off x="826737" y="1752155"/>
            <a:ext cx="826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D69F43-7A71-48EE-BBBD-FEC16F77C111}"/>
              </a:ext>
            </a:extLst>
          </p:cNvPr>
          <p:cNvCxnSpPr>
            <a:cxnSpLocks/>
          </p:cNvCxnSpPr>
          <p:nvPr/>
        </p:nvCxnSpPr>
        <p:spPr>
          <a:xfrm flipV="1">
            <a:off x="4343836" y="1552969"/>
            <a:ext cx="3331768" cy="16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33E61E-DD9A-4A5A-8B40-D2835FD37792}"/>
              </a:ext>
            </a:extLst>
          </p:cNvPr>
          <p:cNvCxnSpPr>
            <a:cxnSpLocks/>
          </p:cNvCxnSpPr>
          <p:nvPr/>
        </p:nvCxnSpPr>
        <p:spPr>
          <a:xfrm flipV="1">
            <a:off x="8454486" y="1583120"/>
            <a:ext cx="746662" cy="10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6F2F1B-F9F2-418F-87C7-48F34EF1BF3F}"/>
              </a:ext>
            </a:extLst>
          </p:cNvPr>
          <p:cNvCxnSpPr>
            <a:cxnSpLocks/>
          </p:cNvCxnSpPr>
          <p:nvPr/>
        </p:nvCxnSpPr>
        <p:spPr>
          <a:xfrm flipV="1">
            <a:off x="10397649" y="1444625"/>
            <a:ext cx="956829" cy="9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BE079D-D3FF-4E48-9EA0-5CBE9FC06BFA}"/>
              </a:ext>
            </a:extLst>
          </p:cNvPr>
          <p:cNvSpPr txBox="1"/>
          <p:nvPr/>
        </p:nvSpPr>
        <p:spPr>
          <a:xfrm>
            <a:off x="947926" y="1238865"/>
            <a:ext cx="682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D52C4-798F-419C-97CB-B443C644EB5B}"/>
              </a:ext>
            </a:extLst>
          </p:cNvPr>
          <p:cNvSpPr txBox="1"/>
          <p:nvPr/>
        </p:nvSpPr>
        <p:spPr>
          <a:xfrm>
            <a:off x="949237" y="1525179"/>
            <a:ext cx="66381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8E64C6-7BAE-48A3-88AB-90A24D92C57F}"/>
              </a:ext>
            </a:extLst>
          </p:cNvPr>
          <p:cNvSpPr txBox="1"/>
          <p:nvPr/>
        </p:nvSpPr>
        <p:spPr>
          <a:xfrm>
            <a:off x="4462160" y="1346933"/>
            <a:ext cx="2759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After Successful commit. Auto commit hook will be triggered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B77FA-0D24-4AAD-A854-1C8DAFF73E67}"/>
              </a:ext>
            </a:extLst>
          </p:cNvPr>
          <p:cNvSpPr txBox="1"/>
          <p:nvPr/>
        </p:nvSpPr>
        <p:spPr>
          <a:xfrm>
            <a:off x="7829518" y="1037472"/>
            <a:ext cx="957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CONFIG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AD0C8-0349-4E82-96C1-E7A3C69423A7}"/>
              </a:ext>
            </a:extLst>
          </p:cNvPr>
          <p:cNvSpPr txBox="1"/>
          <p:nvPr/>
        </p:nvSpPr>
        <p:spPr>
          <a:xfrm>
            <a:off x="7424512" y="1815858"/>
            <a:ext cx="1265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post commit hook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1756C-12FA-4DBD-8E29-E6B180B80457}"/>
              </a:ext>
            </a:extLst>
          </p:cNvPr>
          <p:cNvSpPr txBox="1"/>
          <p:nvPr/>
        </p:nvSpPr>
        <p:spPr>
          <a:xfrm>
            <a:off x="1673622" y="1914236"/>
            <a:ext cx="1009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SVN Repository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FDE880-5E74-43F8-86CC-89A5C612D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064" y="1322938"/>
            <a:ext cx="649664" cy="51121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CAF694-0BA3-4E75-9CFD-581723DA6ADB}"/>
              </a:ext>
            </a:extLst>
          </p:cNvPr>
          <p:cNvCxnSpPr>
            <a:cxnSpLocks/>
          </p:cNvCxnSpPr>
          <p:nvPr/>
        </p:nvCxnSpPr>
        <p:spPr>
          <a:xfrm>
            <a:off x="7827825" y="731344"/>
            <a:ext cx="0" cy="5283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4D9FAA-91B0-4B73-A6EB-B9F80A68480F}"/>
              </a:ext>
            </a:extLst>
          </p:cNvPr>
          <p:cNvCxnSpPr>
            <a:cxnSpLocks/>
          </p:cNvCxnSpPr>
          <p:nvPr/>
        </p:nvCxnSpPr>
        <p:spPr>
          <a:xfrm>
            <a:off x="7997818" y="663132"/>
            <a:ext cx="3739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59283CE-3FCD-411E-A518-A5CABFD2F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7818" y="723409"/>
            <a:ext cx="406725" cy="3721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33CEA2-C9F6-4006-9309-D54F70AAEF93}"/>
              </a:ext>
            </a:extLst>
          </p:cNvPr>
          <p:cNvSpPr txBox="1"/>
          <p:nvPr/>
        </p:nvSpPr>
        <p:spPr>
          <a:xfrm rot="16200000">
            <a:off x="7398690" y="824968"/>
            <a:ext cx="63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Gets 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9FC7C-A22D-4D3B-99BF-E59D11E5FEC5}"/>
              </a:ext>
            </a:extLst>
          </p:cNvPr>
          <p:cNvSpPr txBox="1"/>
          <p:nvPr/>
        </p:nvSpPr>
        <p:spPr>
          <a:xfrm>
            <a:off x="7976598" y="381707"/>
            <a:ext cx="504825" cy="25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147BCF-23CB-4E90-B218-737E8D4D2C4D}"/>
              </a:ext>
            </a:extLst>
          </p:cNvPr>
          <p:cNvSpPr txBox="1"/>
          <p:nvPr/>
        </p:nvSpPr>
        <p:spPr>
          <a:xfrm>
            <a:off x="9186752" y="1023167"/>
            <a:ext cx="1324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CHECKS CONFLICT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866FE-5CA9-462E-85E6-347A10D5DC44}"/>
              </a:ext>
            </a:extLst>
          </p:cNvPr>
          <p:cNvSpPr txBox="1"/>
          <p:nvPr/>
        </p:nvSpPr>
        <p:spPr>
          <a:xfrm>
            <a:off x="8560394" y="1365562"/>
            <a:ext cx="826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Checks for conflicts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B8BC48-06E9-4D11-8E79-FAB03D629283}"/>
              </a:ext>
            </a:extLst>
          </p:cNvPr>
          <p:cNvSpPr txBox="1"/>
          <p:nvPr/>
        </p:nvSpPr>
        <p:spPr>
          <a:xfrm>
            <a:off x="4183878" y="2189731"/>
            <a:ext cx="2467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All     the    conflicts   scenarios    will  be reported back to user for manual  action.</a:t>
            </a:r>
            <a:r>
              <a:rPr lang="en-US" sz="1000" b="1" dirty="0">
                <a:solidFill>
                  <a:schemeClr val="bg1"/>
                </a:solidFill>
              </a:rPr>
              <a:t>    </a:t>
            </a:r>
            <a:r>
              <a:rPr lang="en-US" sz="1000" b="1" dirty="0">
                <a:solidFill>
                  <a:schemeClr val="bg1"/>
                </a:solidFill>
                <a:highlight>
                  <a:srgbClr val="008000"/>
                </a:highlight>
              </a:rPr>
              <a:t>       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C769D2A-9169-4485-8613-A041F4092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1693" y="1209707"/>
            <a:ext cx="496667" cy="4700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D639D1-1DD4-4FEA-9365-F39BBF4EF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4069" y="1206188"/>
            <a:ext cx="1053988" cy="6207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5C7B87-85F1-4146-881D-82C7FD775399}"/>
              </a:ext>
            </a:extLst>
          </p:cNvPr>
          <p:cNvSpPr txBox="1"/>
          <p:nvPr/>
        </p:nvSpPr>
        <p:spPr>
          <a:xfrm>
            <a:off x="10310945" y="1495166"/>
            <a:ext cx="1327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COMMITS THE 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44B7E6-0CAE-4D91-92F8-AE625CBF0004}"/>
              </a:ext>
            </a:extLst>
          </p:cNvPr>
          <p:cNvSpPr txBox="1"/>
          <p:nvPr/>
        </p:nvSpPr>
        <p:spPr>
          <a:xfrm rot="16200000">
            <a:off x="9139581" y="1903549"/>
            <a:ext cx="74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Conflict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D92043-2263-420C-9A9B-1C82E95B2C30}"/>
              </a:ext>
            </a:extLst>
          </p:cNvPr>
          <p:cNvSpPr txBox="1"/>
          <p:nvPr/>
        </p:nvSpPr>
        <p:spPr>
          <a:xfrm>
            <a:off x="10610023" y="1179522"/>
            <a:ext cx="806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No Conflict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03E874-CD09-48B4-B90B-6DFB1EF7B974}"/>
              </a:ext>
            </a:extLst>
          </p:cNvPr>
          <p:cNvSpPr txBox="1"/>
          <p:nvPr/>
        </p:nvSpPr>
        <p:spPr>
          <a:xfrm>
            <a:off x="11327583" y="1770878"/>
            <a:ext cx="80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Branch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96557-BD98-4491-BA07-969A826844B6}"/>
              </a:ext>
            </a:extLst>
          </p:cNvPr>
          <p:cNvCxnSpPr>
            <a:cxnSpLocks/>
          </p:cNvCxnSpPr>
          <p:nvPr/>
        </p:nvCxnSpPr>
        <p:spPr>
          <a:xfrm flipH="1">
            <a:off x="587661" y="2273115"/>
            <a:ext cx="11032548" cy="1820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318F21-CF12-4856-9BE4-F452BB6BD8E6}"/>
              </a:ext>
            </a:extLst>
          </p:cNvPr>
          <p:cNvCxnSpPr>
            <a:cxnSpLocks/>
          </p:cNvCxnSpPr>
          <p:nvPr/>
        </p:nvCxnSpPr>
        <p:spPr>
          <a:xfrm>
            <a:off x="9641641" y="1815493"/>
            <a:ext cx="0" cy="4556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AB1FE2-B8C0-4A9A-BC24-CA70B8D71C58}"/>
              </a:ext>
            </a:extLst>
          </p:cNvPr>
          <p:cNvCxnSpPr>
            <a:cxnSpLocks/>
          </p:cNvCxnSpPr>
          <p:nvPr/>
        </p:nvCxnSpPr>
        <p:spPr>
          <a:xfrm flipV="1">
            <a:off x="587661" y="2028714"/>
            <a:ext cx="1" cy="4245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AF82777-ECF1-47A0-AB31-3348E1847BAC}"/>
              </a:ext>
            </a:extLst>
          </p:cNvPr>
          <p:cNvCxnSpPr>
            <a:cxnSpLocks/>
          </p:cNvCxnSpPr>
          <p:nvPr/>
        </p:nvCxnSpPr>
        <p:spPr>
          <a:xfrm>
            <a:off x="11596160" y="1957227"/>
            <a:ext cx="3127" cy="2800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60AF02AA-93F9-4423-982E-8AF362AA4474}"/>
              </a:ext>
            </a:extLst>
          </p:cNvPr>
          <p:cNvSpPr txBox="1">
            <a:spLocks/>
          </p:cNvSpPr>
          <p:nvPr/>
        </p:nvSpPr>
        <p:spPr>
          <a:xfrm>
            <a:off x="180293" y="595829"/>
            <a:ext cx="3143448" cy="336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SVN Auto code commit</a:t>
            </a:r>
          </a:p>
          <a:p>
            <a:pPr marL="0" indent="0" algn="ctr">
              <a:buNone/>
            </a:pPr>
            <a:endParaRPr lang="en-US" sz="16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1B88360-E6F8-4C1A-886E-C1D8398FE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5719" y="6573700"/>
            <a:ext cx="865762" cy="192677"/>
          </a:xfrm>
          <a:prstGeom prst="rect">
            <a:avLst/>
          </a:prstGeom>
        </p:spPr>
      </p:pic>
      <p:pic>
        <p:nvPicPr>
          <p:cNvPr id="1028" name="Picture 4" descr="Apache Ant - quick start | Red Hat Developer">
            <a:extLst>
              <a:ext uri="{FF2B5EF4-FFF2-40B4-BE49-F238E27FC236}">
                <a16:creationId xmlns:a16="http://schemas.microsoft.com/office/drawing/2014/main" id="{BC9ECC3D-A7E5-4CA0-872D-60FC240E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474" y="3455130"/>
            <a:ext cx="897966" cy="72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DE959D-E61B-4A03-81BE-1331534F43A9}"/>
              </a:ext>
            </a:extLst>
          </p:cNvPr>
          <p:cNvCxnSpPr>
            <a:cxnSpLocks/>
          </p:cNvCxnSpPr>
          <p:nvPr/>
        </p:nvCxnSpPr>
        <p:spPr>
          <a:xfrm>
            <a:off x="11833976" y="1937815"/>
            <a:ext cx="0" cy="136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65C84D-1A07-49DD-B829-27537C4A265F}"/>
              </a:ext>
            </a:extLst>
          </p:cNvPr>
          <p:cNvCxnSpPr>
            <a:cxnSpLocks/>
          </p:cNvCxnSpPr>
          <p:nvPr/>
        </p:nvCxnSpPr>
        <p:spPr>
          <a:xfrm flipH="1">
            <a:off x="5632519" y="3902107"/>
            <a:ext cx="1126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C017E4-D176-4B50-861F-E7A59C872ABB}"/>
              </a:ext>
            </a:extLst>
          </p:cNvPr>
          <p:cNvSpPr txBox="1"/>
          <p:nvPr/>
        </p:nvSpPr>
        <p:spPr>
          <a:xfrm>
            <a:off x="5779404" y="3625108"/>
            <a:ext cx="95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Compile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B96F56D-D9BA-49C9-9B3F-B34ADE0E66B3}"/>
              </a:ext>
            </a:extLst>
          </p:cNvPr>
          <p:cNvCxnSpPr>
            <a:cxnSpLocks/>
          </p:cNvCxnSpPr>
          <p:nvPr/>
        </p:nvCxnSpPr>
        <p:spPr>
          <a:xfrm flipH="1">
            <a:off x="1872921" y="3996879"/>
            <a:ext cx="1126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073C0D4E-17BA-4382-A441-A13E807482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078" y="3604722"/>
            <a:ext cx="1138140" cy="78431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C24A309-23A3-4C5E-B445-55A19C2196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5147" y="3387903"/>
            <a:ext cx="1023698" cy="107968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B0FF4AF-A652-4A88-BB03-394AD8765CE2}"/>
              </a:ext>
            </a:extLst>
          </p:cNvPr>
          <p:cNvSpPr txBox="1"/>
          <p:nvPr/>
        </p:nvSpPr>
        <p:spPr>
          <a:xfrm>
            <a:off x="1930605" y="3650745"/>
            <a:ext cx="81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packaging</a:t>
            </a:r>
          </a:p>
        </p:txBody>
      </p:sp>
      <p:pic>
        <p:nvPicPr>
          <p:cNvPr id="1032" name="Picture 8" descr="Bamboo integration">
            <a:extLst>
              <a:ext uri="{FF2B5EF4-FFF2-40B4-BE49-F238E27FC236}">
                <a16:creationId xmlns:a16="http://schemas.microsoft.com/office/drawing/2014/main" id="{3B0BE23A-5A8E-41FC-9288-BBDFB7FDD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293" y="3389368"/>
            <a:ext cx="2286992" cy="7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5DF24-1185-4C4F-8CF5-62416CD10B72}"/>
              </a:ext>
            </a:extLst>
          </p:cNvPr>
          <p:cNvCxnSpPr>
            <a:cxnSpLocks/>
          </p:cNvCxnSpPr>
          <p:nvPr/>
        </p:nvCxnSpPr>
        <p:spPr>
          <a:xfrm flipH="1">
            <a:off x="7931760" y="3902107"/>
            <a:ext cx="1629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8E5D9F2-3468-4FB8-90BA-28EB75463F0E}"/>
              </a:ext>
            </a:extLst>
          </p:cNvPr>
          <p:cNvSpPr txBox="1"/>
          <p:nvPr/>
        </p:nvSpPr>
        <p:spPr>
          <a:xfrm>
            <a:off x="7828970" y="3496550"/>
            <a:ext cx="19157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Integrated bamboo with ANT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970F02-55A0-4C81-9008-5475ADCBAE57}"/>
              </a:ext>
            </a:extLst>
          </p:cNvPr>
          <p:cNvSpPr txBox="1"/>
          <p:nvPr/>
        </p:nvSpPr>
        <p:spPr>
          <a:xfrm>
            <a:off x="1911537" y="4076783"/>
            <a:ext cx="1104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EAR/WAR/JAR</a:t>
            </a:r>
          </a:p>
        </p:txBody>
      </p:sp>
      <p:pic>
        <p:nvPicPr>
          <p:cNvPr id="1036" name="Picture 12" descr="Code coverage Static program analysis Software Testing Jtest Unit testing -  dmaic illustration - PNG - Free transparent image">
            <a:extLst>
              <a:ext uri="{FF2B5EF4-FFF2-40B4-BE49-F238E27FC236}">
                <a16:creationId xmlns:a16="http://schemas.microsoft.com/office/drawing/2014/main" id="{C70ED9F9-C32F-4586-9AE0-C2362228A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8" y="3579831"/>
            <a:ext cx="816878" cy="7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C7DA349-464B-423B-B9B2-44ECC8C7390F}"/>
              </a:ext>
            </a:extLst>
          </p:cNvPr>
          <p:cNvCxnSpPr>
            <a:cxnSpLocks/>
            <a:endCxn id="1036" idx="3"/>
          </p:cNvCxnSpPr>
          <p:nvPr/>
        </p:nvCxnSpPr>
        <p:spPr>
          <a:xfrm flipH="1">
            <a:off x="3747406" y="3935945"/>
            <a:ext cx="920716" cy="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A9AB1C8-5D22-4E12-ADBD-F03FB57F823F}"/>
              </a:ext>
            </a:extLst>
          </p:cNvPr>
          <p:cNvSpPr txBox="1"/>
          <p:nvPr/>
        </p:nvSpPr>
        <p:spPr>
          <a:xfrm>
            <a:off x="3894291" y="3650746"/>
            <a:ext cx="66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Testing</a:t>
            </a:r>
          </a:p>
        </p:txBody>
      </p:sp>
      <p:pic>
        <p:nvPicPr>
          <p:cNvPr id="1038" name="Picture 14" descr="IBM WebSphere Application Server - IBM WAS">
            <a:extLst>
              <a:ext uri="{FF2B5EF4-FFF2-40B4-BE49-F238E27FC236}">
                <a16:creationId xmlns:a16="http://schemas.microsoft.com/office/drawing/2014/main" id="{D5769677-3972-49ED-A196-EF4CC53A5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519" y="4516254"/>
            <a:ext cx="1588726" cy="95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57E69A6-D979-410E-BAC6-B8226E95287B}"/>
              </a:ext>
            </a:extLst>
          </p:cNvPr>
          <p:cNvSpPr txBox="1"/>
          <p:nvPr/>
        </p:nvSpPr>
        <p:spPr>
          <a:xfrm>
            <a:off x="10204606" y="2707785"/>
            <a:ext cx="204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Integrated Bamboo with SVN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A11EA65-6803-4F42-BCE6-89B3C6E10E6A}"/>
              </a:ext>
            </a:extLst>
          </p:cNvPr>
          <p:cNvCxnSpPr>
            <a:cxnSpLocks/>
          </p:cNvCxnSpPr>
          <p:nvPr/>
        </p:nvCxnSpPr>
        <p:spPr>
          <a:xfrm flipH="1">
            <a:off x="1128934" y="3054603"/>
            <a:ext cx="9445113" cy="13092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84EDF56-2843-4C66-8503-415FBFFAC00B}"/>
              </a:ext>
            </a:extLst>
          </p:cNvPr>
          <p:cNvCxnSpPr>
            <a:cxnSpLocks/>
          </p:cNvCxnSpPr>
          <p:nvPr/>
        </p:nvCxnSpPr>
        <p:spPr>
          <a:xfrm>
            <a:off x="1137213" y="3214543"/>
            <a:ext cx="0" cy="3395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BB278A5-7F62-4820-9156-9EAD7C9F487F}"/>
              </a:ext>
            </a:extLst>
          </p:cNvPr>
          <p:cNvCxnSpPr>
            <a:cxnSpLocks/>
          </p:cNvCxnSpPr>
          <p:nvPr/>
        </p:nvCxnSpPr>
        <p:spPr>
          <a:xfrm>
            <a:off x="10574047" y="3073447"/>
            <a:ext cx="10461" cy="2821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Free Mail Icon, Symbol. PNG, SVG Download.">
            <a:extLst>
              <a:ext uri="{FF2B5EF4-FFF2-40B4-BE49-F238E27FC236}">
                <a16:creationId xmlns:a16="http://schemas.microsoft.com/office/drawing/2014/main" id="{0742FDE4-46BF-4785-9EEB-19E966D36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096" y="2724562"/>
            <a:ext cx="704431" cy="70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7C43EC17-C4B5-43E5-9857-F0C580BBF130}"/>
              </a:ext>
            </a:extLst>
          </p:cNvPr>
          <p:cNvSpPr txBox="1"/>
          <p:nvPr/>
        </p:nvSpPr>
        <p:spPr>
          <a:xfrm>
            <a:off x="2308771" y="3162318"/>
            <a:ext cx="341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Any issues reported Automated Mail will be sent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65A8645-5D10-45E7-8734-B0F0F9843901}"/>
              </a:ext>
            </a:extLst>
          </p:cNvPr>
          <p:cNvCxnSpPr>
            <a:cxnSpLocks/>
          </p:cNvCxnSpPr>
          <p:nvPr/>
        </p:nvCxnSpPr>
        <p:spPr>
          <a:xfrm>
            <a:off x="3314700" y="5288433"/>
            <a:ext cx="2176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FF8869B-6128-447F-A659-4AEA7173898A}"/>
              </a:ext>
            </a:extLst>
          </p:cNvPr>
          <p:cNvSpPr txBox="1"/>
          <p:nvPr/>
        </p:nvSpPr>
        <p:spPr>
          <a:xfrm>
            <a:off x="2204672" y="4666743"/>
            <a:ext cx="3394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Auto Deployment of Package to Application server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D95F15D-40E5-4F23-95EB-2812A8E5E728}"/>
              </a:ext>
            </a:extLst>
          </p:cNvPr>
          <p:cNvCxnSpPr>
            <a:cxnSpLocks/>
          </p:cNvCxnSpPr>
          <p:nvPr/>
        </p:nvCxnSpPr>
        <p:spPr>
          <a:xfrm>
            <a:off x="10391455" y="4315260"/>
            <a:ext cx="0" cy="836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E9FC3D-910E-47BE-9720-B0EC9321FCED}"/>
              </a:ext>
            </a:extLst>
          </p:cNvPr>
          <p:cNvCxnSpPr>
            <a:cxnSpLocks/>
          </p:cNvCxnSpPr>
          <p:nvPr/>
        </p:nvCxnSpPr>
        <p:spPr>
          <a:xfrm flipH="1">
            <a:off x="7294457" y="5151832"/>
            <a:ext cx="3103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F0B7B14-C063-4B8C-88E3-90E9EDFC69A5}"/>
              </a:ext>
            </a:extLst>
          </p:cNvPr>
          <p:cNvSpPr txBox="1"/>
          <p:nvPr/>
        </p:nvSpPr>
        <p:spPr>
          <a:xfrm>
            <a:off x="7205101" y="4859641"/>
            <a:ext cx="2999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Integrated Bamboo with Application Server</a:t>
            </a:r>
          </a:p>
        </p:txBody>
      </p:sp>
      <p:pic>
        <p:nvPicPr>
          <p:cNvPr id="1044" name="Picture 20" descr="Db Server Icon">
            <a:extLst>
              <a:ext uri="{FF2B5EF4-FFF2-40B4-BE49-F238E27FC236}">
                <a16:creationId xmlns:a16="http://schemas.microsoft.com/office/drawing/2014/main" id="{39667C31-DB98-4CFC-A2EE-28450E4B4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577" y="4880850"/>
            <a:ext cx="1047556" cy="10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4AC99BC-3346-4F47-B59E-B27735A2B0F5}"/>
              </a:ext>
            </a:extLst>
          </p:cNvPr>
          <p:cNvCxnSpPr>
            <a:cxnSpLocks/>
          </p:cNvCxnSpPr>
          <p:nvPr/>
        </p:nvCxnSpPr>
        <p:spPr>
          <a:xfrm flipH="1">
            <a:off x="3100000" y="5914182"/>
            <a:ext cx="7700698" cy="3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E9FF9D0-3675-4D3E-881B-103FD6E2923E}"/>
              </a:ext>
            </a:extLst>
          </p:cNvPr>
          <p:cNvCxnSpPr>
            <a:cxnSpLocks/>
          </p:cNvCxnSpPr>
          <p:nvPr/>
        </p:nvCxnSpPr>
        <p:spPr>
          <a:xfrm>
            <a:off x="10800698" y="4307470"/>
            <a:ext cx="0" cy="1587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98D63B8-69D0-4CDD-A0E6-52DC2C9F6670}"/>
              </a:ext>
            </a:extLst>
          </p:cNvPr>
          <p:cNvSpPr txBox="1"/>
          <p:nvPr/>
        </p:nvSpPr>
        <p:spPr>
          <a:xfrm>
            <a:off x="3873034" y="5637183"/>
            <a:ext cx="610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Make sure to Execute DB Release scripts before App deployment with respect to Environment</a:t>
            </a:r>
          </a:p>
        </p:txBody>
      </p:sp>
      <p:pic>
        <p:nvPicPr>
          <p:cNvPr id="1046" name="Picture 22" descr="Jira | Issue &amp; Project Tracking Software | Atlassian">
            <a:extLst>
              <a:ext uri="{FF2B5EF4-FFF2-40B4-BE49-F238E27FC236}">
                <a16:creationId xmlns:a16="http://schemas.microsoft.com/office/drawing/2014/main" id="{6383D091-F14F-40DC-8AC0-E7D5D967C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91" y="418224"/>
            <a:ext cx="1026440" cy="34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3F7CB183-4CD3-481B-8286-B4F77D598816}"/>
                  </a:ext>
                </a:extLst>
              </p14:cNvPr>
              <p14:cNvContentPartPr/>
              <p14:nvPr/>
            </p14:nvContentPartPr>
            <p14:xfrm>
              <a:off x="10397649" y="2455196"/>
              <a:ext cx="360" cy="360"/>
            </p14:xfrm>
          </p:contentPart>
        </mc:Choice>
        <mc:Fallback xmlns=""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3F7CB183-4CD3-481B-8286-B4F77D5988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61649" y="2239196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DF9E6F56-9491-4BF2-9C3E-992EFF71C7FB}"/>
                  </a:ext>
                </a:extLst>
              </p14:cNvPr>
              <p14:cNvContentPartPr/>
              <p14:nvPr/>
            </p14:nvContentPartPr>
            <p14:xfrm>
              <a:off x="3862569" y="5671076"/>
              <a:ext cx="360" cy="360"/>
            </p14:xfrm>
          </p:contentPart>
        </mc:Choice>
        <mc:Fallback xmlns=""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DF9E6F56-9491-4BF2-9C3E-992EFF71C7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26929" y="5455076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303E7FB5-C0CE-4139-A627-F1B77C831465}"/>
                  </a:ext>
                </a:extLst>
              </p14:cNvPr>
              <p14:cNvContentPartPr/>
              <p14:nvPr/>
            </p14:nvContentPartPr>
            <p14:xfrm>
              <a:off x="11620209" y="3739316"/>
              <a:ext cx="360" cy="360"/>
            </p14:xfrm>
          </p:contentPart>
        </mc:Choice>
        <mc:Fallback xmlns=""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303E7FB5-C0CE-4139-A627-F1B77C8314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84209" y="3523676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BB01BD70-22E0-4BF2-BBA1-C0D4D1271F07}"/>
                  </a:ext>
                </a:extLst>
              </p14:cNvPr>
              <p14:cNvContentPartPr/>
              <p14:nvPr/>
            </p14:nvContentPartPr>
            <p14:xfrm>
              <a:off x="5075409" y="5896796"/>
              <a:ext cx="360" cy="360"/>
            </p14:xfrm>
          </p:contentPart>
        </mc:Choice>
        <mc:Fallback xmlns=""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BB01BD70-22E0-4BF2-BBA1-C0D4D1271F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39769" y="5681156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C4C075E4-6053-440A-8A7B-8110698A3043}"/>
                  </a:ext>
                </a:extLst>
              </p14:cNvPr>
              <p14:cNvContentPartPr/>
              <p14:nvPr/>
            </p14:nvContentPartPr>
            <p14:xfrm>
              <a:off x="3647289" y="5824796"/>
              <a:ext cx="360" cy="360"/>
            </p14:xfrm>
          </p:contentPart>
        </mc:Choice>
        <mc:Fallback xmlns=""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C4C075E4-6053-440A-8A7B-8110698A30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1289" y="5608796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B2FFE15F-51CE-4FCC-8F8D-997E10AE865A}"/>
                  </a:ext>
                </a:extLst>
              </p14:cNvPr>
              <p14:cNvContentPartPr/>
              <p14:nvPr/>
            </p14:nvContentPartPr>
            <p14:xfrm>
              <a:off x="3647289" y="5824796"/>
              <a:ext cx="360" cy="360"/>
            </p14:xfrm>
          </p:contentPart>
        </mc:Choice>
        <mc:Fallback xmlns=""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B2FFE15F-51CE-4FCC-8F8D-997E10AE86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1289" y="5608796"/>
                <a:ext cx="72000" cy="432000"/>
              </a:xfrm>
              <a:prstGeom prst="rect">
                <a:avLst/>
              </a:prstGeom>
            </p:spPr>
          </p:pic>
        </mc:Fallback>
      </mc:AlternateContent>
      <p:sp>
        <p:nvSpPr>
          <p:cNvPr id="195" name="Text Placeholder 4">
            <a:extLst>
              <a:ext uri="{FF2B5EF4-FFF2-40B4-BE49-F238E27FC236}">
                <a16:creationId xmlns:a16="http://schemas.microsoft.com/office/drawing/2014/main" id="{5CEF3FE9-5F3A-43B4-B9BA-C3FAD5263B12}"/>
              </a:ext>
            </a:extLst>
          </p:cNvPr>
          <p:cNvSpPr txBox="1">
            <a:spLocks/>
          </p:cNvSpPr>
          <p:nvPr/>
        </p:nvSpPr>
        <p:spPr>
          <a:xfrm>
            <a:off x="473755" y="2699821"/>
            <a:ext cx="2692699" cy="2427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 Build Process</a:t>
            </a:r>
          </a:p>
          <a:p>
            <a:pPr marL="0" indent="0" algn="ctr">
              <a:buNone/>
            </a:pPr>
            <a:endParaRPr lang="en-US" sz="16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6" name="Text Placeholder 4">
            <a:extLst>
              <a:ext uri="{FF2B5EF4-FFF2-40B4-BE49-F238E27FC236}">
                <a16:creationId xmlns:a16="http://schemas.microsoft.com/office/drawing/2014/main" id="{BA2EC299-0226-43D1-88BC-2CE75ADA0AE3}"/>
              </a:ext>
            </a:extLst>
          </p:cNvPr>
          <p:cNvSpPr txBox="1">
            <a:spLocks/>
          </p:cNvSpPr>
          <p:nvPr/>
        </p:nvSpPr>
        <p:spPr>
          <a:xfrm>
            <a:off x="1762186" y="4387373"/>
            <a:ext cx="2572331" cy="273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 Deploy Process</a:t>
            </a:r>
          </a:p>
          <a:p>
            <a:pPr marL="0" indent="0" algn="ctr">
              <a:buNone/>
            </a:pPr>
            <a:endParaRPr lang="en-US" sz="16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48821FE-295A-421A-82BC-C5D16918929C}"/>
              </a:ext>
            </a:extLst>
          </p:cNvPr>
          <p:cNvCxnSpPr>
            <a:cxnSpLocks/>
          </p:cNvCxnSpPr>
          <p:nvPr/>
        </p:nvCxnSpPr>
        <p:spPr>
          <a:xfrm>
            <a:off x="1613056" y="4359410"/>
            <a:ext cx="0" cy="37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24" descr="Element, layer, layers, piling, social, square, staging icon - Download on  Iconfinder">
            <a:extLst>
              <a:ext uri="{FF2B5EF4-FFF2-40B4-BE49-F238E27FC236}">
                <a16:creationId xmlns:a16="http://schemas.microsoft.com/office/drawing/2014/main" id="{60103C0A-CACF-49F5-8850-2EF5C2D8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335" y="4885988"/>
            <a:ext cx="651349" cy="65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BE0D5C3E-3F37-4DDA-9D4D-1A9D863A886B}"/>
              </a:ext>
            </a:extLst>
          </p:cNvPr>
          <p:cNvSpPr txBox="1"/>
          <p:nvPr/>
        </p:nvSpPr>
        <p:spPr>
          <a:xfrm>
            <a:off x="1338396" y="4730450"/>
            <a:ext cx="72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Stagging</a:t>
            </a:r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39633358-624E-4506-A3DF-17307D329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203" y="1220013"/>
            <a:ext cx="649664" cy="511210"/>
          </a:xfrm>
          <a:prstGeom prst="rect">
            <a:avLst/>
          </a:prstGeom>
        </p:spPr>
      </p:pic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16453F5-A1C3-456B-9C8F-1BA8C5369E4E}"/>
              </a:ext>
            </a:extLst>
          </p:cNvPr>
          <p:cNvCxnSpPr>
            <a:cxnSpLocks/>
          </p:cNvCxnSpPr>
          <p:nvPr/>
        </p:nvCxnSpPr>
        <p:spPr>
          <a:xfrm flipV="1">
            <a:off x="2599867" y="1476350"/>
            <a:ext cx="924572" cy="16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3D20A81-6985-45BB-B3DA-F24EA5B599E9}"/>
              </a:ext>
            </a:extLst>
          </p:cNvPr>
          <p:cNvSpPr txBox="1"/>
          <p:nvPr/>
        </p:nvSpPr>
        <p:spPr>
          <a:xfrm>
            <a:off x="2325021" y="1123237"/>
            <a:ext cx="1317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Pre commit check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756FDCA-1A31-4783-94C8-1AFD569656ED}"/>
              </a:ext>
            </a:extLst>
          </p:cNvPr>
          <p:cNvCxnSpPr>
            <a:cxnSpLocks/>
          </p:cNvCxnSpPr>
          <p:nvPr/>
        </p:nvCxnSpPr>
        <p:spPr>
          <a:xfrm>
            <a:off x="4450338" y="620615"/>
            <a:ext cx="753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453A706B-51AF-4BC6-A6EA-EE3655E09632}"/>
              </a:ext>
            </a:extLst>
          </p:cNvPr>
          <p:cNvSpPr txBox="1"/>
          <p:nvPr/>
        </p:nvSpPr>
        <p:spPr>
          <a:xfrm>
            <a:off x="3405399" y="1720400"/>
            <a:ext cx="13085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Pre commit hook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8DDD6F9-A0F2-43AF-B6E6-6E4842A1B3C1}"/>
              </a:ext>
            </a:extLst>
          </p:cNvPr>
          <p:cNvSpPr txBox="1"/>
          <p:nvPr/>
        </p:nvSpPr>
        <p:spPr>
          <a:xfrm>
            <a:off x="4350278" y="420560"/>
            <a:ext cx="95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Verifying for Valid Jira ID</a:t>
            </a:r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91A58157-47C1-4B25-887B-1DF003FDE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111" y="456578"/>
            <a:ext cx="406725" cy="372110"/>
          </a:xfrm>
          <a:prstGeom prst="rect">
            <a:avLst/>
          </a:prstGeom>
        </p:spPr>
      </p:pic>
      <p:sp>
        <p:nvSpPr>
          <p:cNvPr id="268" name="TextBox 267">
            <a:extLst>
              <a:ext uri="{FF2B5EF4-FFF2-40B4-BE49-F238E27FC236}">
                <a16:creationId xmlns:a16="http://schemas.microsoft.com/office/drawing/2014/main" id="{81F9D420-0245-4677-8924-18999BD269C3}"/>
              </a:ext>
            </a:extLst>
          </p:cNvPr>
          <p:cNvSpPr txBox="1"/>
          <p:nvPr/>
        </p:nvSpPr>
        <p:spPr>
          <a:xfrm>
            <a:off x="3741216" y="730227"/>
            <a:ext cx="1110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CONFIG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FILE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7D25D92-FB21-45B9-9E55-9CAF708C26F9}"/>
              </a:ext>
            </a:extLst>
          </p:cNvPr>
          <p:cNvSpPr txBox="1"/>
          <p:nvPr/>
        </p:nvSpPr>
        <p:spPr>
          <a:xfrm rot="16200000">
            <a:off x="3148637" y="425774"/>
            <a:ext cx="10236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Gets the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8189C65-797A-43F4-A91B-DB14DDC8F467}"/>
              </a:ext>
            </a:extLst>
          </p:cNvPr>
          <p:cNvSpPr txBox="1"/>
          <p:nvPr/>
        </p:nvSpPr>
        <p:spPr>
          <a:xfrm>
            <a:off x="3871635" y="159434"/>
            <a:ext cx="7044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rules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F1BF6686-9E20-4440-AE61-5D934327D782}"/>
              </a:ext>
            </a:extLst>
          </p:cNvPr>
          <p:cNvCxnSpPr>
            <a:cxnSpLocks/>
          </p:cNvCxnSpPr>
          <p:nvPr/>
        </p:nvCxnSpPr>
        <p:spPr>
          <a:xfrm>
            <a:off x="3902150" y="381774"/>
            <a:ext cx="3739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4EA9D63F-0E8C-40BF-A6DE-5BFA81B2075A}"/>
              </a:ext>
            </a:extLst>
          </p:cNvPr>
          <p:cNvCxnSpPr>
            <a:cxnSpLocks/>
          </p:cNvCxnSpPr>
          <p:nvPr/>
        </p:nvCxnSpPr>
        <p:spPr>
          <a:xfrm>
            <a:off x="3781872" y="532368"/>
            <a:ext cx="0" cy="5283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4970A1-9AFE-4F30-8BA2-40548584FEBC}"/>
              </a:ext>
            </a:extLst>
          </p:cNvPr>
          <p:cNvCxnSpPr>
            <a:cxnSpLocks/>
          </p:cNvCxnSpPr>
          <p:nvPr/>
        </p:nvCxnSpPr>
        <p:spPr>
          <a:xfrm flipH="1">
            <a:off x="4343836" y="867740"/>
            <a:ext cx="1379972" cy="453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4A53D39-9119-4FCD-99B5-998011E4C306}"/>
              </a:ext>
            </a:extLst>
          </p:cNvPr>
          <p:cNvCxnSpPr>
            <a:cxnSpLocks/>
          </p:cNvCxnSpPr>
          <p:nvPr/>
        </p:nvCxnSpPr>
        <p:spPr>
          <a:xfrm>
            <a:off x="3900291" y="1966621"/>
            <a:ext cx="0" cy="3395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440CAEC-8ED3-472B-8474-C1E283883EB1}"/>
              </a:ext>
            </a:extLst>
          </p:cNvPr>
          <p:cNvCxnSpPr>
            <a:cxnSpLocks/>
          </p:cNvCxnSpPr>
          <p:nvPr/>
        </p:nvCxnSpPr>
        <p:spPr>
          <a:xfrm>
            <a:off x="1289613" y="3366943"/>
            <a:ext cx="0" cy="3395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A3BC59E-B6B4-455B-9B2D-AA7DDD4BCEE0}"/>
              </a:ext>
            </a:extLst>
          </p:cNvPr>
          <p:cNvSpPr txBox="1"/>
          <p:nvPr/>
        </p:nvSpPr>
        <p:spPr>
          <a:xfrm rot="5400000">
            <a:off x="3751234" y="2005628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Failed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70ECAC-C617-4AA3-AFA0-5A2E370698EC}"/>
              </a:ext>
            </a:extLst>
          </p:cNvPr>
          <p:cNvSpPr txBox="1"/>
          <p:nvPr/>
        </p:nvSpPr>
        <p:spPr>
          <a:xfrm rot="20511322">
            <a:off x="4501780" y="879441"/>
            <a:ext cx="723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3477145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130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Harsha, Kommanaboyina</dc:creator>
  <cp:lastModifiedBy>Panguluri, Naga</cp:lastModifiedBy>
  <cp:revision>27</cp:revision>
  <dcterms:created xsi:type="dcterms:W3CDTF">2022-01-05T09:56:34Z</dcterms:created>
  <dcterms:modified xsi:type="dcterms:W3CDTF">2022-01-06T01:02:59Z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2022-01-05T09:56:34Z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ff896ff2-1590-484f-b08e-a188de8f13de</vt:lpwstr>
  </property>
  <property fmtid="{D5CDD505-2E9C-101B-9397-08002B2CF9AE}" pid="8" name="MSIP_Label_ea60d57e-af5b-4752-ac57-3e4f28ca11dc_ContentBits">
    <vt:lpwstr>0</vt:lpwstr>
  </property>
</Properties>
</file>