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9065093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6F574-B0EC-4F68-A185-1F39B51543CB}"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69218-ED4D-4168-BE8A-DAA85A63D927}" type="slidenum">
              <a:rPr lang="en-US" smtClean="0"/>
              <a:t>‹#›</a:t>
            </a:fld>
            <a:endParaRPr lang="en-US"/>
          </a:p>
        </p:txBody>
      </p:sp>
    </p:spTree>
    <p:extLst>
      <p:ext uri="{BB962C8B-B14F-4D97-AF65-F5344CB8AC3E}">
        <p14:creationId xmlns:p14="http://schemas.microsoft.com/office/powerpoint/2010/main" val="388513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1339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BBB00153-52E8-495A-BA32-E581AC7A8A67}"/>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E44E009-869C-4AA1-972F-BFAD35A46F07}"/>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DC9A9EB1-2077-4DFD-B533-87E250FD463C}"/>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33ACF17B-FD5C-45C9-B731-4D7315B1D9C2}"/>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a:extLst>
                <a:ext uri="{FF2B5EF4-FFF2-40B4-BE49-F238E27FC236}">
                  <a16:creationId xmlns:a16="http://schemas.microsoft.com/office/drawing/2014/main" id="{3D32D184-C4ED-4776-9DCC-E3F18CF55C2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a:extLst>
                <a:ext uri="{FF2B5EF4-FFF2-40B4-BE49-F238E27FC236}">
                  <a16:creationId xmlns:a16="http://schemas.microsoft.com/office/drawing/2014/main" id="{090BAC98-B3D7-4E96-B78D-0FE4BD1884B7}"/>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10">
              <a:extLst>
                <a:ext uri="{FF2B5EF4-FFF2-40B4-BE49-F238E27FC236}">
                  <a16:creationId xmlns:a16="http://schemas.microsoft.com/office/drawing/2014/main" id="{D81C0B16-CEDA-4DD7-AA0E-D7E98149B002}"/>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1">
              <a:extLst>
                <a:ext uri="{FF2B5EF4-FFF2-40B4-BE49-F238E27FC236}">
                  <a16:creationId xmlns:a16="http://schemas.microsoft.com/office/drawing/2014/main" id="{C71424E0-1449-47B0-BF76-7A226D3160CC}"/>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2">
              <a:extLst>
                <a:ext uri="{FF2B5EF4-FFF2-40B4-BE49-F238E27FC236}">
                  <a16:creationId xmlns:a16="http://schemas.microsoft.com/office/drawing/2014/main" id="{39CF108A-51E0-49A1-80F5-6286DB6FEBC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3">
              <a:extLst>
                <a:ext uri="{FF2B5EF4-FFF2-40B4-BE49-F238E27FC236}">
                  <a16:creationId xmlns:a16="http://schemas.microsoft.com/office/drawing/2014/main" id="{28BEACF0-05E8-46F1-8AE5-8FF2ADC543E9}"/>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4">
              <a:extLst>
                <a:ext uri="{FF2B5EF4-FFF2-40B4-BE49-F238E27FC236}">
                  <a16:creationId xmlns:a16="http://schemas.microsoft.com/office/drawing/2014/main" id="{B661CA16-D87B-4315-804A-3E82AE3F0CF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762489898"/>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noAutofit/>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noAutofit/>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46707011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j-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4" name="Title Placeholder 1">
            <a:extLst>
              <a:ext uri="{FF2B5EF4-FFF2-40B4-BE49-F238E27FC236}">
                <a16:creationId xmlns:a16="http://schemas.microsoft.com/office/drawing/2014/main" id="{A1AF4B88-9BDB-4994-AE11-3A74CC55FE51}"/>
              </a:ext>
            </a:extLst>
          </p:cNvPr>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984637727"/>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j-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125452226"/>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969"/>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20" name="Group 19">
            <a:extLst>
              <a:ext uri="{FF2B5EF4-FFF2-40B4-BE49-F238E27FC236}">
                <a16:creationId xmlns:a16="http://schemas.microsoft.com/office/drawing/2014/main" id="{A475D951-68C7-4A6F-ADC6-AB9C10E42F0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0549B55-8335-4CC4-9417-E768B8E137DA}"/>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0C08EAE3-1065-497F-B8AA-86005E1B7A68}"/>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966AA8D-FE19-49A0-B249-C78D2E85CC9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2289C80D-1FA5-42CC-A523-8259B7FD08F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6261A9E2-F698-4343-96EA-AA0015AC51BC}"/>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1D1108B0-A2B5-43FD-8CC1-CC36168B9031}"/>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AFA473B9-98DD-4132-83C3-26DCC5D0CC8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E1286E94-0A74-4D64-8FE5-E2FC7038DCB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DB23453-5417-4773-B5E0-516CE48D969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2DF2930F-8858-4645-96D1-C2224669578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2761710402"/>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a:t>Click to add title</a:t>
            </a:r>
          </a:p>
        </p:txBody>
      </p:sp>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j-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1248363"/>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959735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501650" y="1665289"/>
            <a:ext cx="5305580" cy="4716461"/>
          </a:xfrm>
          <a:prstGeom prst="rect">
            <a:avLst/>
          </a:prstGeom>
        </p:spPr>
        <p:txBody>
          <a:bodyPr>
            <a:noAutofit/>
          </a:bodyPr>
          <a:lstStyle>
            <a:lvl1pPr marL="0" indent="0" algn="l">
              <a:buFontTx/>
              <a:buNone/>
              <a:tabLst>
                <a:tab pos="5029200" algn="r"/>
              </a:tabLst>
              <a:defRPr sz="1600"/>
            </a:lvl1pPr>
            <a:lvl2pPr marL="177800" indent="-177800" algn="l">
              <a:buClrTx/>
              <a:buSzPct val="100000"/>
              <a:buFont typeface="Arial" panose="020B0604020202020204" pitchFamily="34" charset="0"/>
              <a:buChar char="•"/>
              <a:tabLst>
                <a:tab pos="5029200" algn="r"/>
              </a:tabLst>
              <a:defRPr sz="1600"/>
            </a:lvl2pPr>
            <a:lvl3pPr marL="381000" indent="-177800" algn="l">
              <a:buClrTx/>
              <a:buSzPct val="100000"/>
              <a:buFont typeface="Arial" panose="020B0604020202020204" pitchFamily="34" charset="0"/>
              <a:buChar char="−"/>
              <a:tabLst>
                <a:tab pos="5029200" algn="r"/>
              </a:tabLst>
              <a:defRPr sz="1600"/>
            </a:lvl3pPr>
            <a:lvl4pPr marL="584200" indent="-177800" algn="l">
              <a:buClrTx/>
              <a:buSzPct val="100000"/>
              <a:buFont typeface="Arial" panose="020B0604020202020204" pitchFamily="34" charset="0"/>
              <a:buChar char="◦"/>
              <a:tabLst>
                <a:tab pos="5029200" algn="r"/>
              </a:tabLst>
              <a:defRPr sz="1600"/>
            </a:lvl4pPr>
            <a:lvl5pPr marL="787400" indent="-177800" algn="l">
              <a:buClrTx/>
              <a:buSzPct val="100000"/>
              <a:buFont typeface="Arial" panose="020B0604020202020204" pitchFamily="34" charset="0"/>
              <a:buChar cha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83999" y="1665289"/>
            <a:ext cx="5306351" cy="4716461"/>
          </a:xfrm>
          <a:prstGeom prst="rect">
            <a:avLst/>
          </a:prstGeom>
        </p:spPr>
        <p:txBody>
          <a:bodyPr>
            <a:noAutofit/>
          </a:bodyPr>
          <a:lstStyle>
            <a:lvl1pPr marL="0" indent="0" algn="l">
              <a:buFontTx/>
              <a:buNone/>
              <a:tabLst>
                <a:tab pos="5029200" algn="r"/>
              </a:tabLst>
              <a:defRPr sz="1600"/>
            </a:lvl1pPr>
            <a:lvl2pPr marL="177800" indent="-177800" algn="l">
              <a:buClrTx/>
              <a:buSzPct val="100000"/>
              <a:buFont typeface="Arial" panose="020B0604020202020204" pitchFamily="34" charset="0"/>
              <a:buChar char="•"/>
              <a:tabLst>
                <a:tab pos="5029200" algn="r"/>
              </a:tabLst>
              <a:defRPr sz="1600"/>
            </a:lvl2pPr>
            <a:lvl3pPr marL="381000" indent="-177800" algn="l">
              <a:buClrTx/>
              <a:buSzPct val="100000"/>
              <a:buFont typeface="Arial" panose="020B0604020202020204" pitchFamily="34" charset="0"/>
              <a:buChar char="−"/>
              <a:tabLst>
                <a:tab pos="5029200" algn="r"/>
              </a:tabLst>
              <a:defRPr sz="1600"/>
            </a:lvl3pPr>
            <a:lvl4pPr marL="584200" indent="-177800" algn="l">
              <a:buClrTx/>
              <a:buSzPct val="100000"/>
              <a:buFont typeface="Arial" panose="020B0604020202020204" pitchFamily="34" charset="0"/>
              <a:buChar char="◦"/>
              <a:tabLst>
                <a:tab pos="5029200" algn="r"/>
              </a:tabLst>
              <a:defRPr sz="1600"/>
            </a:lvl4pPr>
            <a:lvl5pPr marL="787400" indent="-177800" algn="l">
              <a:buClrTx/>
              <a:buSzPct val="100000"/>
              <a:buFont typeface="Arial" panose="020B0604020202020204" pitchFamily="34" charset="0"/>
              <a:buChar cha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E5225F53-1C15-499B-9179-65E3B2184C7C}"/>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914EA394-D3CD-41FC-B7FF-082F08C15AA4}"/>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22559342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Autofit/>
          </a:bodyPr>
          <a:lstStyle>
            <a:lvl1pPr>
              <a:spcAft>
                <a:spcPts val="0"/>
              </a:spcAft>
              <a:defRPr sz="9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149613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noAutofit/>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noAutofit/>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noAutofit/>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noAutofit/>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197555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50349" y="1665289"/>
            <a:ext cx="6240000" cy="4716463"/>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6101121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Tree>
    <p:extLst>
      <p:ext uri="{BB962C8B-B14F-4D97-AF65-F5344CB8AC3E}">
        <p14:creationId xmlns:p14="http://schemas.microsoft.com/office/powerpoint/2010/main" val="555187629"/>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0659597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noAutofit/>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noAutofit/>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noAutofit/>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noAutofit/>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noAutofit/>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noAutofit/>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558235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501650" y="3124200"/>
            <a:ext cx="2720468" cy="3257548"/>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49963" y="3120551"/>
            <a:ext cx="2712000" cy="326119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0"/>
            <a:ext cx="2712000" cy="3257549"/>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8993169" y="3108508"/>
            <a:ext cx="2697183" cy="3273240"/>
          </a:xfrm>
        </p:spPr>
        <p:txBody>
          <a:bodyPr>
            <a:noAutofit/>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05198887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83483" y="1845377"/>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noAutofit/>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4" name="Rectangle 23">
            <a:extLst>
              <a:ext uri="{FF2B5EF4-FFF2-40B4-BE49-F238E27FC236}">
                <a16:creationId xmlns:a16="http://schemas.microsoft.com/office/drawing/2014/main" id="{56C776D0-A1AC-41AD-A930-68E62E311F28}"/>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5" name="Rectangle 24">
            <a:extLst>
              <a:ext uri="{FF2B5EF4-FFF2-40B4-BE49-F238E27FC236}">
                <a16:creationId xmlns:a16="http://schemas.microsoft.com/office/drawing/2014/main" id="{8676016B-595B-4B09-8A9C-981F4092254D}"/>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6" name="Rectangle 25">
            <a:extLst>
              <a:ext uri="{FF2B5EF4-FFF2-40B4-BE49-F238E27FC236}">
                <a16:creationId xmlns:a16="http://schemas.microsoft.com/office/drawing/2014/main" id="{E8772A29-A091-45EF-9E05-7D38B8B671A6}"/>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7" name="Rectangle 26">
            <a:extLst>
              <a:ext uri="{FF2B5EF4-FFF2-40B4-BE49-F238E27FC236}">
                <a16:creationId xmlns:a16="http://schemas.microsoft.com/office/drawing/2014/main" id="{331A621E-F4F0-40C4-8952-5BF179427ED7}"/>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Tree>
    <p:extLst>
      <p:ext uri="{BB962C8B-B14F-4D97-AF65-F5344CB8AC3E}">
        <p14:creationId xmlns:p14="http://schemas.microsoft.com/office/powerpoint/2010/main" val="34881040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44156"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6"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46190"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0" name="Rectangle 9">
            <a:extLst>
              <a:ext uri="{FF2B5EF4-FFF2-40B4-BE49-F238E27FC236}">
                <a16:creationId xmlns:a16="http://schemas.microsoft.com/office/drawing/2014/main" id="{283703CC-2625-4A3C-9057-35BB359C858C}"/>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4" name="Rectangle 13">
            <a:extLst>
              <a:ext uri="{FF2B5EF4-FFF2-40B4-BE49-F238E27FC236}">
                <a16:creationId xmlns:a16="http://schemas.microsoft.com/office/drawing/2014/main" id="{D360E003-ECB4-492B-8A94-28433C076FF8}"/>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5" name="Rectangle 14">
            <a:extLst>
              <a:ext uri="{FF2B5EF4-FFF2-40B4-BE49-F238E27FC236}">
                <a16:creationId xmlns:a16="http://schemas.microsoft.com/office/drawing/2014/main" id="{2D54539A-8172-4D14-BE07-3622A53C73DF}"/>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Tree>
    <p:extLst>
      <p:ext uri="{BB962C8B-B14F-4D97-AF65-F5344CB8AC3E}">
        <p14:creationId xmlns:p14="http://schemas.microsoft.com/office/powerpoint/2010/main" val="153340717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7" name="Picture Placeholder 29"/>
          <p:cNvSpPr>
            <a:spLocks noGrp="1"/>
          </p:cNvSpPr>
          <p:nvPr>
            <p:ph type="pic" sz="quarter" idx="20" hasCustomPrompt="1"/>
          </p:nvPr>
        </p:nvSpPr>
        <p:spPr>
          <a:xfrm>
            <a:off x="10456702"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4" name="Picture Placeholder 29"/>
          <p:cNvSpPr>
            <a:spLocks noGrp="1"/>
          </p:cNvSpPr>
          <p:nvPr>
            <p:ph type="pic" sz="quarter" idx="24" hasCustomPrompt="1"/>
          </p:nvPr>
        </p:nvSpPr>
        <p:spPr>
          <a:xfrm>
            <a:off x="4754494" y="4249682"/>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54993" y="4249682"/>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7"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8" name="Rectangle 17">
            <a:extLst>
              <a:ext uri="{FF2B5EF4-FFF2-40B4-BE49-F238E27FC236}">
                <a16:creationId xmlns:a16="http://schemas.microsoft.com/office/drawing/2014/main" id="{A32462FA-7D20-4E6B-9335-5F0CC56925D0}"/>
              </a:ext>
            </a:extLst>
          </p:cNvPr>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4" name="Text Placeholder 8">
            <a:extLst>
              <a:ext uri="{FF2B5EF4-FFF2-40B4-BE49-F238E27FC236}">
                <a16:creationId xmlns:a16="http://schemas.microsoft.com/office/drawing/2014/main" id="{DE12908D-2FA0-48AB-B2FF-08FF43357198}"/>
              </a:ext>
            </a:extLst>
          </p:cNvPr>
          <p:cNvSpPr>
            <a:spLocks noGrp="1"/>
          </p:cNvSpPr>
          <p:nvPr>
            <p:ph type="body" sz="quarter" idx="17"/>
          </p:nvPr>
        </p:nvSpPr>
        <p:spPr>
          <a:xfrm>
            <a:off x="51287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8">
            <a:extLst>
              <a:ext uri="{FF2B5EF4-FFF2-40B4-BE49-F238E27FC236}">
                <a16:creationId xmlns:a16="http://schemas.microsoft.com/office/drawing/2014/main" id="{8DB1A9EF-276C-4FE9-B33D-E2267D9DB46B}"/>
              </a:ext>
            </a:extLst>
          </p:cNvPr>
          <p:cNvSpPr>
            <a:spLocks noGrp="1"/>
          </p:cNvSpPr>
          <p:nvPr>
            <p:ph type="body" sz="quarter" idx="26"/>
          </p:nvPr>
        </p:nvSpPr>
        <p:spPr>
          <a:xfrm>
            <a:off x="6246194" y="1857892"/>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8">
            <a:extLst>
              <a:ext uri="{FF2B5EF4-FFF2-40B4-BE49-F238E27FC236}">
                <a16:creationId xmlns:a16="http://schemas.microsoft.com/office/drawing/2014/main" id="{C2A7C1E0-8314-4B78-902A-0828B984B279}"/>
              </a:ext>
            </a:extLst>
          </p:cNvPr>
          <p:cNvSpPr>
            <a:spLocks noGrp="1"/>
          </p:cNvSpPr>
          <p:nvPr>
            <p:ph type="body" sz="quarter" idx="27"/>
          </p:nvPr>
        </p:nvSpPr>
        <p:spPr>
          <a:xfrm>
            <a:off x="537297"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8">
            <a:extLst>
              <a:ext uri="{FF2B5EF4-FFF2-40B4-BE49-F238E27FC236}">
                <a16:creationId xmlns:a16="http://schemas.microsoft.com/office/drawing/2014/main" id="{9057B8DE-1E5B-4E78-8FC1-456B14A880F7}"/>
              </a:ext>
            </a:extLst>
          </p:cNvPr>
          <p:cNvSpPr>
            <a:spLocks noGrp="1"/>
          </p:cNvSpPr>
          <p:nvPr>
            <p:ph type="body" sz="quarter" idx="28"/>
          </p:nvPr>
        </p:nvSpPr>
        <p:spPr>
          <a:xfrm>
            <a:off x="6246194" y="4249681"/>
            <a:ext cx="5466824" cy="1695450"/>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8789910"/>
      </p:ext>
    </p:extLst>
  </p:cSld>
  <p:clrMapOvr>
    <a:masterClrMapping/>
  </p:clrMapOvr>
  <p:transition>
    <p:fade/>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4" name="Text Placeholder 8">
            <a:extLst>
              <a:ext uri="{FF2B5EF4-FFF2-40B4-BE49-F238E27FC236}">
                <a16:creationId xmlns:a16="http://schemas.microsoft.com/office/drawing/2014/main" id="{F739EC70-7463-4AC3-840B-4FCA6DF39734}"/>
              </a:ext>
            </a:extLst>
          </p:cNvPr>
          <p:cNvSpPr>
            <a:spLocks noGrp="1"/>
          </p:cNvSpPr>
          <p:nvPr>
            <p:ph type="body" sz="quarter" idx="22"/>
          </p:nvPr>
        </p:nvSpPr>
        <p:spPr>
          <a:xfrm>
            <a:off x="512874" y="185789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A85F1297-532C-478B-8C8C-A7A406ADF2C4}"/>
              </a:ext>
            </a:extLst>
          </p:cNvPr>
          <p:cNvSpPr>
            <a:spLocks noGrp="1"/>
          </p:cNvSpPr>
          <p:nvPr>
            <p:ph type="body" sz="quarter" idx="23"/>
          </p:nvPr>
        </p:nvSpPr>
        <p:spPr>
          <a:xfrm>
            <a:off x="4325938" y="1861481"/>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8">
            <a:extLst>
              <a:ext uri="{FF2B5EF4-FFF2-40B4-BE49-F238E27FC236}">
                <a16:creationId xmlns:a16="http://schemas.microsoft.com/office/drawing/2014/main" id="{72E6BFE1-0779-4417-985A-E1020673A1FF}"/>
              </a:ext>
            </a:extLst>
          </p:cNvPr>
          <p:cNvSpPr>
            <a:spLocks noGrp="1"/>
          </p:cNvSpPr>
          <p:nvPr>
            <p:ph type="body" sz="quarter" idx="24"/>
          </p:nvPr>
        </p:nvSpPr>
        <p:spPr>
          <a:xfrm>
            <a:off x="8148737" y="1857890"/>
            <a:ext cx="3584464" cy="3839303"/>
          </a:xfrm>
        </p:spPr>
        <p:txBody>
          <a:bodyPr>
            <a:noAutofit/>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66735370"/>
      </p:ext>
    </p:extLst>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7"/>
            <a:ext cx="3695700" cy="1971675"/>
          </a:xfrm>
        </p:spPr>
        <p:txBody>
          <a:bodyPr/>
          <a:lstStyle/>
          <a:p>
            <a:r>
              <a:rPr lang="en-US" noProof="0"/>
              <a:t>Click icon to add picture</a:t>
            </a:r>
          </a:p>
        </p:txBody>
      </p:sp>
      <p:sp>
        <p:nvSpPr>
          <p:cNvPr id="5" name="Picture Placeholder 7"/>
          <p:cNvSpPr>
            <a:spLocks noGrp="1"/>
          </p:cNvSpPr>
          <p:nvPr>
            <p:ph type="pic" sz="quarter" idx="14"/>
          </p:nvPr>
        </p:nvSpPr>
        <p:spPr>
          <a:xfrm>
            <a:off x="8006398" y="1674087"/>
            <a:ext cx="3683953" cy="1971675"/>
          </a:xfrm>
        </p:spPr>
        <p:txBody>
          <a:bodyPr/>
          <a:lstStyle/>
          <a:p>
            <a:r>
              <a:rPr lang="en-US" noProof="0"/>
              <a:t>Click icon to add picture</a:t>
            </a:r>
          </a:p>
        </p:txBody>
      </p:sp>
      <p:sp>
        <p:nvSpPr>
          <p:cNvPr id="6" name="Picture Placeholder 7"/>
          <p:cNvSpPr>
            <a:spLocks noGrp="1"/>
          </p:cNvSpPr>
          <p:nvPr>
            <p:ph type="pic" sz="quarter" idx="15"/>
          </p:nvPr>
        </p:nvSpPr>
        <p:spPr>
          <a:xfrm>
            <a:off x="4273075" y="1674087"/>
            <a:ext cx="3657600" cy="1971675"/>
          </a:xfrm>
        </p:spPr>
        <p:txBody>
          <a:bodyPr/>
          <a:lstStyle/>
          <a:p>
            <a:r>
              <a:rPr lang="en-US" noProof="0"/>
              <a:t>Click icon to add picture</a:t>
            </a:r>
          </a:p>
        </p:txBody>
      </p:sp>
      <p:sp>
        <p:nvSpPr>
          <p:cNvPr id="9" name="Text Placeholder 18"/>
          <p:cNvSpPr>
            <a:spLocks noGrp="1"/>
          </p:cNvSpPr>
          <p:nvPr>
            <p:ph idx="1"/>
          </p:nvPr>
        </p:nvSpPr>
        <p:spPr>
          <a:xfrm>
            <a:off x="501651" y="3832225"/>
            <a:ext cx="3683949"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p:nvPr>
        </p:nvSpPr>
        <p:spPr>
          <a:xfrm>
            <a:off x="8006398" y="3832225"/>
            <a:ext cx="3683953" cy="2095200"/>
          </a:xfrm>
          <a:prstGeom prst="rect">
            <a:avLst/>
          </a:prstGeom>
        </p:spPr>
        <p:txBody>
          <a:bodyPr vert="horz" lIns="0" tIns="0" rIns="0" bIns="0" rtlCol="0">
            <a:no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85314631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096836"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68279"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32557" y="2556000"/>
            <a:ext cx="2592000" cy="3394800"/>
          </a:xfrm>
        </p:spPr>
        <p:txBody>
          <a:bodyPr>
            <a:noAutofit/>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285504856"/>
      </p:ext>
    </p:extLst>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5915672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ith text">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2" name="Title 1">
            <a:extLst>
              <a:ext uri="{FF2B5EF4-FFF2-40B4-BE49-F238E27FC236}">
                <a16:creationId xmlns:a16="http://schemas.microsoft.com/office/drawing/2014/main" id="{B345DB50-CB94-4421-9E14-33DABF973475}"/>
              </a:ext>
            </a:extLst>
          </p:cNvPr>
          <p:cNvSpPr>
            <a:spLocks noGrp="1"/>
          </p:cNvSpPr>
          <p:nvPr>
            <p:ph type="ctrTitle" hasCustomPrompt="1"/>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tx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a:t>
            </a:r>
            <a:br>
              <a:rPr lang="en-US" noProof="0"/>
            </a:br>
            <a:r>
              <a:rPr lang="en-US" noProof="0"/>
              <a:t>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a:extLst>
              <a:ext uri="{FF2B5EF4-FFF2-40B4-BE49-F238E27FC236}">
                <a16:creationId xmlns:a16="http://schemas.microsoft.com/office/drawing/2014/main" id="{BE53F9A5-D017-41A9-87FD-42B8B6C64282}"/>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70412374-88D8-4076-97A4-28B9D453A9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a:extLst>
                <a:ext uri="{FF2B5EF4-FFF2-40B4-BE49-F238E27FC236}">
                  <a16:creationId xmlns:a16="http://schemas.microsoft.com/office/drawing/2014/main" id="{059052DC-E283-45E3-A11B-EFC0EF64057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a:extLst>
                <a:ext uri="{FF2B5EF4-FFF2-40B4-BE49-F238E27FC236}">
                  <a16:creationId xmlns:a16="http://schemas.microsoft.com/office/drawing/2014/main" id="{C8E40EE6-74FE-4B63-ADD7-D8251359CC54}"/>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a:extLst>
                <a:ext uri="{FF2B5EF4-FFF2-40B4-BE49-F238E27FC236}">
                  <a16:creationId xmlns:a16="http://schemas.microsoft.com/office/drawing/2014/main" id="{6D34B50B-2467-467F-BE0D-CA832EE3A76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a:extLst>
                <a:ext uri="{FF2B5EF4-FFF2-40B4-BE49-F238E27FC236}">
                  <a16:creationId xmlns:a16="http://schemas.microsoft.com/office/drawing/2014/main" id="{1004DF0B-038C-4CB4-89B3-42D949ED0B9D}"/>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10">
              <a:extLst>
                <a:ext uri="{FF2B5EF4-FFF2-40B4-BE49-F238E27FC236}">
                  <a16:creationId xmlns:a16="http://schemas.microsoft.com/office/drawing/2014/main" id="{2FB8C6E0-92EE-49AA-95D9-7BE219F64FE7}"/>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11">
              <a:extLst>
                <a:ext uri="{FF2B5EF4-FFF2-40B4-BE49-F238E27FC236}">
                  <a16:creationId xmlns:a16="http://schemas.microsoft.com/office/drawing/2014/main" id="{CEE92EC5-3F38-4286-A2DA-7B5E941BC2B9}"/>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12">
              <a:extLst>
                <a:ext uri="{FF2B5EF4-FFF2-40B4-BE49-F238E27FC236}">
                  <a16:creationId xmlns:a16="http://schemas.microsoft.com/office/drawing/2014/main" id="{3C2CE8EA-279F-441C-99BC-330C664B3281}"/>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Freeform 13">
              <a:extLst>
                <a:ext uri="{FF2B5EF4-FFF2-40B4-BE49-F238E27FC236}">
                  <a16:creationId xmlns:a16="http://schemas.microsoft.com/office/drawing/2014/main" id="{328EA017-C8BA-490A-9F7A-F880FE999A8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4">
              <a:extLst>
                <a:ext uri="{FF2B5EF4-FFF2-40B4-BE49-F238E27FC236}">
                  <a16:creationId xmlns:a16="http://schemas.microsoft.com/office/drawing/2014/main" id="{BAE89DBE-19C8-422A-B7E6-D6726124DF5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28" name="Title 1">
            <a:extLst>
              <a:ext uri="{FF2B5EF4-FFF2-40B4-BE49-F238E27FC236}">
                <a16:creationId xmlns:a16="http://schemas.microsoft.com/office/drawing/2014/main" id="{BF939DF8-C67D-4ED5-9DBC-98F2B43BDAEA}"/>
              </a:ext>
            </a:extLst>
          </p:cNvPr>
          <p:cNvSpPr txBox="1">
            <a:spLocks/>
          </p:cNvSpPr>
          <p:nvPr userDrawn="1"/>
        </p:nvSpPr>
        <p:spPr bwMode="gray">
          <a:xfrm>
            <a:off x="3417931" y="725455"/>
            <a:ext cx="5356735" cy="5356735"/>
          </a:xfrm>
          <a:prstGeom prst="ellipse">
            <a:avLst/>
          </a:prstGeom>
          <a:ln w="25400">
            <a:solidFill>
              <a:schemeClr val="accent1"/>
            </a:solidFill>
          </a:ln>
        </p:spPr>
        <p:txBody>
          <a:bodyPr vert="horz" lIns="108000" tIns="108000" rIns="108000" bIns="108000" rtlCol="0" anchor="ctr" anchorCtr="0">
            <a:normAutofit/>
          </a:bodyPr>
          <a:lstStyle>
            <a:lvl1pPr algn="ctr" defTabSz="914400" rtl="0" eaLnBrk="1" latinLnBrk="0" hangingPunct="1">
              <a:lnSpc>
                <a:spcPts val="4200"/>
              </a:lnSpc>
              <a:spcBef>
                <a:spcPct val="0"/>
              </a:spcBef>
              <a:buNone/>
              <a:defRPr sz="3600" b="0" kern="1200">
                <a:solidFill>
                  <a:schemeClr val="tx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Tree>
    <p:extLst>
      <p:ext uri="{BB962C8B-B14F-4D97-AF65-F5344CB8AC3E}">
        <p14:creationId xmlns:p14="http://schemas.microsoft.com/office/powerpoint/2010/main" val="172120222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23877514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93862416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3781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665290"/>
            <a:ext cx="6084213" cy="4716460"/>
          </a:xfrm>
        </p:spPr>
        <p:txBody>
          <a:bodyPr/>
          <a:lstStyle/>
          <a:p>
            <a:r>
              <a:rPr lang="en-US" noProof="0"/>
              <a:t>Click icon to add picture</a:t>
            </a:r>
          </a:p>
        </p:txBody>
      </p:sp>
      <p:sp>
        <p:nvSpPr>
          <p:cNvPr id="6" name="Content Placeholder 3"/>
          <p:cNvSpPr>
            <a:spLocks noGrp="1"/>
          </p:cNvSpPr>
          <p:nvPr>
            <p:ph sz="quarter" idx="10"/>
          </p:nvPr>
        </p:nvSpPr>
        <p:spPr>
          <a:xfrm>
            <a:off x="502920" y="1665290"/>
            <a:ext cx="4333663" cy="4716460"/>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69D06B49-E6E5-4392-8EA1-B30AAFBED171}"/>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E531D209-151A-482F-AB69-497D00F558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0240099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1652" y="1674087"/>
            <a:ext cx="11188699"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25048828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j-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Placeholder 1">
            <a:extLst>
              <a:ext uri="{FF2B5EF4-FFF2-40B4-BE49-F238E27FC236}">
                <a16:creationId xmlns:a16="http://schemas.microsoft.com/office/drawing/2014/main" id="{A1AF4B88-9BDB-4994-AE11-3A74CC55FE51}"/>
              </a:ext>
            </a:extLst>
          </p:cNvPr>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490798463"/>
      </p:ext>
    </p:extLst>
  </p:cSld>
  <p:clrMapOvr>
    <a:masterClrMapping/>
  </p:clrMapOvr>
  <p:transition>
    <p:fade/>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51476927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marL="0" indent="0" algn="l">
              <a:buFontTx/>
              <a:buNone/>
              <a:tabLst>
                <a:tab pos="5029200" algn="r"/>
              </a:tabLst>
              <a:defRPr sz="1600"/>
            </a:lvl1pPr>
            <a:lvl2pPr marL="177800" indent="-177800" algn="l">
              <a:buClrTx/>
              <a:buSzPct val="100000"/>
              <a:buFont typeface="Arial" panose="020B0604020202020204" pitchFamily="34" charset="0"/>
              <a:buChar char="•"/>
              <a:tabLst>
                <a:tab pos="5029200" algn="r"/>
              </a:tabLst>
              <a:defRPr sz="1600"/>
            </a:lvl2pPr>
            <a:lvl3pPr marL="381000" indent="-177800" algn="l">
              <a:buClrTx/>
              <a:buSzPct val="100000"/>
              <a:buFont typeface="Arial" panose="020B0604020202020204" pitchFamily="34" charset="0"/>
              <a:buChar char="−"/>
              <a:tabLst>
                <a:tab pos="5029200" algn="r"/>
              </a:tabLst>
              <a:defRPr sz="1600"/>
            </a:lvl3pPr>
            <a:lvl4pPr marL="584200" indent="-177800" algn="l">
              <a:buClrTx/>
              <a:buSzPct val="100000"/>
              <a:buFont typeface="Arial" panose="020B0604020202020204" pitchFamily="34" charset="0"/>
              <a:buChar char="◦"/>
              <a:tabLst>
                <a:tab pos="5029200" algn="r"/>
              </a:tabLst>
              <a:defRPr sz="1600"/>
            </a:lvl4pPr>
            <a:lvl5pPr marL="787400" indent="-177800" algn="l">
              <a:buClrTx/>
              <a:buSzPct val="100000"/>
              <a:buFont typeface="Arial" panose="020B0604020202020204" pitchFamily="34" charset="0"/>
              <a:buChar cha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marL="0" indent="0" algn="l">
              <a:buFontTx/>
              <a:buNone/>
              <a:tabLst>
                <a:tab pos="5029200" algn="r"/>
              </a:tabLst>
              <a:defRPr sz="1600"/>
            </a:lvl1pPr>
            <a:lvl2pPr marL="177800" indent="-177800" algn="l">
              <a:buClrTx/>
              <a:buSzPct val="100000"/>
              <a:buFont typeface="Arial" panose="020B0604020202020204" pitchFamily="34" charset="0"/>
              <a:buChar char="•"/>
              <a:tabLst>
                <a:tab pos="5029200" algn="r"/>
              </a:tabLst>
              <a:defRPr sz="1600"/>
            </a:lvl2pPr>
            <a:lvl3pPr marL="381000" indent="-177800" algn="l">
              <a:buClrTx/>
              <a:buSzPct val="100000"/>
              <a:buFont typeface="Arial" panose="020B0604020202020204" pitchFamily="34" charset="0"/>
              <a:buChar char="−"/>
              <a:tabLst>
                <a:tab pos="5029200" algn="r"/>
              </a:tabLst>
              <a:defRPr sz="1600"/>
            </a:lvl3pPr>
            <a:lvl4pPr marL="584200" indent="-177800" algn="l">
              <a:buClrTx/>
              <a:buSzPct val="100000"/>
              <a:buFont typeface="Arial" panose="020B0604020202020204" pitchFamily="34" charset="0"/>
              <a:buChar char="◦"/>
              <a:tabLst>
                <a:tab pos="5029200" algn="r"/>
              </a:tabLst>
              <a:defRPr sz="1600"/>
            </a:lvl4pPr>
            <a:lvl5pPr marL="787400" indent="-177800" algn="l">
              <a:buClrTx/>
              <a:buSzPct val="100000"/>
              <a:buFont typeface="Arial" panose="020B0604020202020204" pitchFamily="34" charset="0"/>
              <a:buChar cha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a:extLst>
              <a:ext uri="{FF2B5EF4-FFF2-40B4-BE49-F238E27FC236}">
                <a16:creationId xmlns:a16="http://schemas.microsoft.com/office/drawing/2014/main" id="{E5225F53-1C15-499B-9179-65E3B2184C7C}"/>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914EA394-D3CD-41FC-B7FF-082F08C15AA4}"/>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71648496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Click to edit Master text styles</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11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316341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Click to edit Master text styles</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1100"/>
            </a:lvl1pPr>
          </a:lstStyle>
          <a:p>
            <a:pPr lvl="0"/>
            <a:r>
              <a:rPr lang="en-US"/>
              <a:t>Click to edit Master text styles</a:t>
            </a:r>
          </a:p>
        </p:txBody>
      </p:sp>
      <p:sp>
        <p:nvSpPr>
          <p:cNvPr id="9" name="Chart Placeholder 2"/>
          <p:cNvSpPr>
            <a:spLocks noGrp="1"/>
          </p:cNvSpPr>
          <p:nvPr>
            <p:ph type="chart" sz="quarter" idx="24"/>
          </p:nvPr>
        </p:nvSpPr>
        <p:spPr>
          <a:xfrm>
            <a:off x="501650" y="2125013"/>
            <a:ext cx="5349240" cy="3996000"/>
          </a:xfrm>
        </p:spPr>
        <p:txBody>
          <a:bodyPr/>
          <a:lstStyle/>
          <a:p>
            <a:r>
              <a:rPr lang="en-US"/>
              <a:t>Click icon to add chart</a:t>
            </a:r>
            <a:endParaRPr lang="en-GB"/>
          </a:p>
        </p:txBody>
      </p:sp>
      <p:sp>
        <p:nvSpPr>
          <p:cNvPr id="12" name="Text Placeholder 5"/>
          <p:cNvSpPr>
            <a:spLocks noGrp="1"/>
          </p:cNvSpPr>
          <p:nvPr>
            <p:ph type="body" sz="quarter" idx="25"/>
          </p:nvPr>
        </p:nvSpPr>
        <p:spPr>
          <a:xfrm>
            <a:off x="501649" y="1665288"/>
            <a:ext cx="5349240" cy="420687"/>
          </a:xfrm>
        </p:spPr>
        <p:txBody>
          <a:body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10870069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4"/>
            <a:ext cx="10541000"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698638734"/>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1650" y="1665289"/>
            <a:ext cx="4431857" cy="4716463"/>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50349" y="1665289"/>
            <a:ext cx="6240000" cy="4716463"/>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38921586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0963963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501650" y="1659145"/>
            <a:ext cx="3549549"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322401" y="2051999"/>
            <a:ext cx="3549549" cy="4069014"/>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321226" y="1659145"/>
            <a:ext cx="3549549"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140801" y="2051999"/>
            <a:ext cx="3549549" cy="4069014"/>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140801" y="1659145"/>
            <a:ext cx="3549549"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19922823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1649" y="1674086"/>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27216" y="1674086"/>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52783" y="1674086"/>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8978351" y="1674086"/>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501650" y="3124200"/>
            <a:ext cx="2720468" cy="3257548"/>
          </a:xfrm>
        </p:spPr>
        <p:txBody>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49963" y="3120551"/>
            <a:ext cx="2712000" cy="3261199"/>
          </a:xfrm>
        </p:spPr>
        <p:txBody>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0"/>
            <a:ext cx="2712000" cy="3257549"/>
          </a:xfrm>
        </p:spPr>
        <p:txBody>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8993169" y="3108508"/>
            <a:ext cx="2697183" cy="3273240"/>
          </a:xfrm>
        </p:spPr>
        <p:txBody>
          <a:bodyPr/>
          <a:lstStyle>
            <a:lvl1pPr marL="0" indent="0" algn="l">
              <a:buFontTx/>
              <a:buNone/>
              <a:defRPr b="1">
                <a:solidFill>
                  <a:schemeClr val="accent1"/>
                </a:solidFill>
              </a:defRPr>
            </a:lvl1pPr>
            <a:lvl2pPr marL="139700" indent="-139700" algn="l">
              <a:spcAft>
                <a:spcPts val="0"/>
              </a:spcAft>
              <a:buClrTx/>
              <a:buSzPct val="100000"/>
              <a:buFont typeface="Arial" panose="020B0604020202020204" pitchFamily="34" charset="0"/>
              <a:buChar char="•"/>
              <a:defRPr/>
            </a:lvl2pPr>
            <a:lvl3pPr marL="304800" indent="-139700" algn="l">
              <a:spcAft>
                <a:spcPts val="0"/>
              </a:spcAft>
              <a:buClrTx/>
              <a:buSzPct val="100000"/>
              <a:buFont typeface="Arial" panose="020B0604020202020204" pitchFamily="34" charset="0"/>
              <a:buChar char="−"/>
              <a:defRPr/>
            </a:lvl3pPr>
            <a:lvl4pPr marL="469900" indent="-139700" algn="l">
              <a:spcAft>
                <a:spcPts val="0"/>
              </a:spcAft>
              <a:buClrTx/>
              <a:buSzPct val="100000"/>
              <a:buFont typeface="Arial" panose="020B0604020202020204" pitchFamily="34" charset="0"/>
              <a:buChar char="◦"/>
              <a:defRPr/>
            </a:lvl4pPr>
            <a:lvl5pPr marL="635000" indent="-139700" algn="l">
              <a:spcAft>
                <a:spcPts val="0"/>
              </a:spcAft>
              <a:buClrTx/>
              <a:buSzPct val="100000"/>
              <a:buFont typeface="Arial" panose="020B0604020202020204" pitchFamily="34" charset="0"/>
              <a:buChar char="−"/>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Text Placeholder 8">
            <a:extLst>
              <a:ext uri="{FF2B5EF4-FFF2-40B4-BE49-F238E27FC236}">
                <a16:creationId xmlns:a16="http://schemas.microsoft.com/office/drawing/2014/main" id="{CB36819A-C0CE-4CC8-96BE-D57C8135F44C}"/>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Title Placeholder 1">
            <a:extLst>
              <a:ext uri="{FF2B5EF4-FFF2-40B4-BE49-F238E27FC236}">
                <a16:creationId xmlns:a16="http://schemas.microsoft.com/office/drawing/2014/main" id="{A14F8B0D-4D62-4988-B307-1BB6BBEEC11C}"/>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190935168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p:nvSpPr>
        <p:spPr>
          <a:xfrm>
            <a:off x="504000" y="1672337"/>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5" name="Rectangle 4"/>
          <p:cNvSpPr/>
          <p:nvPr/>
        </p:nvSpPr>
        <p:spPr>
          <a:xfrm>
            <a:off x="6224085" y="1665377"/>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a:solidFill>
                <a:schemeClr val="bg1"/>
              </a:solidFill>
            </a:endParaRPr>
          </a:p>
        </p:txBody>
      </p:sp>
      <p:sp>
        <p:nvSpPr>
          <p:cNvPr id="8" name="Picture Placeholder 11"/>
          <p:cNvSpPr>
            <a:spLocks noGrp="1"/>
          </p:cNvSpPr>
          <p:nvPr>
            <p:ph type="pic" sz="quarter" idx="25"/>
          </p:nvPr>
        </p:nvSpPr>
        <p:spPr>
          <a:xfrm>
            <a:off x="504000"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24085"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83483" y="1845377"/>
            <a:ext cx="3288000" cy="1944000"/>
          </a:xfrm>
        </p:spPr>
        <p:txBody>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96560" y="1845377"/>
            <a:ext cx="3302592" cy="1944000"/>
          </a:xfrm>
        </p:spPr>
        <p:txBody>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marL="0" indent="0" algn="l">
              <a:spcAft>
                <a:spcPts val="0"/>
              </a:spcAft>
              <a:buFontTx/>
              <a:buNone/>
              <a:defRPr b="1"/>
            </a:lvl1pPr>
            <a:lvl2pPr marL="139700" indent="-139700" algn="l">
              <a:spcAft>
                <a:spcPts val="0"/>
              </a:spcAft>
              <a:buClrTx/>
              <a:buSzPct val="100000"/>
              <a:buFont typeface="Arial" panose="020B0604020202020204" pitchFamily="34" charset="0"/>
              <a:buChar char="•"/>
              <a:defRPr b="0"/>
            </a:lvl2pPr>
          </a:lstStyle>
          <a:p>
            <a:pPr lvl="0"/>
            <a:r>
              <a:rPr lang="en-US"/>
              <a:t>Click to edit Master text styles</a:t>
            </a:r>
          </a:p>
          <a:p>
            <a:pPr lvl="1"/>
            <a:r>
              <a:rPr lang="en-US"/>
              <a:t>Second level</a:t>
            </a:r>
          </a:p>
        </p:txBody>
      </p:sp>
      <p:sp>
        <p:nvSpPr>
          <p:cNvPr id="18" name="Rectangle 17">
            <a:extLst>
              <a:ext uri="{FF2B5EF4-FFF2-40B4-BE49-F238E27FC236}">
                <a16:creationId xmlns:a16="http://schemas.microsoft.com/office/drawing/2014/main" id="{12753468-486C-4E44-B97B-3442F4990D23}"/>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9" name="Rectangle 18">
            <a:extLst>
              <a:ext uri="{FF2B5EF4-FFF2-40B4-BE49-F238E27FC236}">
                <a16:creationId xmlns:a16="http://schemas.microsoft.com/office/drawing/2014/main" id="{B44C2095-0900-4569-A109-645CF4777A8D}"/>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0" name="Rectangle 19">
            <a:extLst>
              <a:ext uri="{FF2B5EF4-FFF2-40B4-BE49-F238E27FC236}">
                <a16:creationId xmlns:a16="http://schemas.microsoft.com/office/drawing/2014/main" id="{448A3CDF-F5A1-44AC-9648-5A3D0461AB03}"/>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1319509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12874" y="1857892"/>
            <a:ext cx="5466824"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44156"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a:solidFill>
                <a:schemeClr val="bg1"/>
              </a:solidFill>
            </a:endParaRPr>
          </a:p>
        </p:txBody>
      </p:sp>
      <p:sp>
        <p:nvSpPr>
          <p:cNvPr id="6"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46190"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a:solidFill>
                  <a:schemeClr val="bg1"/>
                </a:solidFill>
              </a:rPr>
              <a:t>Co-brand</a:t>
            </a:r>
            <a:br>
              <a:rPr lang="en-US" sz="1200" noProof="0">
                <a:solidFill>
                  <a:schemeClr val="bg1"/>
                </a:solidFill>
              </a:rPr>
            </a:br>
            <a:r>
              <a:rPr lang="en-US" sz="1200" noProof="0">
                <a:solidFill>
                  <a:schemeClr val="bg1"/>
                </a:solidFill>
              </a:rPr>
              <a:t>Logo</a:t>
            </a:r>
          </a:p>
          <a:p>
            <a:endParaRPr lang="en-US" noProof="0"/>
          </a:p>
        </p:txBody>
      </p:sp>
      <p:sp>
        <p:nvSpPr>
          <p:cNvPr id="10" name="Rectangle 9">
            <a:extLst>
              <a:ext uri="{FF2B5EF4-FFF2-40B4-BE49-F238E27FC236}">
                <a16:creationId xmlns:a16="http://schemas.microsoft.com/office/drawing/2014/main" id="{283703CC-2625-4A3C-9057-35BB359C858C}"/>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55719402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Qualifications 2 x 2">
    <p:spTree>
      <p:nvGrpSpPr>
        <p:cNvPr id="1" name=""/>
        <p:cNvGrpSpPr/>
        <p:nvPr/>
      </p:nvGrpSpPr>
      <p:grpSpPr>
        <a:xfrm>
          <a:off x="0" y="0"/>
          <a:ext cx="0" cy="0"/>
          <a:chOff x="0" y="0"/>
          <a:chExt cx="0" cy="0"/>
        </a:xfrm>
      </p:grpSpPr>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7" name="Picture Placeholder 29"/>
          <p:cNvSpPr>
            <a:spLocks noGrp="1"/>
          </p:cNvSpPr>
          <p:nvPr>
            <p:ph type="pic" sz="quarter" idx="20" hasCustomPrompt="1"/>
          </p:nvPr>
        </p:nvSpPr>
        <p:spPr>
          <a:xfrm>
            <a:off x="10456702" y="1857892"/>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a:solidFill>
                <a:schemeClr val="bg1"/>
              </a:solidFill>
            </a:endParaRPr>
          </a:p>
        </p:txBody>
      </p:sp>
      <p:sp>
        <p:nvSpPr>
          <p:cNvPr id="14" name="Picture Placeholder 29"/>
          <p:cNvSpPr>
            <a:spLocks noGrp="1"/>
          </p:cNvSpPr>
          <p:nvPr>
            <p:ph type="pic" sz="quarter" idx="24" hasCustomPrompt="1"/>
          </p:nvPr>
        </p:nvSpPr>
        <p:spPr>
          <a:xfrm>
            <a:off x="4754494" y="4249682"/>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5" name="Picture Placeholder 29"/>
          <p:cNvSpPr>
            <a:spLocks noGrp="1"/>
          </p:cNvSpPr>
          <p:nvPr>
            <p:ph type="pic" sz="quarter" idx="25" hasCustomPrompt="1"/>
          </p:nvPr>
        </p:nvSpPr>
        <p:spPr>
          <a:xfrm>
            <a:off x="10454993" y="4249682"/>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7" name="Picture Placeholder 29"/>
          <p:cNvSpPr>
            <a:spLocks noGrp="1"/>
          </p:cNvSpPr>
          <p:nvPr>
            <p:ph type="pic" sz="quarter" idx="19" hasCustomPrompt="1"/>
          </p:nvPr>
        </p:nvSpPr>
        <p:spPr>
          <a:xfrm>
            <a:off x="4769491" y="1857892"/>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a:solidFill>
                  <a:schemeClr val="bg1"/>
                </a:solidFill>
              </a:rPr>
              <a:t>Co-brand</a:t>
            </a:r>
            <a:br>
              <a:rPr lang="en-US" sz="1200">
                <a:solidFill>
                  <a:schemeClr val="bg1"/>
                </a:solidFill>
              </a:rPr>
            </a:br>
            <a:r>
              <a:rPr lang="en-US" sz="1200">
                <a:solidFill>
                  <a:schemeClr val="bg1"/>
                </a:solidFill>
              </a:rPr>
              <a:t>Logo</a:t>
            </a:r>
          </a:p>
          <a:p>
            <a:endParaRPr lang="en-GB"/>
          </a:p>
        </p:txBody>
      </p:sp>
      <p:sp>
        <p:nvSpPr>
          <p:cNvPr id="18" name="Rectangle 17">
            <a:extLst>
              <a:ext uri="{FF2B5EF4-FFF2-40B4-BE49-F238E27FC236}">
                <a16:creationId xmlns:a16="http://schemas.microsoft.com/office/drawing/2014/main" id="{A32462FA-7D20-4E6B-9335-5F0CC56925D0}"/>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9" name="Rectangle 18">
            <a:extLst>
              <a:ext uri="{FF2B5EF4-FFF2-40B4-BE49-F238E27FC236}">
                <a16:creationId xmlns:a16="http://schemas.microsoft.com/office/drawing/2014/main" id="{E5AF616D-3F67-4FD6-BC16-ABC13A0ACA22}"/>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0" name="Rectangle 19">
            <a:extLst>
              <a:ext uri="{FF2B5EF4-FFF2-40B4-BE49-F238E27FC236}">
                <a16:creationId xmlns:a16="http://schemas.microsoft.com/office/drawing/2014/main" id="{01986DCA-1B97-4EC9-A852-97E5340E26DC}"/>
              </a:ext>
            </a:extLst>
          </p:cNvPr>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1" name="Rectangle 20">
            <a:extLst>
              <a:ext uri="{FF2B5EF4-FFF2-40B4-BE49-F238E27FC236}">
                <a16:creationId xmlns:a16="http://schemas.microsoft.com/office/drawing/2014/main" id="{421E9D44-54F1-4CE7-8FDF-78DC08D29E3F}"/>
              </a:ext>
            </a:extLst>
          </p:cNvPr>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24" name="Text Placeholder 8">
            <a:extLst>
              <a:ext uri="{FF2B5EF4-FFF2-40B4-BE49-F238E27FC236}">
                <a16:creationId xmlns:a16="http://schemas.microsoft.com/office/drawing/2014/main" id="{C0C507E7-B81B-4C48-A5AA-EB2302302973}"/>
              </a:ext>
            </a:extLst>
          </p:cNvPr>
          <p:cNvSpPr>
            <a:spLocks noGrp="1"/>
          </p:cNvSpPr>
          <p:nvPr>
            <p:ph type="body" sz="quarter" idx="17"/>
          </p:nvPr>
        </p:nvSpPr>
        <p:spPr>
          <a:xfrm>
            <a:off x="512874" y="1857892"/>
            <a:ext cx="5466824"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Text Placeholder 8">
            <a:extLst>
              <a:ext uri="{FF2B5EF4-FFF2-40B4-BE49-F238E27FC236}">
                <a16:creationId xmlns:a16="http://schemas.microsoft.com/office/drawing/2014/main" id="{A4B9D944-7F4E-42D4-8A84-43402BC40F0D}"/>
              </a:ext>
            </a:extLst>
          </p:cNvPr>
          <p:cNvSpPr>
            <a:spLocks noGrp="1"/>
          </p:cNvSpPr>
          <p:nvPr>
            <p:ph type="body" sz="quarter" idx="21"/>
          </p:nvPr>
        </p:nvSpPr>
        <p:spPr>
          <a:xfrm>
            <a:off x="6246195" y="1857892"/>
            <a:ext cx="5444156"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 name="Text Placeholder 8">
            <a:extLst>
              <a:ext uri="{FF2B5EF4-FFF2-40B4-BE49-F238E27FC236}">
                <a16:creationId xmlns:a16="http://schemas.microsoft.com/office/drawing/2014/main" id="{D3B7D15E-E3BF-4AE0-B657-86BF4076BE3E}"/>
              </a:ext>
            </a:extLst>
          </p:cNvPr>
          <p:cNvSpPr>
            <a:spLocks noGrp="1"/>
          </p:cNvSpPr>
          <p:nvPr>
            <p:ph type="body" sz="quarter" idx="26"/>
          </p:nvPr>
        </p:nvSpPr>
        <p:spPr>
          <a:xfrm>
            <a:off x="547075" y="4251853"/>
            <a:ext cx="5466824"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8">
            <a:extLst>
              <a:ext uri="{FF2B5EF4-FFF2-40B4-BE49-F238E27FC236}">
                <a16:creationId xmlns:a16="http://schemas.microsoft.com/office/drawing/2014/main" id="{960D4485-EAA8-48B3-931F-31B5CEB3E678}"/>
              </a:ext>
            </a:extLst>
          </p:cNvPr>
          <p:cNvSpPr>
            <a:spLocks noGrp="1"/>
          </p:cNvSpPr>
          <p:nvPr>
            <p:ph type="body" sz="quarter" idx="27"/>
          </p:nvPr>
        </p:nvSpPr>
        <p:spPr>
          <a:xfrm>
            <a:off x="6280396" y="4251853"/>
            <a:ext cx="5444156" cy="169545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9390802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3 column green line">
    <p:spTree>
      <p:nvGrpSpPr>
        <p:cNvPr id="1" name=""/>
        <p:cNvGrpSpPr/>
        <p:nvPr/>
      </p:nvGrpSpPr>
      <p:grpSpPr>
        <a:xfrm>
          <a:off x="0" y="0"/>
          <a:ext cx="0" cy="0"/>
          <a:chOff x="0" y="0"/>
          <a:chExt cx="0" cy="0"/>
        </a:xfrm>
      </p:grpSpPr>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a:solidFill>
                <a:schemeClr val="bg1"/>
              </a:solidFill>
            </a:endParaRPr>
          </a:p>
        </p:txBody>
      </p:sp>
      <p:sp>
        <p:nvSpPr>
          <p:cNvPr id="11" name="Rectangle 10">
            <a:extLst>
              <a:ext uri="{FF2B5EF4-FFF2-40B4-BE49-F238E27FC236}">
                <a16:creationId xmlns:a16="http://schemas.microsoft.com/office/drawing/2014/main" id="{BCD5B122-EABE-4ECA-819A-54D0AA2130F9}"/>
              </a:ext>
            </a:extLst>
          </p:cNvPr>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2" name="Rectangle 11">
            <a:extLst>
              <a:ext uri="{FF2B5EF4-FFF2-40B4-BE49-F238E27FC236}">
                <a16:creationId xmlns:a16="http://schemas.microsoft.com/office/drawing/2014/main" id="{3FF78E2E-2B9E-4E32-8A54-BC55293CD3C9}"/>
              </a:ext>
            </a:extLst>
          </p:cNvPr>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3" name="Rectangle 12">
            <a:extLst>
              <a:ext uri="{FF2B5EF4-FFF2-40B4-BE49-F238E27FC236}">
                <a16:creationId xmlns:a16="http://schemas.microsoft.com/office/drawing/2014/main" id="{6B0F314D-E019-4AD3-B954-818463FF0B9D}"/>
              </a:ext>
            </a:extLst>
          </p:cNvPr>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16" name="Text Placeholder 8">
            <a:extLst>
              <a:ext uri="{FF2B5EF4-FFF2-40B4-BE49-F238E27FC236}">
                <a16:creationId xmlns:a16="http://schemas.microsoft.com/office/drawing/2014/main" id="{E69DF469-1C05-4DC1-B6C9-2712D9E1B834}"/>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7" name="Title Placeholder 1">
            <a:extLst>
              <a:ext uri="{FF2B5EF4-FFF2-40B4-BE49-F238E27FC236}">
                <a16:creationId xmlns:a16="http://schemas.microsoft.com/office/drawing/2014/main" id="{77DBFC5B-8E23-48FC-97C3-38FCFE625365}"/>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14" name="Text Placeholder 8">
            <a:extLst>
              <a:ext uri="{FF2B5EF4-FFF2-40B4-BE49-F238E27FC236}">
                <a16:creationId xmlns:a16="http://schemas.microsoft.com/office/drawing/2014/main" id="{68D44A10-A1BE-4B60-89A4-889D08B8B34B}"/>
              </a:ext>
            </a:extLst>
          </p:cNvPr>
          <p:cNvSpPr>
            <a:spLocks noGrp="1"/>
          </p:cNvSpPr>
          <p:nvPr>
            <p:ph type="body" sz="quarter" idx="17"/>
          </p:nvPr>
        </p:nvSpPr>
        <p:spPr>
          <a:xfrm>
            <a:off x="512874" y="1857892"/>
            <a:ext cx="3584464" cy="4265506"/>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a:extLst>
              <a:ext uri="{FF2B5EF4-FFF2-40B4-BE49-F238E27FC236}">
                <a16:creationId xmlns:a16="http://schemas.microsoft.com/office/drawing/2014/main" id="{9F52FC78-7A4E-4367-9DA3-28A234B39DF1}"/>
              </a:ext>
            </a:extLst>
          </p:cNvPr>
          <p:cNvSpPr>
            <a:spLocks noGrp="1"/>
          </p:cNvSpPr>
          <p:nvPr>
            <p:ph type="body" sz="quarter" idx="22"/>
          </p:nvPr>
        </p:nvSpPr>
        <p:spPr>
          <a:xfrm>
            <a:off x="4320000" y="1897258"/>
            <a:ext cx="3556117" cy="422614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8">
            <a:extLst>
              <a:ext uri="{FF2B5EF4-FFF2-40B4-BE49-F238E27FC236}">
                <a16:creationId xmlns:a16="http://schemas.microsoft.com/office/drawing/2014/main" id="{2D6B6D6E-986C-4D4B-8630-4EBB5F79C2AC}"/>
              </a:ext>
            </a:extLst>
          </p:cNvPr>
          <p:cNvSpPr>
            <a:spLocks noGrp="1"/>
          </p:cNvSpPr>
          <p:nvPr>
            <p:ph type="body" sz="quarter" idx="23"/>
          </p:nvPr>
        </p:nvSpPr>
        <p:spPr>
          <a:xfrm>
            <a:off x="8177084" y="1897258"/>
            <a:ext cx="3556117" cy="4226140"/>
          </a:xfrm>
        </p:spPr>
        <p:txBody>
          <a:bodyPr/>
          <a:lstStyle>
            <a:lvl1pPr marL="0" indent="0" algn="l">
              <a:spcAft>
                <a:spcPts val="1000"/>
              </a:spcAft>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4653178"/>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1" y="1674087"/>
            <a:ext cx="3695700" cy="1971675"/>
          </a:xfrm>
        </p:spPr>
        <p:txBody>
          <a:bodyPr/>
          <a:lstStyle/>
          <a:p>
            <a:r>
              <a:rPr lang="en-US" noProof="0"/>
              <a:t>Click icon to add picture</a:t>
            </a:r>
          </a:p>
        </p:txBody>
      </p:sp>
      <p:sp>
        <p:nvSpPr>
          <p:cNvPr id="5" name="Picture Placeholder 7"/>
          <p:cNvSpPr>
            <a:spLocks noGrp="1"/>
          </p:cNvSpPr>
          <p:nvPr>
            <p:ph type="pic" sz="quarter" idx="14"/>
          </p:nvPr>
        </p:nvSpPr>
        <p:spPr>
          <a:xfrm>
            <a:off x="8006398" y="1674087"/>
            <a:ext cx="3683953" cy="1971675"/>
          </a:xfrm>
        </p:spPr>
        <p:txBody>
          <a:bodyPr/>
          <a:lstStyle/>
          <a:p>
            <a:r>
              <a:rPr lang="en-US" noProof="0"/>
              <a:t>Click icon to add picture</a:t>
            </a:r>
          </a:p>
        </p:txBody>
      </p:sp>
      <p:sp>
        <p:nvSpPr>
          <p:cNvPr id="6" name="Picture Placeholder 7"/>
          <p:cNvSpPr>
            <a:spLocks noGrp="1"/>
          </p:cNvSpPr>
          <p:nvPr>
            <p:ph type="pic" sz="quarter" idx="15"/>
          </p:nvPr>
        </p:nvSpPr>
        <p:spPr>
          <a:xfrm>
            <a:off x="4273075" y="1674087"/>
            <a:ext cx="3657600" cy="1971675"/>
          </a:xfrm>
        </p:spPr>
        <p:txBody>
          <a:bodyPr/>
          <a:lstStyle/>
          <a:p>
            <a:r>
              <a:rPr lang="en-US" noProof="0"/>
              <a:t>Click icon to add picture</a:t>
            </a:r>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lvl1pPr marL="0" indent="0" algn="l">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37510967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4000" y="2556000"/>
            <a:ext cx="2592000" cy="3394800"/>
          </a:xfrm>
        </p:spPr>
        <p:txBody>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096836" y="2556000"/>
            <a:ext cx="2592000" cy="3394800"/>
          </a:xfrm>
        </p:spPr>
        <p:txBody>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68279" y="2556000"/>
            <a:ext cx="2592000" cy="3394800"/>
          </a:xfrm>
        </p:spPr>
        <p:txBody>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32557" y="2556000"/>
            <a:ext cx="2592000" cy="3394800"/>
          </a:xfrm>
        </p:spPr>
        <p:txBody>
          <a:bodyPr/>
          <a:lstStyle>
            <a:lvl1pPr marL="0" indent="0" algn="l">
              <a:buFontTx/>
              <a:buNone/>
              <a:defRPr b="1">
                <a:solidFill>
                  <a:schemeClr val="accent1"/>
                </a:solidFill>
              </a:defRPr>
            </a:lvl1pPr>
            <a:lvl2pPr marL="139700" indent="-139700" algn="l">
              <a:spcAft>
                <a:spcPts val="1000"/>
              </a:spcAft>
              <a:buClrTx/>
              <a:buSzPct val="100000"/>
              <a:buFont typeface="Arial" panose="020B0604020202020204" pitchFamily="34" charset="0"/>
              <a:buChar char="•"/>
              <a:defRPr/>
            </a:lvl2pPr>
            <a:lvl3pPr marL="304800" indent="-139700" algn="l">
              <a:spcAft>
                <a:spcPts val="1000"/>
              </a:spcAft>
              <a:buClrTx/>
              <a:buSzPct val="100000"/>
              <a:buFont typeface="Arial" panose="020B0604020202020204" pitchFamily="34" charset="0"/>
              <a:buChar char="−"/>
              <a:defRPr/>
            </a:lvl3pPr>
            <a:lvl4pPr marL="469900" indent="-139700" algn="l">
              <a:spcAft>
                <a:spcPts val="1000"/>
              </a:spcAft>
              <a:buClrTx/>
              <a:buSzPct val="100000"/>
              <a:buFont typeface="Arial" panose="020B0604020202020204" pitchFamily="34" charset="0"/>
              <a:buChar char="◦"/>
              <a:defRPr/>
            </a:lvl4pPr>
            <a:lvl5pPr marL="635000" indent="-139700" algn="l">
              <a:spcAft>
                <a:spcPts val="1000"/>
              </a:spcAft>
              <a:buClrTx/>
              <a:buSzPct val="100000"/>
              <a:buFont typeface="Arial" panose="020B0604020202020204" pitchFamily="34" charset="0"/>
              <a:buChar char="−"/>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923000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452A60FA-C95E-401E-9AF3-D27C8C88BCCB}"/>
              </a:ext>
            </a:extLst>
          </p:cNvPr>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CA24B28E-5B13-4779-8D72-C52A20B99FE7}"/>
              </a:ext>
            </a:extLst>
          </p:cNvPr>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6C32543E-E807-47A4-A234-D5C7012187B4}"/>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0" name="CaseCode">
            <a:extLst>
              <a:ext uri="{FF2B5EF4-FFF2-40B4-BE49-F238E27FC236}">
                <a16:creationId xmlns:a16="http://schemas.microsoft.com/office/drawing/2014/main" id="{BFFD92C3-7ED3-4D3C-8518-BD2C1CF3A89D}"/>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opyright">
            <a:extLst>
              <a:ext uri="{FF2B5EF4-FFF2-40B4-BE49-F238E27FC236}">
                <a16:creationId xmlns:a16="http://schemas.microsoft.com/office/drawing/2014/main" id="{5F2F9D98-8517-4E8E-852B-33B4CF9E4A70}"/>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94F2D29F-D256-48DF-93EB-3649C0F15C8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9210193"/>
      </p:ext>
    </p:extLst>
  </p:cSld>
  <p:clrMapOvr>
    <a:masterClrMapping/>
  </p:clrMapOvr>
  <p:transition>
    <p:fade/>
  </p:transition>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403631753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a:t>Click to add subtitle</a:t>
            </a:r>
          </a:p>
        </p:txBody>
      </p:sp>
      <p:sp>
        <p:nvSpPr>
          <p:cNvPr id="5" name="Title Placeholder 1">
            <a:extLst>
              <a:ext uri="{FF2B5EF4-FFF2-40B4-BE49-F238E27FC236}">
                <a16:creationId xmlns:a16="http://schemas.microsoft.com/office/drawing/2014/main" id="{C3F5B0ED-A4CB-4D19-B6B8-CA9E1139E702}"/>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258904945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Tree>
    <p:extLst>
      <p:ext uri="{BB962C8B-B14F-4D97-AF65-F5344CB8AC3E}">
        <p14:creationId xmlns:p14="http://schemas.microsoft.com/office/powerpoint/2010/main" val="386245158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End slide ">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tx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tx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tx1"/>
                </a:solidFill>
              </a:endParaRPr>
            </a:p>
          </p:txBody>
        </p:sp>
      </p:grpSp>
    </p:spTree>
    <p:extLst>
      <p:ext uri="{BB962C8B-B14F-4D97-AF65-F5344CB8AC3E}">
        <p14:creationId xmlns:p14="http://schemas.microsoft.com/office/powerpoint/2010/main" val="4010041613"/>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noAutofit/>
          </a:bodyPr>
          <a:lstStyle>
            <a:lvl1pPr>
              <a:lnSpc>
                <a:spcPct val="100000"/>
              </a:lnSpc>
              <a:spcAft>
                <a:spcPts val="600"/>
              </a:spcAft>
              <a:defRPr sz="9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a:t>Insert sponsorship mark here</a:t>
            </a:r>
            <a:endParaRPr lang="en-GB"/>
          </a:p>
        </p:txBody>
      </p:sp>
      <p:sp>
        <p:nvSpPr>
          <p:cNvPr id="8" name="Text Placeholder 7"/>
          <p:cNvSpPr>
            <a:spLocks noGrp="1"/>
          </p:cNvSpPr>
          <p:nvPr>
            <p:ph type="body" sz="quarter" idx="15"/>
          </p:nvPr>
        </p:nvSpPr>
        <p:spPr>
          <a:xfrm>
            <a:off x="9370850" y="6018028"/>
            <a:ext cx="2319501" cy="363722"/>
          </a:xfrm>
        </p:spPr>
        <p:txBody>
          <a:bodyPr anchor="b" anchorCtr="0">
            <a:noAutofit/>
          </a:bodyPr>
          <a:lstStyle>
            <a:lvl1pPr>
              <a:lnSpc>
                <a:spcPct val="100000"/>
              </a:lnSpc>
              <a:defRPr sz="950">
                <a:solidFill>
                  <a:schemeClr val="bg1"/>
                </a:solidFill>
              </a:defRPr>
            </a:lvl1pPr>
          </a:lstStyle>
          <a:p>
            <a:pPr lvl="0"/>
            <a:r>
              <a:rPr lang="en-US"/>
              <a:t>Click to edit Master text styles</a:t>
            </a:r>
          </a:p>
        </p:txBody>
      </p:sp>
      <p:grpSp>
        <p:nvGrpSpPr>
          <p:cNvPr id="20" name="Group 19">
            <a:extLst>
              <a:ext uri="{FF2B5EF4-FFF2-40B4-BE49-F238E27FC236}">
                <a16:creationId xmlns:a16="http://schemas.microsoft.com/office/drawing/2014/main" id="{8DBE0613-D0C6-405A-ACD6-58EF0477427B}"/>
              </a:ext>
            </a:extLst>
          </p:cNvPr>
          <p:cNvGrpSpPr>
            <a:grpSpLocks noChangeAspect="1"/>
          </p:cNvGrpSpPr>
          <p:nvPr/>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FD362D39-3352-4BA0-AC51-553983A71CD1}"/>
                </a:ext>
              </a:extLst>
            </p:cNvPr>
            <p:cNvSpPr>
              <a:spLocks noChangeArrowheads="1"/>
            </p:cNvSpPr>
            <p:nvPr/>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a:extLst>
                <a:ext uri="{FF2B5EF4-FFF2-40B4-BE49-F238E27FC236}">
                  <a16:creationId xmlns:a16="http://schemas.microsoft.com/office/drawing/2014/main" id="{1156DAFF-F101-4061-AA75-F8EEDC00FC7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a:extLst>
                <a:ext uri="{FF2B5EF4-FFF2-40B4-BE49-F238E27FC236}">
                  <a16:creationId xmlns:a16="http://schemas.microsoft.com/office/drawing/2014/main" id="{5667AB23-84F3-44E4-B904-5D4D3A9B3109}"/>
                </a:ext>
              </a:extLst>
            </p:cNvPr>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a:extLst>
                <a:ext uri="{FF2B5EF4-FFF2-40B4-BE49-F238E27FC236}">
                  <a16:creationId xmlns:a16="http://schemas.microsoft.com/office/drawing/2014/main" id="{12CE4E7F-CB40-4545-80AF-423201F72F2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a:extLst>
                <a:ext uri="{FF2B5EF4-FFF2-40B4-BE49-F238E27FC236}">
                  <a16:creationId xmlns:a16="http://schemas.microsoft.com/office/drawing/2014/main" id="{A7B265B2-4EA1-416A-A272-49E48905C3E6}"/>
                </a:ext>
              </a:extLst>
            </p:cNvPr>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a:extLst>
                <a:ext uri="{FF2B5EF4-FFF2-40B4-BE49-F238E27FC236}">
                  <a16:creationId xmlns:a16="http://schemas.microsoft.com/office/drawing/2014/main" id="{3744CD22-C3A3-4D80-AB50-3E6D3483304C}"/>
                </a:ext>
              </a:extLst>
            </p:cNvPr>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a:extLst>
                <a:ext uri="{FF2B5EF4-FFF2-40B4-BE49-F238E27FC236}">
                  <a16:creationId xmlns:a16="http://schemas.microsoft.com/office/drawing/2014/main" id="{3046CB4E-F174-491D-9CAB-2A9115985705}"/>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a:extLst>
                <a:ext uri="{FF2B5EF4-FFF2-40B4-BE49-F238E27FC236}">
                  <a16:creationId xmlns:a16="http://schemas.microsoft.com/office/drawing/2014/main" id="{8B2D79F2-05A8-4E1C-A4D8-725E5296302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a:extLst>
                <a:ext uri="{FF2B5EF4-FFF2-40B4-BE49-F238E27FC236}">
                  <a16:creationId xmlns:a16="http://schemas.microsoft.com/office/drawing/2014/main" id="{9EA13742-485A-4EC3-BF90-9FD12F905B1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a:extLst>
                <a:ext uri="{FF2B5EF4-FFF2-40B4-BE49-F238E27FC236}">
                  <a16:creationId xmlns:a16="http://schemas.microsoft.com/office/drawing/2014/main" id="{5D44DAC1-76F0-42F6-93C9-61B9C3054D6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848089285"/>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4545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E8E60749-A3E0-4E09-BF50-6D6B361BEF91}"/>
              </a:ext>
            </a:extLst>
          </p:cNvPr>
          <p:cNvSpPr txBox="1"/>
          <p:nvPr/>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2AD12011-8F73-49BB-8C12-BDC820477529}"/>
              </a:ext>
            </a:extLst>
          </p:cNvPr>
          <p:cNvSpPr txBox="1"/>
          <p:nvPr/>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8194F347-CBED-4284-9EC5-49E7D0DE163A}"/>
              </a:ext>
            </a:extLst>
          </p:cNvPr>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10" name="CaseCode">
            <a:extLst>
              <a:ext uri="{FF2B5EF4-FFF2-40B4-BE49-F238E27FC236}">
                <a16:creationId xmlns:a16="http://schemas.microsoft.com/office/drawing/2014/main" id="{C15CF50B-B21A-4219-A2F3-42CE6472030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1" name="Copyright">
            <a:extLst>
              <a:ext uri="{FF2B5EF4-FFF2-40B4-BE49-F238E27FC236}">
                <a16:creationId xmlns:a16="http://schemas.microsoft.com/office/drawing/2014/main" id="{72E9039F-1264-4311-9CCE-AA6426B5381E}"/>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12" name="TextBox 11">
            <a:extLst>
              <a:ext uri="{FF2B5EF4-FFF2-40B4-BE49-F238E27FC236}">
                <a16:creationId xmlns:a16="http://schemas.microsoft.com/office/drawing/2014/main" id="{D56403AF-FAB8-425F-B7B3-1CED91E5B09F}"/>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5221360"/>
      </p:ext>
    </p:extLst>
  </p:cSld>
  <p:clrMapOvr>
    <a:masterClrMapping/>
  </p:clrMapOvr>
  <p:transition>
    <p:fade/>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accent 4">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452A60FA-C95E-401E-9AF3-D27C8C88BCCB}"/>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CA24B28E-5B13-4779-8D72-C52A20B99FE7}"/>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6C32543E-E807-47A4-A234-D5C7012187B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69488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a:extLst>
              <a:ext uri="{FF2B5EF4-FFF2-40B4-BE49-F238E27FC236}">
                <a16:creationId xmlns:a16="http://schemas.microsoft.com/office/drawing/2014/main" id="{E8E60749-A3E0-4E09-BF50-6D6B361BEF91}"/>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Presentation title</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2AD12011-8F73-49BB-8C12-BDC820477529}"/>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a:solidFill>
                  <a:schemeClr val="bg1"/>
                </a:solidFill>
                <a:latin typeface="Calibri" panose="020F0502020204030204" pitchFamily="34" charset="0"/>
                <a:cs typeface="Calibri" panose="020F0502020204030204" pitchFamily="34" charset="0"/>
              </a:rPr>
            </a:br>
            <a:r>
              <a:rPr lang="en-US" sz="900" noProof="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9" name="TextBox 8">
            <a:extLst>
              <a:ext uri="{FF2B5EF4-FFF2-40B4-BE49-F238E27FC236}">
                <a16:creationId xmlns:a16="http://schemas.microsoft.com/office/drawing/2014/main" id="{8194F347-CBED-4284-9EC5-49E7D0DE163A}"/>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238618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65288"/>
            <a:ext cx="9277349" cy="4716462"/>
          </a:xfrm>
          <a:prstGeom prst="rect">
            <a:avLst/>
          </a:prstGeom>
        </p:spPr>
        <p:txBody>
          <a:bodyPr>
            <a:noAutofit/>
          </a:bodyPr>
          <a:lstStyle>
            <a:lvl1pPr marL="0" indent="0" algn="l">
              <a:spcBef>
                <a:spcPts val="3600"/>
              </a:spcBef>
              <a:buFontTx/>
              <a:buNone/>
              <a:defRPr sz="36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660907793"/>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ags" Target="../tags/tag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oleObject" Target="../embeddings/oleObject1.bin"/><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vmlDrawing" Target="../drawings/vmlDrawing1.v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8"/>
            </p:custDataLst>
            <p:extLst>
              <p:ext uri="{D42A27DB-BD31-4B8C-83A1-F6EECF244321}">
                <p14:modId xmlns:p14="http://schemas.microsoft.com/office/powerpoint/2010/main" val="52885027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59" imgW="270" imgH="270" progId="TCLayout.ActiveDocument.1">
                  <p:embed/>
                </p:oleObj>
              </mc:Choice>
              <mc:Fallback>
                <p:oleObj name="think-cell Slide" r:id="rId59" imgW="270" imgH="270" progId="TCLayout.ActiveDocument.1">
                  <p:embed/>
                  <p:pic>
                    <p:nvPicPr>
                      <p:cNvPr id="4" name="Object 3" hidden="1"/>
                      <p:cNvPicPr/>
                      <p:nvPr/>
                    </p:nvPicPr>
                    <p:blipFill>
                      <a:blip r:embed="rId6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5" name="CaseCode"/>
          <p:cNvSpPr txBox="1"/>
          <p:nvPr/>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Test Environment Management</a:t>
            </a:r>
          </a:p>
        </p:txBody>
      </p:sp>
      <p:sp>
        <p:nvSpPr>
          <p:cNvPr id="18" name="Copyright"/>
          <p:cNvSpPr txBox="1"/>
          <p:nvPr/>
        </p:nvSpPr>
        <p:spPr>
          <a:xfrm>
            <a:off x="501649" y="6477001"/>
            <a:ext cx="5355168" cy="123111"/>
          </a:xfrm>
          <a:prstGeom prst="rect">
            <a:avLst/>
          </a:prstGeom>
          <a:noFill/>
        </p:spPr>
        <p:txBody>
          <a:bodyPr wrap="square" lIns="0" tIns="0" rIns="0" bIns="0" rtlCol="0">
            <a:spAutoFit/>
          </a:bodyPr>
          <a:lstStyle/>
          <a:p>
            <a:pPr marL="0" indent="0" algn="l" defTabSz="914400" rtl="0" eaLnBrk="1" latinLnBrk="0" hangingPunct="1">
              <a:spcBef>
                <a:spcPts val="600"/>
              </a:spcBef>
              <a:buSzPct val="100000"/>
              <a:buFont typeface="Arial"/>
              <a:buNone/>
            </a:pPr>
            <a:r>
              <a:rPr lang="en-US" sz="800" b="0">
                <a:solidFill>
                  <a:schemeClr val="tx1"/>
                </a:solidFill>
                <a:latin typeface="+mn-lt"/>
              </a:rPr>
              <a:t>Copyright © 2020 Deloitte Development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Rectangle 2">
            <a:extLst>
              <a:ext uri="{FF2B5EF4-FFF2-40B4-BE49-F238E27FC236}">
                <a16:creationId xmlns:a16="http://schemas.microsoft.com/office/drawing/2014/main" id="{C69DBDC7-DF0D-40FE-8DE0-1C33F8DF42EC}"/>
              </a:ext>
            </a:extLst>
          </p:cNvPr>
          <p:cNvSpPr/>
          <p:nvPr userDrawn="1"/>
        </p:nvSpPr>
        <p:spPr>
          <a:xfrm>
            <a:off x="11384280" y="6473952"/>
            <a:ext cx="213200" cy="138499"/>
          </a:xfrm>
          <a:prstGeom prst="rect">
            <a:avLst/>
          </a:prstGeom>
        </p:spPr>
        <p:txBody>
          <a:bodyPr wrap="none" lIns="0" tIns="0" rIns="0" bIns="0">
            <a:spAutoFit/>
          </a:bodyPr>
          <a:lstStyle/>
          <a:p>
            <a:r>
              <a:rPr lang="en-US" sz="900" noProof="0">
                <a:solidFill>
                  <a:schemeClr val="tx1"/>
                </a:solidFill>
                <a:latin typeface="Calibri" panose="020F0502020204030204" pitchFamily="34" charset="0"/>
                <a:cs typeface="Calibri" panose="020F0502020204030204" pitchFamily="34" charset="0"/>
              </a:rPr>
              <a:t>| </a:t>
            </a: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a:t>‹#›</a:t>
            </a:fld>
            <a:endParaRPr lang="en-US" sz="900"/>
          </a:p>
        </p:txBody>
      </p:sp>
    </p:spTree>
    <p:extLst>
      <p:ext uri="{BB962C8B-B14F-4D97-AF65-F5344CB8AC3E}">
        <p14:creationId xmlns:p14="http://schemas.microsoft.com/office/powerpoint/2010/main" val="1677154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12">
          <p15:clr>
            <a:srgbClr val="F26B43"/>
          </p15:clr>
        </p15:guide>
        <p15:guide id="3" pos="1392">
          <p15:clr>
            <a:srgbClr val="F26B43"/>
          </p15:clr>
        </p15:guide>
        <p15:guide id="4" pos="1512">
          <p15:clr>
            <a:srgbClr val="F26B43"/>
          </p15:clr>
        </p15:guide>
        <p15:guide id="5" pos="2592">
          <p15:clr>
            <a:srgbClr val="F26B43"/>
          </p15:clr>
        </p15:guide>
        <p15:guide id="6" pos="2712">
          <p15:clr>
            <a:srgbClr val="F26B43"/>
          </p15:clr>
        </p15:guide>
        <p15:guide id="7" pos="3768">
          <p15:clr>
            <a:srgbClr val="F26B43"/>
          </p15:clr>
        </p15:guide>
        <p15:guide id="8" pos="7368">
          <p15:clr>
            <a:srgbClr val="F26B43"/>
          </p15:clr>
        </p15:guide>
        <p15:guide id="9" pos="6288">
          <p15:clr>
            <a:srgbClr val="F26B43"/>
          </p15:clr>
        </p15:guide>
        <p15:guide id="10" pos="6168">
          <p15:clr>
            <a:srgbClr val="F26B43"/>
          </p15:clr>
        </p15:guide>
        <p15:guide id="11" pos="5088">
          <p15:clr>
            <a:srgbClr val="F26B43"/>
          </p15:clr>
        </p15:guide>
        <p15:guide id="12" pos="4968">
          <p15:clr>
            <a:srgbClr val="F26B43"/>
          </p15:clr>
        </p15:guide>
        <p15:guide id="13" pos="3912">
          <p15:clr>
            <a:srgbClr val="F26B43"/>
          </p15:clr>
        </p15:guide>
        <p15:guide id="14" orient="horz" pos="4104">
          <p15:clr>
            <a:srgbClr val="F26B43"/>
          </p15:clr>
        </p15:guide>
        <p15:guide id="15" orient="horz" pos="4032">
          <p15:clr>
            <a:srgbClr val="F26B43"/>
          </p15:clr>
        </p15:guide>
        <p15:guide id="16" orient="horz" pos="2232">
          <p15:clr>
            <a:srgbClr val="F26B43"/>
          </p15:clr>
        </p15:guide>
        <p15:guide id="17" orient="horz" pos="1056">
          <p15:clr>
            <a:srgbClr val="F26B43"/>
          </p15:clr>
        </p15:guide>
        <p15:guide id="18" orient="horz" pos="1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id="{07B1497E-DF59-44B2-B24E-324729201CF3}"/>
              </a:ext>
            </a:extLst>
          </p:cNvPr>
          <p:cNvPicPr>
            <a:picLocks noChangeAspect="1"/>
          </p:cNvPicPr>
          <p:nvPr/>
        </p:nvPicPr>
        <p:blipFill rotWithShape="1">
          <a:blip r:embed="rId3">
            <a:duotone>
              <a:schemeClr val="bg2">
                <a:shade val="45000"/>
                <a:satMod val="135000"/>
              </a:schemeClr>
              <a:prstClr val="white"/>
            </a:duotone>
            <a:alphaModFix amt="70000"/>
            <a:extLst>
              <a:ext uri="{28A0092B-C50C-407E-A947-70E740481C1C}">
                <a14:useLocalDpi xmlns:a14="http://schemas.microsoft.com/office/drawing/2010/main" val="0"/>
              </a:ext>
            </a:extLst>
          </a:blip>
          <a:srcRect l="41617" t="12498" r="28954" b="32695"/>
          <a:stretch/>
        </p:blipFill>
        <p:spPr>
          <a:xfrm>
            <a:off x="0" y="1555666"/>
            <a:ext cx="12180906" cy="4845133"/>
          </a:xfrm>
          <a:prstGeom prst="rect">
            <a:avLst/>
          </a:prstGeom>
        </p:spPr>
      </p:pic>
      <p:sp>
        <p:nvSpPr>
          <p:cNvPr id="75" name="Rectangle 74">
            <a:extLst>
              <a:ext uri="{FF2B5EF4-FFF2-40B4-BE49-F238E27FC236}">
                <a16:creationId xmlns:a16="http://schemas.microsoft.com/office/drawing/2014/main" id="{9888C9A4-EAF3-4EF8-A3D5-DE7DB1EA26A8}"/>
              </a:ext>
            </a:extLst>
          </p:cNvPr>
          <p:cNvSpPr/>
          <p:nvPr/>
        </p:nvSpPr>
        <p:spPr>
          <a:xfrm flipH="1">
            <a:off x="-1" y="3664692"/>
            <a:ext cx="3875575" cy="461665"/>
          </a:xfrm>
          <a:prstGeom prst="rect">
            <a:avLst/>
          </a:prstGeom>
          <a:solidFill>
            <a:srgbClr val="E3E48D"/>
          </a:solidFill>
        </p:spPr>
        <p:txBody>
          <a:bodyPr wrap="square" lIns="91440" tIns="91440" rIns="91440" bIns="91440" anchor="t">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rgbClr val="53565A"/>
                </a:solidFill>
                <a:effectLst/>
                <a:uLnTx/>
                <a:uFillTx/>
                <a:latin typeface="Calibri"/>
                <a:ea typeface="Open Sans Light" charset="0"/>
                <a:cs typeface="Open Sans Light" charset="0"/>
              </a:rPr>
              <a:t>Industry Leading Practices</a:t>
            </a:r>
          </a:p>
        </p:txBody>
      </p:sp>
      <p:sp>
        <p:nvSpPr>
          <p:cNvPr id="2" name="Title 1"/>
          <p:cNvSpPr>
            <a:spLocks noGrp="1"/>
          </p:cNvSpPr>
          <p:nvPr>
            <p:ph type="title"/>
          </p:nvPr>
        </p:nvSpPr>
        <p:spPr/>
        <p:txBody>
          <a:bodyPr/>
          <a:lstStyle/>
          <a:p>
            <a:r>
              <a:rPr lang="en-US" sz="2400" b="1">
                <a:latin typeface="Calibri Light" panose="020F0302020204030204" pitchFamily="34" charset="0"/>
              </a:rPr>
              <a:t>TEST ENVIRONMENT MANAGEMENT</a:t>
            </a:r>
            <a:r>
              <a:rPr lang="en-US" sz="2400">
                <a:latin typeface="Calibri Light" panose="020F0302020204030204" pitchFamily="34" charset="0"/>
              </a:rPr>
              <a:t> | </a:t>
            </a:r>
            <a:r>
              <a:rPr lang="en-US" sz="2000">
                <a:solidFill>
                  <a:srgbClr val="53565A"/>
                </a:solidFill>
                <a:latin typeface="Calibri Light" panose="020F0302020204030204" pitchFamily="34" charset="0"/>
              </a:rPr>
              <a:t>Features</a:t>
            </a:r>
            <a:endParaRPr lang="en-US" sz="2000" noProof="0">
              <a:solidFill>
                <a:srgbClr val="53565A"/>
              </a:solidFill>
              <a:latin typeface="Calibri Light" panose="020F0302020204030204" pitchFamily="34" charset="0"/>
            </a:endParaRPr>
          </a:p>
        </p:txBody>
      </p:sp>
      <p:sp>
        <p:nvSpPr>
          <p:cNvPr id="8" name="Content Placeholder 24">
            <a:extLst>
              <a:ext uri="{FF2B5EF4-FFF2-40B4-BE49-F238E27FC236}">
                <a16:creationId xmlns:a16="http://schemas.microsoft.com/office/drawing/2014/main" id="{2DC0BA54-7888-413E-8432-61405EDBB5FF}"/>
              </a:ext>
            </a:extLst>
          </p:cNvPr>
          <p:cNvSpPr txBox="1">
            <a:spLocks/>
          </p:cNvSpPr>
          <p:nvPr/>
        </p:nvSpPr>
        <p:spPr>
          <a:xfrm>
            <a:off x="428244" y="868582"/>
            <a:ext cx="11483520" cy="687085"/>
          </a:xfrm>
          <a:prstGeom prst="rect">
            <a:avLst/>
          </a:prstGeom>
        </p:spPr>
        <p:txBody>
          <a:bodyPr/>
          <a:lstStyle>
            <a:lvl1pPr algn="l" defTabSz="1217613" rtl="0" fontAlgn="base">
              <a:spcBef>
                <a:spcPct val="0"/>
              </a:spcBef>
              <a:spcAft>
                <a:spcPts val="1338"/>
              </a:spcAft>
              <a:buSzPct val="100000"/>
              <a:buFont typeface="Arial" panose="020B0604020202020204" pitchFamily="34" charset="0"/>
              <a:defRPr sz="1200" kern="1200">
                <a:solidFill>
                  <a:schemeClr val="tx1"/>
                </a:solidFill>
                <a:latin typeface="+mn-lt"/>
                <a:ea typeface="Open Sans" panose="020B0606030504020204" pitchFamily="34" charset="0"/>
                <a:cs typeface="Open Sans" panose="020B0606030504020204" pitchFamily="34" charset="0"/>
              </a:defRPr>
            </a:lvl1pPr>
            <a:lvl2pPr algn="l" defTabSz="1217613" rtl="0" fontAlgn="base">
              <a:spcBef>
                <a:spcPct val="0"/>
              </a:spcBef>
              <a:spcAft>
                <a:spcPts val="1338"/>
              </a:spcAft>
              <a:buSzPct val="100000"/>
              <a:buFont typeface="Arial" panose="020B0604020202020204" pitchFamily="34" charset="0"/>
              <a:defRPr lang="en-US" sz="1200" b="1" kern="1200" dirty="0">
                <a:solidFill>
                  <a:schemeClr val="tx1"/>
                </a:solidFill>
                <a:latin typeface="+mn-lt"/>
                <a:ea typeface="Open Sans" panose="020B0606030504020204" pitchFamily="34" charset="0"/>
                <a:cs typeface="Open Sans" panose="020B0606030504020204" pitchFamily="34" charset="0"/>
              </a:defRPr>
            </a:lvl2pPr>
            <a:lvl3pPr marL="234950" indent="-234950" algn="l" defTabSz="1217613" rtl="0" fontAlgn="base">
              <a:spcBef>
                <a:spcPct val="0"/>
              </a:spcBef>
              <a:spcAft>
                <a:spcPts val="1338"/>
              </a:spcAft>
              <a:buSzPct val="100000"/>
              <a:buFont typeface="Arial" panose="020B060402020202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3pPr>
            <a:lvl4pPr marL="474663" indent="-234950" algn="l" defTabSz="1217613" rtl="0" fontAlgn="base">
              <a:spcBef>
                <a:spcPct val="0"/>
              </a:spcBef>
              <a:spcAft>
                <a:spcPts val="1338"/>
              </a:spcAft>
              <a:buSzPct val="100000"/>
              <a:buFont typeface="Verdana" panose="020B060403050404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4pPr>
            <a:lvl5pPr marL="709613" indent="-234950" algn="l" defTabSz="1063625" rtl="0" fontAlgn="base">
              <a:spcBef>
                <a:spcPct val="0"/>
              </a:spcBef>
              <a:spcAft>
                <a:spcPts val="1338"/>
              </a:spcAft>
              <a:buSzPct val="100000"/>
              <a:buFont typeface="Verdana" panose="020B0604030504040204" pitchFamily="34" charset="0"/>
              <a:buChar char="−"/>
              <a:defRPr lang="en-US" sz="1200" kern="1200" dirty="0">
                <a:solidFill>
                  <a:schemeClr val="tx1"/>
                </a:solidFill>
                <a:latin typeface="+mn-lt"/>
                <a:ea typeface="Open Sans" panose="020B0606030504020204" pitchFamily="34" charset="0"/>
                <a:cs typeface="Open Sans" panose="020B0606030504020204" pitchFamily="34" charset="0"/>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7613" rtl="0" eaLnBrk="1" fontAlgn="base" latinLnBrk="0" hangingPunct="1">
              <a:lnSpc>
                <a:spcPct val="100000"/>
              </a:lnSpc>
              <a:spcBef>
                <a:spcPct val="0"/>
              </a:spcBef>
              <a:spcAft>
                <a:spcPts val="1338"/>
              </a:spcAft>
              <a:buClrTx/>
              <a:buSzPct val="100000"/>
              <a:buFont typeface="Arial" panose="020B0604020202020204" pitchFamily="34" charset="0"/>
              <a:buNone/>
              <a:tabLst/>
              <a:defRPr/>
            </a:pPr>
            <a:r>
              <a:rPr kumimoji="0" lang="en-US" sz="1400" b="0" i="0" u="none" strike="noStrike" kern="1200" cap="none" spc="0" normalizeH="0" baseline="0" noProof="0">
                <a:ln>
                  <a:noFill/>
                </a:ln>
                <a:solidFill>
                  <a:srgbClr val="53565A"/>
                </a:solidFill>
                <a:effectLst/>
                <a:uLnTx/>
                <a:uFillTx/>
                <a:latin typeface="Calibri" panose="020F0502020204030204" pitchFamily="34" charset="0"/>
                <a:ea typeface="Open Sans" panose="020B0606030504020204" pitchFamily="34" charset="0"/>
                <a:cs typeface="Calibri" panose="020F0502020204030204" pitchFamily="34" charset="0"/>
              </a:rPr>
              <a:t>We will leverage our deep understanding of today's leading practices and industry trends to effectively deliver test environment management requirements and help address key challenges within Client's highly integrated and distributed system landscape.</a:t>
            </a:r>
          </a:p>
        </p:txBody>
      </p:sp>
      <p:cxnSp>
        <p:nvCxnSpPr>
          <p:cNvPr id="11" name="Straight Connector 10">
            <a:extLst>
              <a:ext uri="{FF2B5EF4-FFF2-40B4-BE49-F238E27FC236}">
                <a16:creationId xmlns:a16="http://schemas.microsoft.com/office/drawing/2014/main" id="{743CD468-7B3B-4E3E-BC36-07462E920CD2}"/>
              </a:ext>
            </a:extLst>
          </p:cNvPr>
          <p:cNvCxnSpPr/>
          <p:nvPr/>
        </p:nvCxnSpPr>
        <p:spPr>
          <a:xfrm>
            <a:off x="-1393371" y="2860764"/>
            <a:ext cx="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Arc 24">
            <a:extLst>
              <a:ext uri="{FF2B5EF4-FFF2-40B4-BE49-F238E27FC236}">
                <a16:creationId xmlns:a16="http://schemas.microsoft.com/office/drawing/2014/main" id="{6C314F9A-252F-489C-A067-3AB4FE863F0F}"/>
              </a:ext>
            </a:extLst>
          </p:cNvPr>
          <p:cNvSpPr/>
          <p:nvPr/>
        </p:nvSpPr>
        <p:spPr>
          <a:xfrm>
            <a:off x="3771633" y="2059567"/>
            <a:ext cx="3657600" cy="3657600"/>
          </a:xfrm>
          <a:prstGeom prst="arc">
            <a:avLst>
              <a:gd name="adj1" fmla="val 16812435"/>
              <a:gd name="adj2" fmla="val 4781030"/>
            </a:avLst>
          </a:prstGeom>
          <a:ln w="25400" cap="rnd">
            <a:solidFill>
              <a:schemeClr val="tx2"/>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Arc 25">
            <a:extLst>
              <a:ext uri="{FF2B5EF4-FFF2-40B4-BE49-F238E27FC236}">
                <a16:creationId xmlns:a16="http://schemas.microsoft.com/office/drawing/2014/main" id="{FA3F7962-1A52-41CC-B2A4-D94C7D764F98}"/>
              </a:ext>
            </a:extLst>
          </p:cNvPr>
          <p:cNvSpPr/>
          <p:nvPr/>
        </p:nvSpPr>
        <p:spPr>
          <a:xfrm flipH="1">
            <a:off x="3676912" y="1867942"/>
            <a:ext cx="4088045" cy="4088045"/>
          </a:xfrm>
          <a:prstGeom prst="arc">
            <a:avLst>
              <a:gd name="adj1" fmla="val 16812435"/>
              <a:gd name="adj2" fmla="val 4781841"/>
            </a:avLst>
          </a:prstGeom>
          <a:ln w="25400" cap="rnd">
            <a:solidFill>
              <a:schemeClr val="bg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8164CDA8-E607-44E3-A9AF-50FB79B48C62}"/>
              </a:ext>
            </a:extLst>
          </p:cNvPr>
          <p:cNvGrpSpPr/>
          <p:nvPr/>
        </p:nvGrpSpPr>
        <p:grpSpPr>
          <a:xfrm>
            <a:off x="6757198" y="1707056"/>
            <a:ext cx="1136988" cy="694394"/>
            <a:chOff x="4207048" y="2110398"/>
            <a:chExt cx="1337549" cy="694394"/>
          </a:xfrm>
          <a:solidFill>
            <a:srgbClr val="007680"/>
          </a:solidFill>
        </p:grpSpPr>
        <p:cxnSp>
          <p:nvCxnSpPr>
            <p:cNvPr id="28" name="Straight Connector 27">
              <a:extLst>
                <a:ext uri="{FF2B5EF4-FFF2-40B4-BE49-F238E27FC236}">
                  <a16:creationId xmlns:a16="http://schemas.microsoft.com/office/drawing/2014/main" id="{638AE87E-C230-421A-A542-47FBF922C9BD}"/>
                </a:ext>
              </a:extLst>
            </p:cNvPr>
            <p:cNvCxnSpPr>
              <a:cxnSpLocks/>
            </p:cNvCxnSpPr>
            <p:nvPr/>
          </p:nvCxnSpPr>
          <p:spPr>
            <a:xfrm>
              <a:off x="4922598" y="2110398"/>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8AC2B1-797E-47D1-B477-30D096860551}"/>
                </a:ext>
              </a:extLst>
            </p:cNvPr>
            <p:cNvCxnSpPr>
              <a:cxnSpLocks/>
            </p:cNvCxnSpPr>
            <p:nvPr/>
          </p:nvCxnSpPr>
          <p:spPr>
            <a:xfrm flipH="1">
              <a:off x="4207048" y="2129350"/>
              <a:ext cx="696600" cy="675442"/>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A1E036-420A-4A29-8BA9-7F3530D5F418}"/>
              </a:ext>
            </a:extLst>
          </p:cNvPr>
          <p:cNvCxnSpPr>
            <a:cxnSpLocks/>
          </p:cNvCxnSpPr>
          <p:nvPr/>
        </p:nvCxnSpPr>
        <p:spPr>
          <a:xfrm>
            <a:off x="7439881" y="4037814"/>
            <a:ext cx="1358143" cy="6481"/>
          </a:xfrm>
          <a:prstGeom prst="line">
            <a:avLst/>
          </a:prstGeom>
          <a:ln w="28575" cap="rnd">
            <a:solidFill>
              <a:schemeClr val="tx2"/>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D206019-FAC3-4508-8E9F-C5FE13C944E5}"/>
              </a:ext>
            </a:extLst>
          </p:cNvPr>
          <p:cNvGrpSpPr/>
          <p:nvPr/>
        </p:nvGrpSpPr>
        <p:grpSpPr>
          <a:xfrm>
            <a:off x="6625043" y="5469027"/>
            <a:ext cx="1393083" cy="747346"/>
            <a:chOff x="4207049" y="5198407"/>
            <a:chExt cx="1393083" cy="747346"/>
          </a:xfrm>
          <a:solidFill>
            <a:srgbClr val="007680"/>
          </a:solidFill>
        </p:grpSpPr>
        <p:cxnSp>
          <p:nvCxnSpPr>
            <p:cNvPr id="32" name="Straight Connector 31">
              <a:extLst>
                <a:ext uri="{FF2B5EF4-FFF2-40B4-BE49-F238E27FC236}">
                  <a16:creationId xmlns:a16="http://schemas.microsoft.com/office/drawing/2014/main" id="{5D5F1CBD-E402-4DA2-9BA7-4D8ACABBEB61}"/>
                </a:ext>
              </a:extLst>
            </p:cNvPr>
            <p:cNvCxnSpPr>
              <a:cxnSpLocks/>
            </p:cNvCxnSpPr>
            <p:nvPr/>
          </p:nvCxnSpPr>
          <p:spPr>
            <a:xfrm>
              <a:off x="4978133" y="5945753"/>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AB3D22-49AE-4948-9FD4-DD95C8612F71}"/>
                </a:ext>
              </a:extLst>
            </p:cNvPr>
            <p:cNvCxnSpPr>
              <a:cxnSpLocks/>
            </p:cNvCxnSpPr>
            <p:nvPr/>
          </p:nvCxnSpPr>
          <p:spPr>
            <a:xfrm flipH="1" flipV="1">
              <a:off x="4207049" y="5198407"/>
              <a:ext cx="741652" cy="747345"/>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35" name="Arc 34">
            <a:extLst>
              <a:ext uri="{FF2B5EF4-FFF2-40B4-BE49-F238E27FC236}">
                <a16:creationId xmlns:a16="http://schemas.microsoft.com/office/drawing/2014/main" id="{B93BC617-398C-4641-8ED2-835F75B440AC}"/>
              </a:ext>
            </a:extLst>
          </p:cNvPr>
          <p:cNvSpPr/>
          <p:nvPr/>
        </p:nvSpPr>
        <p:spPr>
          <a:xfrm flipH="1">
            <a:off x="3875575" y="2066725"/>
            <a:ext cx="3657600" cy="3657600"/>
          </a:xfrm>
          <a:prstGeom prst="arc">
            <a:avLst>
              <a:gd name="adj1" fmla="val 16812435"/>
              <a:gd name="adj2" fmla="val 4781030"/>
            </a:avLst>
          </a:prstGeom>
          <a:ln w="25400" cap="rnd">
            <a:solidFill>
              <a:schemeClr val="tx2"/>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36" name="Picture 35">
            <a:extLst>
              <a:ext uri="{FF2B5EF4-FFF2-40B4-BE49-F238E27FC236}">
                <a16:creationId xmlns:a16="http://schemas.microsoft.com/office/drawing/2014/main" id="{66D201FB-0289-4A82-8EE3-FCBDBAD024B0}"/>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4138377" y="2391166"/>
            <a:ext cx="3017520" cy="3017520"/>
          </a:xfrm>
          <a:prstGeom prst="ellipse">
            <a:avLst/>
          </a:prstGeom>
          <a:solidFill>
            <a:srgbClr val="C4D600"/>
          </a:solidFill>
          <a:ln>
            <a:solidFill>
              <a:schemeClr val="tx1"/>
            </a:solidFill>
          </a:ln>
        </p:spPr>
      </p:pic>
      <p:sp>
        <p:nvSpPr>
          <p:cNvPr id="37" name="Oval 36">
            <a:extLst>
              <a:ext uri="{FF2B5EF4-FFF2-40B4-BE49-F238E27FC236}">
                <a16:creationId xmlns:a16="http://schemas.microsoft.com/office/drawing/2014/main" id="{62655619-3BE9-458D-9FB3-5506E8C647FC}"/>
              </a:ext>
            </a:extLst>
          </p:cNvPr>
          <p:cNvSpPr/>
          <p:nvPr/>
        </p:nvSpPr>
        <p:spPr bwMode="gray">
          <a:xfrm>
            <a:off x="4798802" y="3069826"/>
            <a:ext cx="1717630" cy="1753161"/>
          </a:xfrm>
          <a:prstGeom prst="ellipse">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pic>
        <p:nvPicPr>
          <p:cNvPr id="40" name="Graphic 39" descr="Target Audience">
            <a:extLst>
              <a:ext uri="{FF2B5EF4-FFF2-40B4-BE49-F238E27FC236}">
                <a16:creationId xmlns:a16="http://schemas.microsoft.com/office/drawing/2014/main" id="{5A263CA3-D967-4425-B529-3289F19441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34509" y="3260976"/>
            <a:ext cx="1472305" cy="1472305"/>
          </a:xfrm>
          <a:prstGeom prst="rect">
            <a:avLst/>
          </a:prstGeom>
        </p:spPr>
      </p:pic>
      <p:sp>
        <p:nvSpPr>
          <p:cNvPr id="41" name="Oval 40">
            <a:extLst>
              <a:ext uri="{FF2B5EF4-FFF2-40B4-BE49-F238E27FC236}">
                <a16:creationId xmlns:a16="http://schemas.microsoft.com/office/drawing/2014/main" id="{2777668F-61E5-4A4A-8C58-EB84D86C472E}"/>
              </a:ext>
            </a:extLst>
          </p:cNvPr>
          <p:cNvSpPr/>
          <p:nvPr/>
        </p:nvSpPr>
        <p:spPr bwMode="gray">
          <a:xfrm>
            <a:off x="6643490" y="2323799"/>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grpSp>
        <p:nvGrpSpPr>
          <p:cNvPr id="42" name="Group 41">
            <a:extLst>
              <a:ext uri="{FF2B5EF4-FFF2-40B4-BE49-F238E27FC236}">
                <a16:creationId xmlns:a16="http://schemas.microsoft.com/office/drawing/2014/main" id="{478C039F-9B57-43D4-9830-A0943E23560C}"/>
              </a:ext>
            </a:extLst>
          </p:cNvPr>
          <p:cNvGrpSpPr/>
          <p:nvPr/>
        </p:nvGrpSpPr>
        <p:grpSpPr>
          <a:xfrm>
            <a:off x="7325692" y="2667266"/>
            <a:ext cx="1181777" cy="542534"/>
            <a:chOff x="4207048" y="2110398"/>
            <a:chExt cx="1337549" cy="694394"/>
          </a:xfrm>
          <a:solidFill>
            <a:srgbClr val="007680"/>
          </a:solidFill>
        </p:grpSpPr>
        <p:cxnSp>
          <p:nvCxnSpPr>
            <p:cNvPr id="43" name="Straight Connector 42">
              <a:extLst>
                <a:ext uri="{FF2B5EF4-FFF2-40B4-BE49-F238E27FC236}">
                  <a16:creationId xmlns:a16="http://schemas.microsoft.com/office/drawing/2014/main" id="{ECB8C7DE-0D36-4E1C-A36E-7AC58F489384}"/>
                </a:ext>
              </a:extLst>
            </p:cNvPr>
            <p:cNvCxnSpPr>
              <a:cxnSpLocks/>
            </p:cNvCxnSpPr>
            <p:nvPr/>
          </p:nvCxnSpPr>
          <p:spPr>
            <a:xfrm>
              <a:off x="4922598" y="2110398"/>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FCE4C6E-14C3-4A25-B580-45BBAC342C5A}"/>
                </a:ext>
              </a:extLst>
            </p:cNvPr>
            <p:cNvCxnSpPr>
              <a:cxnSpLocks/>
            </p:cNvCxnSpPr>
            <p:nvPr/>
          </p:nvCxnSpPr>
          <p:spPr>
            <a:xfrm flipH="1">
              <a:off x="4207048" y="2129350"/>
              <a:ext cx="696600" cy="675442"/>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0AA25C75-5BB6-48DA-9AF6-271FFE949649}"/>
              </a:ext>
            </a:extLst>
          </p:cNvPr>
          <p:cNvGrpSpPr/>
          <p:nvPr/>
        </p:nvGrpSpPr>
        <p:grpSpPr>
          <a:xfrm>
            <a:off x="7196463" y="4822987"/>
            <a:ext cx="1266788" cy="590132"/>
            <a:chOff x="4207049" y="5198407"/>
            <a:chExt cx="1393083" cy="747346"/>
          </a:xfrm>
          <a:solidFill>
            <a:srgbClr val="007680"/>
          </a:solidFill>
        </p:grpSpPr>
        <p:cxnSp>
          <p:nvCxnSpPr>
            <p:cNvPr id="46" name="Straight Connector 45">
              <a:extLst>
                <a:ext uri="{FF2B5EF4-FFF2-40B4-BE49-F238E27FC236}">
                  <a16:creationId xmlns:a16="http://schemas.microsoft.com/office/drawing/2014/main" id="{1111686D-F026-4ED5-BCAF-C23D06785515}"/>
                </a:ext>
              </a:extLst>
            </p:cNvPr>
            <p:cNvCxnSpPr>
              <a:cxnSpLocks/>
            </p:cNvCxnSpPr>
            <p:nvPr/>
          </p:nvCxnSpPr>
          <p:spPr>
            <a:xfrm>
              <a:off x="4978133" y="5945753"/>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4A60AE-FD13-4A1E-9A4F-94493C3A29C2}"/>
                </a:ext>
              </a:extLst>
            </p:cNvPr>
            <p:cNvCxnSpPr>
              <a:cxnSpLocks/>
            </p:cNvCxnSpPr>
            <p:nvPr/>
          </p:nvCxnSpPr>
          <p:spPr>
            <a:xfrm flipH="1" flipV="1">
              <a:off x="4207049" y="5198407"/>
              <a:ext cx="741652" cy="747345"/>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F6F12CD4-6506-49DF-8B95-3308A2BD5B35}"/>
              </a:ext>
            </a:extLst>
          </p:cNvPr>
          <p:cNvSpPr/>
          <p:nvPr/>
        </p:nvSpPr>
        <p:spPr>
          <a:xfrm>
            <a:off x="8000276" y="1568533"/>
            <a:ext cx="3650630" cy="6001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all" spc="100" normalizeH="0" baseline="0" noProof="0" dirty="0">
                <a:ln>
                  <a:noFill/>
                </a:ln>
                <a:solidFill>
                  <a:srgbClr val="86BC25"/>
                </a:solidFill>
                <a:effectLst/>
                <a:uLnTx/>
                <a:uFillTx/>
                <a:latin typeface="Calibri"/>
                <a:ea typeface="+mn-ea"/>
                <a:cs typeface="+mn-cs"/>
              </a:rPr>
              <a:t>Single Source of truth</a:t>
            </a:r>
            <a:r>
              <a:rPr kumimoji="0" lang="en-US" sz="1100" b="1" i="0" u="none" strike="noStrike" kern="1200" cap="all" spc="0" normalizeH="0" baseline="0" noProof="0" dirty="0">
                <a:ln>
                  <a:noFill/>
                </a:ln>
                <a:solidFill>
                  <a:srgbClr val="86BC25"/>
                </a:solidFill>
                <a:effectLst/>
                <a:uLnTx/>
                <a:uFillTx/>
                <a:latin typeface="Calibri"/>
                <a:ea typeface="+mn-ea"/>
                <a:cs typeface="+mn-cs"/>
              </a:rPr>
              <a:t>: </a:t>
            </a:r>
            <a:r>
              <a:rPr kumimoji="0" lang="en-US" sz="1100" b="0" i="0" u="none" strike="noStrike" kern="1200" cap="none" spc="0" normalizeH="0" baseline="0" noProof="0" dirty="0">
                <a:ln>
                  <a:noFill/>
                </a:ln>
                <a:solidFill>
                  <a:prstClr val="black"/>
                </a:solidFill>
                <a:effectLst/>
                <a:uLnTx/>
                <a:uFillTx/>
                <a:latin typeface="Calibri"/>
                <a:ea typeface="+mn-ea"/>
                <a:cs typeface="+mn-cs"/>
              </a:rPr>
              <a:t>TEM team will be the single source for having holistic view of all environments for end-to-end environment management at enterprise level</a:t>
            </a:r>
          </a:p>
        </p:txBody>
      </p:sp>
      <p:sp>
        <p:nvSpPr>
          <p:cNvPr id="7" name="Rectangle 6">
            <a:extLst>
              <a:ext uri="{FF2B5EF4-FFF2-40B4-BE49-F238E27FC236}">
                <a16:creationId xmlns:a16="http://schemas.microsoft.com/office/drawing/2014/main" id="{EFE70B1A-74BD-47F5-89F0-4304D0A83293}"/>
              </a:ext>
            </a:extLst>
          </p:cNvPr>
          <p:cNvSpPr/>
          <p:nvPr/>
        </p:nvSpPr>
        <p:spPr>
          <a:xfrm>
            <a:off x="8601906" y="2551215"/>
            <a:ext cx="3261478"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all" spc="100" normalizeH="0" baseline="0" noProof="0" dirty="0">
                <a:ln>
                  <a:noFill/>
                </a:ln>
                <a:solidFill>
                  <a:srgbClr val="046A38"/>
                </a:solidFill>
                <a:effectLst/>
                <a:uLnTx/>
                <a:uFillTx/>
                <a:latin typeface="Calibri"/>
                <a:ea typeface="+mn-ea"/>
                <a:cs typeface="+mn-cs"/>
              </a:rPr>
              <a:t>Creation of Knowledge Repository</a:t>
            </a:r>
            <a:r>
              <a:rPr kumimoji="0" lang="en-US" sz="1100" b="1" i="0" u="none" strike="noStrike" kern="1200" cap="all" spc="0" normalizeH="0" baseline="0" noProof="0">
                <a:ln>
                  <a:noFill/>
                </a:ln>
                <a:solidFill>
                  <a:srgbClr val="53565A"/>
                </a:solidFill>
                <a:effectLst/>
                <a:uLnTx/>
                <a:uFillTx/>
                <a:latin typeface="Calibri"/>
                <a:ea typeface="+mn-ea"/>
                <a:cs typeface="+mn-cs"/>
              </a:rPr>
              <a:t>: </a:t>
            </a:r>
            <a:r>
              <a:rPr kumimoji="0" lang="en-US" sz="1100" b="0" i="0" u="none" strike="noStrike" kern="1200" cap="none" spc="0" normalizeH="0" baseline="0" noProof="0">
                <a:ln>
                  <a:noFill/>
                </a:ln>
                <a:solidFill>
                  <a:prstClr val="black"/>
                </a:solidFill>
                <a:effectLst/>
                <a:uLnTx/>
                <a:uFillTx/>
                <a:latin typeface="Calibri"/>
                <a:ea typeface="+mn-ea"/>
                <a:cs typeface="+mn-cs"/>
              </a:rPr>
              <a:t>Setting up of the centralized TEM knowledge management repository coupled with the release, configuration, service and project management</a:t>
            </a:r>
          </a:p>
        </p:txBody>
      </p:sp>
      <p:sp>
        <p:nvSpPr>
          <p:cNvPr id="12" name="Rectangle 11">
            <a:extLst>
              <a:ext uri="{FF2B5EF4-FFF2-40B4-BE49-F238E27FC236}">
                <a16:creationId xmlns:a16="http://schemas.microsoft.com/office/drawing/2014/main" id="{EC9F80CE-B7AB-4EB9-B494-677F09CEF6AB}"/>
              </a:ext>
            </a:extLst>
          </p:cNvPr>
          <p:cNvSpPr/>
          <p:nvPr/>
        </p:nvSpPr>
        <p:spPr>
          <a:xfrm>
            <a:off x="8888982" y="3601175"/>
            <a:ext cx="3037176" cy="9387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007680"/>
                </a:solidFill>
                <a:effectLst/>
                <a:uLnTx/>
                <a:uFillTx/>
                <a:latin typeface="Calibri"/>
                <a:ea typeface="+mn-ea"/>
                <a:cs typeface="+mn-cs"/>
              </a:rPr>
              <a:t>Infrastructure as Code</a:t>
            </a:r>
            <a:r>
              <a:rPr kumimoji="0" lang="en-US" sz="1100" b="1" i="0" u="none" strike="noStrike" kern="1200" cap="all" spc="0" normalizeH="0" baseline="0" noProof="0">
                <a:ln>
                  <a:noFill/>
                </a:ln>
                <a:solidFill>
                  <a:srgbClr val="007680"/>
                </a:solidFill>
                <a:effectLst/>
                <a:uLnTx/>
                <a:uFillTx/>
                <a:latin typeface="Calibri"/>
                <a:ea typeface="+mn-ea"/>
                <a:cs typeface="+mn-cs"/>
              </a:rPr>
              <a:t>:</a:t>
            </a:r>
            <a:r>
              <a:rPr kumimoji="0" lang="en-US" sz="1100" b="1" i="0" u="none" strike="noStrike" kern="1200" cap="none" spc="0" normalizeH="0" baseline="0" noProof="0">
                <a:ln>
                  <a:noFill/>
                </a:ln>
                <a:solidFill>
                  <a:srgbClr val="007680"/>
                </a:solidFill>
                <a:effectLst/>
                <a:uLnTx/>
                <a:uFillTx/>
                <a:latin typeface="Calibri"/>
                <a:ea typeface="+mn-ea"/>
                <a:cs typeface="+mn-cs"/>
              </a:rPr>
              <a:t> </a:t>
            </a:r>
            <a:r>
              <a:rPr kumimoji="0" lang="en-US" sz="1100" b="0" i="0" u="none" strike="noStrike" kern="1200" cap="none" spc="0" normalizeH="0" baseline="0" noProof="0" err="1">
                <a:ln>
                  <a:noFill/>
                </a:ln>
                <a:solidFill>
                  <a:srgbClr val="000000"/>
                </a:solidFill>
                <a:effectLst/>
                <a:uLnTx/>
                <a:uFillTx/>
                <a:latin typeface="Calibri"/>
                <a:ea typeface="+mn-ea"/>
                <a:cs typeface="+mn-cs"/>
              </a:rPr>
              <a:t>IaC</a:t>
            </a:r>
            <a:r>
              <a:rPr kumimoji="0" lang="en-US" sz="1100" b="0" i="0" u="none" strike="noStrike" kern="1200" cap="none" spc="0" normalizeH="0" baseline="0" noProof="0">
                <a:ln>
                  <a:noFill/>
                </a:ln>
                <a:solidFill>
                  <a:srgbClr val="000000"/>
                </a:solidFill>
                <a:effectLst/>
                <a:uLnTx/>
                <a:uFillTx/>
                <a:latin typeface="Calibri"/>
                <a:ea typeface="+mn-ea"/>
                <a:cs typeface="+mn-cs"/>
              </a:rPr>
              <a:t> allows organizations to automate continuous monitoring and infrastructural maintenance in terms of configuration changes, version control and network connectivity.</a:t>
            </a:r>
          </a:p>
        </p:txBody>
      </p:sp>
      <p:sp>
        <p:nvSpPr>
          <p:cNvPr id="13" name="Rectangle 12">
            <a:extLst>
              <a:ext uri="{FF2B5EF4-FFF2-40B4-BE49-F238E27FC236}">
                <a16:creationId xmlns:a16="http://schemas.microsoft.com/office/drawing/2014/main" id="{4A4A3DDD-74A0-4A70-816B-CB430BC8F258}"/>
              </a:ext>
            </a:extLst>
          </p:cNvPr>
          <p:cNvSpPr/>
          <p:nvPr/>
        </p:nvSpPr>
        <p:spPr>
          <a:xfrm>
            <a:off x="8553525" y="4786698"/>
            <a:ext cx="3358239" cy="78389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all" spc="100" normalizeH="0" baseline="0" noProof="0" dirty="0">
                <a:ln>
                  <a:noFill/>
                </a:ln>
                <a:solidFill>
                  <a:srgbClr val="86BC25">
                    <a:lumMod val="75000"/>
                  </a:srgbClr>
                </a:solidFill>
                <a:effectLst/>
                <a:uLnTx/>
                <a:uFillTx/>
                <a:latin typeface="Calibri"/>
                <a:ea typeface="+mn-ea"/>
                <a:cs typeface="+mn-cs"/>
              </a:rPr>
              <a:t>Forecast</a:t>
            </a:r>
            <a:r>
              <a:rPr kumimoji="0" lang="en-US" sz="1100" b="1" i="0" u="none" strike="noStrike" kern="1200" cap="all" spc="0" normalizeH="0" baseline="0" noProof="0">
                <a:ln>
                  <a:noFill/>
                </a:ln>
                <a:solidFill>
                  <a:srgbClr val="86BC25"/>
                </a:solidFill>
                <a:effectLst/>
                <a:uLnTx/>
                <a:uFillTx/>
                <a:latin typeface="Calibri"/>
                <a:ea typeface="+mn-ea"/>
                <a:cs typeface="+mn-cs"/>
              </a:rPr>
              <a:t>: </a:t>
            </a:r>
            <a:r>
              <a:rPr kumimoji="0" lang="en-US" sz="1100" b="0" i="0" u="none" strike="noStrike" kern="1200" cap="none" spc="0" normalizeH="0" baseline="0" noProof="0">
                <a:ln>
                  <a:noFill/>
                </a:ln>
                <a:solidFill>
                  <a:prstClr val="black"/>
                </a:solidFill>
                <a:effectLst/>
                <a:uLnTx/>
                <a:uFillTx/>
                <a:latin typeface="Calibri"/>
                <a:ea typeface="+mn-ea"/>
                <a:cs typeface="+mn-cs"/>
              </a:rPr>
              <a:t>Analyzing the trends and Identification of patterns for TEM will help organization in forecasting the future demand, business strategic planning and decision making </a:t>
            </a:r>
          </a:p>
        </p:txBody>
      </p:sp>
      <p:sp>
        <p:nvSpPr>
          <p:cNvPr id="14" name="Rectangle 13">
            <a:extLst>
              <a:ext uri="{FF2B5EF4-FFF2-40B4-BE49-F238E27FC236}">
                <a16:creationId xmlns:a16="http://schemas.microsoft.com/office/drawing/2014/main" id="{BD24C08F-BB75-4FFD-8394-382062691F28}"/>
              </a:ext>
            </a:extLst>
          </p:cNvPr>
          <p:cNvSpPr/>
          <p:nvPr/>
        </p:nvSpPr>
        <p:spPr>
          <a:xfrm>
            <a:off x="8138624" y="5730006"/>
            <a:ext cx="3922776" cy="60016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046A38"/>
                </a:solidFill>
                <a:effectLst/>
                <a:uLnTx/>
                <a:uFillTx/>
                <a:latin typeface="Calibri"/>
                <a:ea typeface="+mn-ea"/>
                <a:cs typeface="+mn-cs"/>
              </a:rPr>
              <a:t>Configuration Drift</a:t>
            </a:r>
            <a:r>
              <a:rPr kumimoji="0" lang="en-US" sz="1100" b="1" i="0" u="none" strike="noStrike" kern="1200" cap="all" spc="0" normalizeH="0" baseline="0" noProof="0">
                <a:ln>
                  <a:noFill/>
                </a:ln>
                <a:solidFill>
                  <a:srgbClr val="53565A"/>
                </a:solidFill>
                <a:effectLst/>
                <a:uLnTx/>
                <a:uFillTx/>
                <a:latin typeface="Calibri"/>
                <a:ea typeface="+mn-ea"/>
                <a:cs typeface="+mn-cs"/>
              </a:rPr>
              <a:t>: </a:t>
            </a:r>
            <a:r>
              <a:rPr kumimoji="0" lang="en-US" sz="1100" b="0" i="0" u="none" strike="noStrike" kern="1200" cap="none" spc="0" normalizeH="0" baseline="0" noProof="0">
                <a:ln>
                  <a:noFill/>
                </a:ln>
                <a:solidFill>
                  <a:srgbClr val="53565A"/>
                </a:solidFill>
                <a:effectLst/>
                <a:uLnTx/>
                <a:uFillTx/>
                <a:latin typeface="Calibri"/>
                <a:ea typeface="+mn-ea"/>
                <a:cs typeface="+mn-cs"/>
              </a:rPr>
              <a:t>TEM classic capability is to handle the configuration drift ensuring complete parity between pre-production and production system </a:t>
            </a:r>
          </a:p>
        </p:txBody>
      </p:sp>
      <p:grpSp>
        <p:nvGrpSpPr>
          <p:cNvPr id="60" name="Group 59">
            <a:extLst>
              <a:ext uri="{FF2B5EF4-FFF2-40B4-BE49-F238E27FC236}">
                <a16:creationId xmlns:a16="http://schemas.microsoft.com/office/drawing/2014/main" id="{BF2A595B-3796-43A0-8271-7D1575065399}"/>
              </a:ext>
            </a:extLst>
          </p:cNvPr>
          <p:cNvGrpSpPr/>
          <p:nvPr/>
        </p:nvGrpSpPr>
        <p:grpSpPr>
          <a:xfrm flipH="1">
            <a:off x="3411992" y="1712622"/>
            <a:ext cx="1136988" cy="694394"/>
            <a:chOff x="4207048" y="2110398"/>
            <a:chExt cx="1337549" cy="694394"/>
          </a:xfrm>
          <a:solidFill>
            <a:srgbClr val="007680"/>
          </a:solidFill>
        </p:grpSpPr>
        <p:cxnSp>
          <p:nvCxnSpPr>
            <p:cNvPr id="63" name="Straight Connector 62">
              <a:extLst>
                <a:ext uri="{FF2B5EF4-FFF2-40B4-BE49-F238E27FC236}">
                  <a16:creationId xmlns:a16="http://schemas.microsoft.com/office/drawing/2014/main" id="{4EA4898A-082F-4F13-B6EE-8F7773881FE5}"/>
                </a:ext>
              </a:extLst>
            </p:cNvPr>
            <p:cNvCxnSpPr>
              <a:cxnSpLocks/>
            </p:cNvCxnSpPr>
            <p:nvPr/>
          </p:nvCxnSpPr>
          <p:spPr>
            <a:xfrm>
              <a:off x="4922598" y="2110398"/>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3EDC035-B56D-429D-835F-258C0FEFF999}"/>
                </a:ext>
              </a:extLst>
            </p:cNvPr>
            <p:cNvCxnSpPr>
              <a:cxnSpLocks/>
            </p:cNvCxnSpPr>
            <p:nvPr/>
          </p:nvCxnSpPr>
          <p:spPr>
            <a:xfrm flipH="1">
              <a:off x="4207048" y="2129350"/>
              <a:ext cx="696600" cy="675442"/>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753AE877-349A-43F8-9C17-175E99631ABE}"/>
              </a:ext>
            </a:extLst>
          </p:cNvPr>
          <p:cNvGrpSpPr/>
          <p:nvPr/>
        </p:nvGrpSpPr>
        <p:grpSpPr>
          <a:xfrm flipH="1">
            <a:off x="2821356" y="2672696"/>
            <a:ext cx="1181777" cy="542534"/>
            <a:chOff x="4207048" y="2110398"/>
            <a:chExt cx="1337549" cy="694394"/>
          </a:xfrm>
          <a:solidFill>
            <a:srgbClr val="007680"/>
          </a:solidFill>
        </p:grpSpPr>
        <p:cxnSp>
          <p:nvCxnSpPr>
            <p:cNvPr id="66" name="Straight Connector 65">
              <a:extLst>
                <a:ext uri="{FF2B5EF4-FFF2-40B4-BE49-F238E27FC236}">
                  <a16:creationId xmlns:a16="http://schemas.microsoft.com/office/drawing/2014/main" id="{83C0EF63-2F1E-4BCE-A623-38D7982C79C1}"/>
                </a:ext>
              </a:extLst>
            </p:cNvPr>
            <p:cNvCxnSpPr>
              <a:cxnSpLocks/>
            </p:cNvCxnSpPr>
            <p:nvPr/>
          </p:nvCxnSpPr>
          <p:spPr>
            <a:xfrm>
              <a:off x="4922598" y="2110398"/>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C7A4CFC-50B0-41D6-8397-1750396BE154}"/>
                </a:ext>
              </a:extLst>
            </p:cNvPr>
            <p:cNvCxnSpPr>
              <a:cxnSpLocks/>
            </p:cNvCxnSpPr>
            <p:nvPr/>
          </p:nvCxnSpPr>
          <p:spPr>
            <a:xfrm flipH="1">
              <a:off x="4207048" y="2129350"/>
              <a:ext cx="696600" cy="675442"/>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8" name="Group 67">
            <a:extLst>
              <a:ext uri="{FF2B5EF4-FFF2-40B4-BE49-F238E27FC236}">
                <a16:creationId xmlns:a16="http://schemas.microsoft.com/office/drawing/2014/main" id="{ED248D24-B33D-4BAB-AC67-009A0751A296}"/>
              </a:ext>
            </a:extLst>
          </p:cNvPr>
          <p:cNvGrpSpPr/>
          <p:nvPr/>
        </p:nvGrpSpPr>
        <p:grpSpPr>
          <a:xfrm flipH="1">
            <a:off x="2871273" y="4828417"/>
            <a:ext cx="1266788" cy="590132"/>
            <a:chOff x="4207049" y="5198407"/>
            <a:chExt cx="1393083" cy="747346"/>
          </a:xfrm>
          <a:solidFill>
            <a:srgbClr val="007680"/>
          </a:solidFill>
        </p:grpSpPr>
        <p:cxnSp>
          <p:nvCxnSpPr>
            <p:cNvPr id="69" name="Straight Connector 68">
              <a:extLst>
                <a:ext uri="{FF2B5EF4-FFF2-40B4-BE49-F238E27FC236}">
                  <a16:creationId xmlns:a16="http://schemas.microsoft.com/office/drawing/2014/main" id="{E7C0A9B5-D459-4550-A71F-357A149A7D6C}"/>
                </a:ext>
              </a:extLst>
            </p:cNvPr>
            <p:cNvCxnSpPr>
              <a:cxnSpLocks/>
            </p:cNvCxnSpPr>
            <p:nvPr/>
          </p:nvCxnSpPr>
          <p:spPr>
            <a:xfrm>
              <a:off x="4978133" y="5945753"/>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24599B6-F5EB-4258-9BB3-A8031784FC10}"/>
                </a:ext>
              </a:extLst>
            </p:cNvPr>
            <p:cNvCxnSpPr>
              <a:cxnSpLocks/>
            </p:cNvCxnSpPr>
            <p:nvPr/>
          </p:nvCxnSpPr>
          <p:spPr>
            <a:xfrm flipH="1" flipV="1">
              <a:off x="4207049" y="5198407"/>
              <a:ext cx="741652" cy="747345"/>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A23C9DDB-8404-4B3E-BC5A-3E3EF2EBC9BE}"/>
              </a:ext>
            </a:extLst>
          </p:cNvPr>
          <p:cNvGrpSpPr/>
          <p:nvPr/>
        </p:nvGrpSpPr>
        <p:grpSpPr>
          <a:xfrm flipH="1">
            <a:off x="3320739" y="5489128"/>
            <a:ext cx="1393083" cy="747346"/>
            <a:chOff x="4207049" y="5198407"/>
            <a:chExt cx="1393083" cy="747346"/>
          </a:xfrm>
          <a:solidFill>
            <a:srgbClr val="007680"/>
          </a:solidFill>
        </p:grpSpPr>
        <p:cxnSp>
          <p:nvCxnSpPr>
            <p:cNvPr id="72" name="Straight Connector 71">
              <a:extLst>
                <a:ext uri="{FF2B5EF4-FFF2-40B4-BE49-F238E27FC236}">
                  <a16:creationId xmlns:a16="http://schemas.microsoft.com/office/drawing/2014/main" id="{E25F0AB6-9306-439A-8403-40B348155CCF}"/>
                </a:ext>
              </a:extLst>
            </p:cNvPr>
            <p:cNvCxnSpPr>
              <a:cxnSpLocks/>
            </p:cNvCxnSpPr>
            <p:nvPr/>
          </p:nvCxnSpPr>
          <p:spPr>
            <a:xfrm>
              <a:off x="4978133" y="5945753"/>
              <a:ext cx="621999" cy="0"/>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35FABC4-1F0D-4FA8-A580-1679E4681F4A}"/>
                </a:ext>
              </a:extLst>
            </p:cNvPr>
            <p:cNvCxnSpPr>
              <a:cxnSpLocks/>
            </p:cNvCxnSpPr>
            <p:nvPr/>
          </p:nvCxnSpPr>
          <p:spPr>
            <a:xfrm flipH="1" flipV="1">
              <a:off x="4207049" y="5198407"/>
              <a:ext cx="741652" cy="747345"/>
            </a:xfrm>
            <a:prstGeom prst="line">
              <a:avLst/>
            </a:prstGeom>
            <a:grpFill/>
            <a:ln w="28575" cap="rnd">
              <a:solidFill>
                <a:schemeClr val="tx1"/>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4A0FDF3B-F0BA-495F-AFE8-9890CC9CEB9F}"/>
              </a:ext>
            </a:extLst>
          </p:cNvPr>
          <p:cNvSpPr/>
          <p:nvPr/>
        </p:nvSpPr>
        <p:spPr>
          <a:xfrm>
            <a:off x="252112" y="1578817"/>
            <a:ext cx="3106836" cy="93871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012169"/>
                </a:solidFill>
                <a:effectLst/>
                <a:uLnTx/>
                <a:uFillTx/>
                <a:latin typeface="Calibri"/>
                <a:ea typeface="+mn-ea"/>
                <a:cs typeface="+mn-cs"/>
              </a:rPr>
              <a:t>Automate Provisioning</a:t>
            </a:r>
            <a:r>
              <a:rPr kumimoji="0" lang="en-US" sz="1100" b="1" i="0" u="none" strike="noStrike" kern="1200" cap="all" spc="0" normalizeH="0" baseline="0" noProof="0">
                <a:ln>
                  <a:noFill/>
                </a:ln>
                <a:solidFill>
                  <a:srgbClr val="012169"/>
                </a:solidFill>
                <a:effectLst/>
                <a:uLnTx/>
                <a:uFillTx/>
                <a:latin typeface="Calibri"/>
                <a:ea typeface="+mn-ea"/>
                <a:cs typeface="+mn-cs"/>
              </a:rPr>
              <a:t>: </a:t>
            </a:r>
            <a:r>
              <a:rPr kumimoji="0" lang="en-US" sz="1100" b="0" i="0" u="none" strike="noStrike" kern="1200" cap="none" spc="0" normalizeH="0" baseline="0" noProof="0">
                <a:ln>
                  <a:noFill/>
                </a:ln>
                <a:solidFill>
                  <a:prstClr val="black"/>
                </a:solidFill>
                <a:effectLst/>
                <a:uLnTx/>
                <a:uFillTx/>
                <a:latin typeface="Calibri"/>
                <a:ea typeface="+mn-ea"/>
                <a:cs typeface="+mn-cs"/>
              </a:rPr>
              <a:t>TEM tools reducing the time it took to provision test environments in an automated way from a mean of 3.3 days to just 1.8 days resulting in significant cost savings</a:t>
            </a:r>
          </a:p>
        </p:txBody>
      </p:sp>
      <p:sp>
        <p:nvSpPr>
          <p:cNvPr id="17" name="Rectangle 16">
            <a:extLst>
              <a:ext uri="{FF2B5EF4-FFF2-40B4-BE49-F238E27FC236}">
                <a16:creationId xmlns:a16="http://schemas.microsoft.com/office/drawing/2014/main" id="{D1C0A280-E0EA-4E71-A304-04D2AEF9B300}"/>
              </a:ext>
            </a:extLst>
          </p:cNvPr>
          <p:cNvSpPr/>
          <p:nvPr/>
        </p:nvSpPr>
        <p:spPr>
          <a:xfrm>
            <a:off x="367975" y="2561215"/>
            <a:ext cx="253365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62B5E5"/>
                </a:solidFill>
                <a:effectLst/>
                <a:uLnTx/>
                <a:uFillTx/>
                <a:latin typeface="Calibri"/>
                <a:ea typeface="+mn-ea"/>
                <a:cs typeface="+mn-cs"/>
              </a:rPr>
              <a:t>Reusable Technique</a:t>
            </a:r>
            <a:r>
              <a:rPr kumimoji="0" lang="en-US" sz="1100" b="1" i="0" u="none" strike="noStrike" kern="1200" cap="all" spc="0" normalizeH="0" baseline="0" noProof="0">
                <a:ln>
                  <a:noFill/>
                </a:ln>
                <a:solidFill>
                  <a:srgbClr val="62B5E5"/>
                </a:solidFill>
                <a:effectLst/>
                <a:uLnTx/>
                <a:uFillTx/>
                <a:latin typeface="Calibri"/>
                <a:ea typeface="+mn-ea"/>
                <a:cs typeface="+mn-cs"/>
              </a:rPr>
              <a:t>: </a:t>
            </a:r>
            <a:r>
              <a:rPr kumimoji="0" lang="en-US" sz="1100" b="0" i="0" u="none" strike="noStrike" kern="1200" cap="none" spc="0" normalizeH="0" baseline="0" noProof="0">
                <a:ln>
                  <a:noFill/>
                </a:ln>
                <a:solidFill>
                  <a:prstClr val="black"/>
                </a:solidFill>
                <a:effectLst/>
                <a:uLnTx/>
                <a:uFillTx/>
                <a:latin typeface="Calibri"/>
                <a:ea typeface="+mn-ea"/>
                <a:cs typeface="+mn-cs"/>
              </a:rPr>
              <a:t>TEM help projects across organization to share test environments eliminating capital investment on clients TEM landscape</a:t>
            </a:r>
            <a:endParaRPr kumimoji="0" lang="en-US" sz="1100" b="0" i="0" u="none" strike="noStrike" kern="1200" cap="none" spc="0" normalizeH="0" baseline="0" noProof="0">
              <a:ln>
                <a:noFill/>
              </a:ln>
              <a:solidFill>
                <a:srgbClr val="000000"/>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56205C38-2FA5-471E-AEE2-BFE602AF0753}"/>
              </a:ext>
            </a:extLst>
          </p:cNvPr>
          <p:cNvSpPr/>
          <p:nvPr/>
        </p:nvSpPr>
        <p:spPr>
          <a:xfrm>
            <a:off x="501650" y="4742044"/>
            <a:ext cx="3154979" cy="76944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0097A9"/>
                </a:solidFill>
                <a:effectLst/>
                <a:uLnTx/>
                <a:uFillTx/>
                <a:latin typeface="Calibri"/>
                <a:ea typeface="+mn-ea"/>
                <a:cs typeface="+mn-cs"/>
              </a:rPr>
              <a:t>Tool Integration</a:t>
            </a:r>
            <a:r>
              <a:rPr kumimoji="0" lang="en-US" sz="1100" b="1" i="0" u="none" strike="noStrike" kern="1200" cap="all" spc="0" normalizeH="0" baseline="0" noProof="0">
                <a:ln>
                  <a:noFill/>
                </a:ln>
                <a:solidFill>
                  <a:srgbClr val="0097A9"/>
                </a:solidFill>
                <a:effectLst/>
                <a:uLnTx/>
                <a:uFillTx/>
                <a:latin typeface="Calibri"/>
                <a:ea typeface="+mn-ea"/>
                <a:cs typeface="+mn-cs"/>
              </a:rPr>
              <a:t>: </a:t>
            </a:r>
            <a:r>
              <a:rPr kumimoji="0" lang="en-US" sz="1100" b="0" i="0" u="none" strike="noStrike" kern="1200" cap="none" spc="0" normalizeH="0" baseline="0" noProof="0">
                <a:ln>
                  <a:noFill/>
                </a:ln>
                <a:solidFill>
                  <a:prstClr val="black"/>
                </a:solidFill>
                <a:effectLst/>
                <a:uLnTx/>
                <a:uFillTx/>
                <a:latin typeface="Calibri"/>
                <a:ea typeface="+mn-ea"/>
                <a:cs typeface="+mn-cs"/>
              </a:rPr>
              <a:t>TEM has ability to integrate with entire DevOps tool chain including CI/CD, release management and  application release automation (ARA)</a:t>
            </a:r>
          </a:p>
        </p:txBody>
      </p:sp>
      <p:sp>
        <p:nvSpPr>
          <p:cNvPr id="19" name="Rectangle 18">
            <a:extLst>
              <a:ext uri="{FF2B5EF4-FFF2-40B4-BE49-F238E27FC236}">
                <a16:creationId xmlns:a16="http://schemas.microsoft.com/office/drawing/2014/main" id="{C4595E37-9015-42AE-B941-54F1096BB8CC}"/>
              </a:ext>
            </a:extLst>
          </p:cNvPr>
          <p:cNvSpPr/>
          <p:nvPr/>
        </p:nvSpPr>
        <p:spPr>
          <a:xfrm>
            <a:off x="252111" y="5606120"/>
            <a:ext cx="3410086" cy="769441"/>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700"/>
              </a:spcAft>
              <a:buClrTx/>
              <a:buSzTx/>
              <a:buFontTx/>
              <a:buNone/>
              <a:tabLst/>
              <a:defRPr/>
            </a:pPr>
            <a:r>
              <a:rPr kumimoji="0" lang="en-US" sz="1100" b="1" i="0" u="none" strike="noStrike" kern="1200" cap="all" spc="100" normalizeH="0" baseline="0" noProof="0" dirty="0">
                <a:ln>
                  <a:noFill/>
                </a:ln>
                <a:solidFill>
                  <a:srgbClr val="012169"/>
                </a:solidFill>
                <a:effectLst/>
                <a:uLnTx/>
                <a:uFillTx/>
                <a:latin typeface="Calibri"/>
                <a:ea typeface="+mn-ea"/>
                <a:cs typeface="+mn-cs"/>
              </a:rPr>
              <a:t>Environment Contention</a:t>
            </a:r>
            <a:r>
              <a:rPr kumimoji="0" lang="en-US" sz="1100" b="1" i="0" u="none" strike="noStrike" kern="1200" cap="all" spc="0" normalizeH="0" baseline="0" noProof="0">
                <a:ln>
                  <a:noFill/>
                </a:ln>
                <a:solidFill>
                  <a:srgbClr val="012169"/>
                </a:solidFill>
                <a:effectLst/>
                <a:uLnTx/>
                <a:uFillTx/>
                <a:latin typeface="Calibri"/>
                <a:ea typeface="+mn-ea"/>
                <a:cs typeface="+mn-cs"/>
              </a:rPr>
              <a:t>: </a:t>
            </a:r>
            <a:r>
              <a:rPr kumimoji="0" lang="en-US" altLang="en-US" sz="1100" b="0" i="0" u="none" strike="noStrike" kern="1200" cap="none" spc="0" normalizeH="0" baseline="0" noProof="0">
                <a:ln>
                  <a:noFill/>
                </a:ln>
                <a:solidFill>
                  <a:srgbClr val="000000"/>
                </a:solidFill>
                <a:effectLst/>
                <a:uLnTx/>
                <a:uFillTx/>
                <a:latin typeface="Calibri"/>
                <a:ea typeface="+mn-ea"/>
                <a:cs typeface="Calibri"/>
              </a:rPr>
              <a:t>By effectively managing the provisioning of the environments based on the project schedule conflicts of the test environment bookings can be handled</a:t>
            </a:r>
            <a:r>
              <a:rPr kumimoji="0" lang="en-US" altLang="en-US" sz="1000" b="0" i="0" u="none" strike="noStrike" kern="1200" cap="none" spc="0" normalizeH="0" baseline="0" noProof="0">
                <a:ln>
                  <a:noFill/>
                </a:ln>
                <a:solidFill>
                  <a:srgbClr val="000000"/>
                </a:solidFill>
                <a:effectLst/>
                <a:uLnTx/>
                <a:uFillTx/>
                <a:latin typeface="Segoe UI"/>
                <a:ea typeface="+mn-ea"/>
                <a:cs typeface="Segoe UI"/>
              </a:rPr>
              <a:t> </a:t>
            </a:r>
            <a:endParaRPr kumimoji="0" lang="en-US" sz="1100" b="1" i="0" u="none" strike="noStrike" kern="1200" cap="none" spc="0" normalizeH="0" baseline="0" noProof="0">
              <a:ln>
                <a:noFill/>
              </a:ln>
              <a:solidFill>
                <a:srgbClr val="FF0000"/>
              </a:solidFill>
              <a:effectLst/>
              <a:uLnTx/>
              <a:uFillTx/>
              <a:latin typeface="Calibri"/>
              <a:ea typeface="+mn-ea"/>
              <a:cs typeface="+mn-cs"/>
            </a:endParaRPr>
          </a:p>
        </p:txBody>
      </p:sp>
      <p:sp>
        <p:nvSpPr>
          <p:cNvPr id="78" name="Oval 77">
            <a:extLst>
              <a:ext uri="{FF2B5EF4-FFF2-40B4-BE49-F238E27FC236}">
                <a16:creationId xmlns:a16="http://schemas.microsoft.com/office/drawing/2014/main" id="{BC35758C-D9F0-4CC6-9BF3-3FCBBB970834}"/>
              </a:ext>
            </a:extLst>
          </p:cNvPr>
          <p:cNvSpPr/>
          <p:nvPr/>
        </p:nvSpPr>
        <p:spPr bwMode="gray">
          <a:xfrm>
            <a:off x="7222100" y="3098215"/>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79" name="Oval 78">
            <a:extLst>
              <a:ext uri="{FF2B5EF4-FFF2-40B4-BE49-F238E27FC236}">
                <a16:creationId xmlns:a16="http://schemas.microsoft.com/office/drawing/2014/main" id="{98AFC3FD-E7A1-4456-A044-4D729384BD1C}"/>
              </a:ext>
            </a:extLst>
          </p:cNvPr>
          <p:cNvSpPr/>
          <p:nvPr/>
        </p:nvSpPr>
        <p:spPr bwMode="gray">
          <a:xfrm>
            <a:off x="7296538" y="3924106"/>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0" name="Oval 79">
            <a:extLst>
              <a:ext uri="{FF2B5EF4-FFF2-40B4-BE49-F238E27FC236}">
                <a16:creationId xmlns:a16="http://schemas.microsoft.com/office/drawing/2014/main" id="{491433B0-B51F-47C8-AD48-345799F0055D}"/>
              </a:ext>
            </a:extLst>
          </p:cNvPr>
          <p:cNvSpPr/>
          <p:nvPr/>
        </p:nvSpPr>
        <p:spPr bwMode="gray">
          <a:xfrm>
            <a:off x="7078116" y="4709279"/>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1" name="Oval 80">
            <a:extLst>
              <a:ext uri="{FF2B5EF4-FFF2-40B4-BE49-F238E27FC236}">
                <a16:creationId xmlns:a16="http://schemas.microsoft.com/office/drawing/2014/main" id="{3DF2DBF5-197D-4E85-8E18-A7A0BB4C78F0}"/>
              </a:ext>
            </a:extLst>
          </p:cNvPr>
          <p:cNvSpPr/>
          <p:nvPr/>
        </p:nvSpPr>
        <p:spPr bwMode="gray">
          <a:xfrm>
            <a:off x="6501194" y="5328105"/>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2" name="Oval 81">
            <a:extLst>
              <a:ext uri="{FF2B5EF4-FFF2-40B4-BE49-F238E27FC236}">
                <a16:creationId xmlns:a16="http://schemas.microsoft.com/office/drawing/2014/main" id="{ABE039AD-2BE5-4E74-B879-662D5DA26D0C}"/>
              </a:ext>
            </a:extLst>
          </p:cNvPr>
          <p:cNvSpPr/>
          <p:nvPr/>
        </p:nvSpPr>
        <p:spPr bwMode="gray">
          <a:xfrm>
            <a:off x="4445561" y="2323799"/>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3" name="Oval 82">
            <a:extLst>
              <a:ext uri="{FF2B5EF4-FFF2-40B4-BE49-F238E27FC236}">
                <a16:creationId xmlns:a16="http://schemas.microsoft.com/office/drawing/2014/main" id="{AE1C0ABF-473D-46B4-BD88-300D72ADB029}"/>
              </a:ext>
            </a:extLst>
          </p:cNvPr>
          <p:cNvSpPr/>
          <p:nvPr/>
        </p:nvSpPr>
        <p:spPr bwMode="gray">
          <a:xfrm>
            <a:off x="3879309" y="3096092"/>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4" name="Oval 83">
            <a:extLst>
              <a:ext uri="{FF2B5EF4-FFF2-40B4-BE49-F238E27FC236}">
                <a16:creationId xmlns:a16="http://schemas.microsoft.com/office/drawing/2014/main" id="{C7081274-0F88-4E41-B394-920412D51796}"/>
              </a:ext>
            </a:extLst>
          </p:cNvPr>
          <p:cNvSpPr/>
          <p:nvPr/>
        </p:nvSpPr>
        <p:spPr bwMode="gray">
          <a:xfrm>
            <a:off x="4020185" y="4742044"/>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85" name="Oval 84">
            <a:extLst>
              <a:ext uri="{FF2B5EF4-FFF2-40B4-BE49-F238E27FC236}">
                <a16:creationId xmlns:a16="http://schemas.microsoft.com/office/drawing/2014/main" id="{BBD203F5-86A3-4D76-8903-09F5D4224FC3}"/>
              </a:ext>
            </a:extLst>
          </p:cNvPr>
          <p:cNvSpPr/>
          <p:nvPr/>
        </p:nvSpPr>
        <p:spPr bwMode="gray">
          <a:xfrm>
            <a:off x="4610251" y="5371156"/>
            <a:ext cx="227416" cy="227416"/>
          </a:xfrm>
          <a:prstGeom prst="ellipse">
            <a:avLst/>
          </a:prstGeom>
          <a:solidFill>
            <a:srgbClr val="C4D600"/>
          </a:solidFill>
          <a:ln w="19050" algn="ctr">
            <a:solidFill>
              <a:srgbClr val="C4D6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4653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Words>
  <Application>Microsoft Office PowerPoint</Application>
  <PresentationFormat>Widescreen</PresentationFormat>
  <Paragraphs>13</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Segoe UI</vt:lpstr>
      <vt:lpstr>Verdana</vt:lpstr>
      <vt:lpstr>Wingdings 2</vt:lpstr>
      <vt:lpstr>Deloitte Brand Theme</vt:lpstr>
      <vt:lpstr>think-cell Slide</vt:lpstr>
      <vt:lpstr>TEST ENVIRONMENT MANAGEMENT |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ENVIRONMENT MANAGEMENT | Features</dc:title>
  <dc:creator>Mellacheruvu, Rajesh</dc:creator>
  <cp:lastModifiedBy>Mellacheruvu, Rajesh</cp:lastModifiedBy>
  <cp:revision>1</cp:revision>
  <dcterms:created xsi:type="dcterms:W3CDTF">2021-12-10T11:45:32Z</dcterms:created>
  <dcterms:modified xsi:type="dcterms:W3CDTF">2021-12-10T11:45:54Z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2021-12-10T11:45:32Z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e98566fe-b1a5-43a1-aa39-5520650628d6</vt:lpwstr>
  </property>
  <property fmtid="{D5CDD505-2E9C-101B-9397-08002B2CF9AE}" pid="8" name="MSIP_Label_ea60d57e-af5b-4752-ac57-3e4f28ca11dc_ContentBits">
    <vt:lpwstr>0</vt:lpwstr>
  </property>
</Properties>
</file>