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5"/>
  </p:sldMasterIdLst>
  <p:notesMasterIdLst>
    <p:notesMasterId r:id="rId7"/>
  </p:notesMasterIdLst>
  <p:sldIdLst>
    <p:sldId id="281" r:id="rId6"/>
  </p:sldIdLst>
  <p:sldSz cx="8305800" cy="10591800"/>
  <p:notesSz cx="8305800" cy="10591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D0CE"/>
    <a:srgbClr val="0097A9"/>
    <a:srgbClr val="012169"/>
    <a:srgbClr val="009A44"/>
    <a:srgbClr val="62B5E5"/>
    <a:srgbClr val="86BC25"/>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80" autoAdjust="0"/>
  </p:normalViewPr>
  <p:slideViewPr>
    <p:cSldViewPr>
      <p:cViewPr>
        <p:scale>
          <a:sx n="82" d="100"/>
          <a:sy n="82" d="100"/>
        </p:scale>
        <p:origin x="1718" y="-5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ableStyles" Target="tableStyles.xml"/><Relationship Id="rId5" Type="http://schemas.openxmlformats.org/officeDocument/2006/relationships/slideMaster" Target="slideMasters/slideMaster1.xml"/><Relationship Id="rId1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98863" cy="5302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705350" y="0"/>
            <a:ext cx="3598863" cy="530225"/>
          </a:xfrm>
          <a:prstGeom prst="rect">
            <a:avLst/>
          </a:prstGeom>
        </p:spPr>
        <p:txBody>
          <a:bodyPr vert="horz" lIns="91440" tIns="45720" rIns="91440" bIns="45720" rtlCol="0"/>
          <a:lstStyle>
            <a:lvl1pPr algn="r">
              <a:defRPr sz="1200"/>
            </a:lvl1pPr>
          </a:lstStyle>
          <a:p>
            <a:fld id="{C854A6F4-6C38-42F2-9FF1-A251CFDAA4CF}" type="datetimeFigureOut">
              <a:rPr lang="en-US" smtClean="0"/>
              <a:t>9/14/2021</a:t>
            </a:fld>
            <a:endParaRPr lang="en-US" dirty="0"/>
          </a:p>
        </p:txBody>
      </p:sp>
      <p:sp>
        <p:nvSpPr>
          <p:cNvPr id="4" name="Slide Image Placeholder 3"/>
          <p:cNvSpPr>
            <a:spLocks noGrp="1" noRot="1" noChangeAspect="1"/>
          </p:cNvSpPr>
          <p:nvPr>
            <p:ph type="sldImg" idx="2"/>
          </p:nvPr>
        </p:nvSpPr>
        <p:spPr>
          <a:xfrm>
            <a:off x="2751138" y="1323975"/>
            <a:ext cx="2803525" cy="35750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830263" y="5097463"/>
            <a:ext cx="6645275" cy="417036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061575"/>
            <a:ext cx="3598863" cy="53022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705350" y="10061575"/>
            <a:ext cx="3598863" cy="530225"/>
          </a:xfrm>
          <a:prstGeom prst="rect">
            <a:avLst/>
          </a:prstGeom>
        </p:spPr>
        <p:txBody>
          <a:bodyPr vert="horz" lIns="91440" tIns="45720" rIns="91440" bIns="45720" rtlCol="0" anchor="b"/>
          <a:lstStyle>
            <a:lvl1pPr algn="r">
              <a:defRPr sz="1200"/>
            </a:lvl1pPr>
          </a:lstStyle>
          <a:p>
            <a:fld id="{8D912D56-CF6E-4399-A257-2C06F6250836}" type="slidenum">
              <a:rPr lang="en-US" smtClean="0"/>
              <a:t>‹#›</a:t>
            </a:fld>
            <a:endParaRPr lang="en-US" dirty="0"/>
          </a:p>
        </p:txBody>
      </p:sp>
    </p:spTree>
    <p:extLst>
      <p:ext uri="{BB962C8B-B14F-4D97-AF65-F5344CB8AC3E}">
        <p14:creationId xmlns:p14="http://schemas.microsoft.com/office/powerpoint/2010/main" val="317852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912D56-CF6E-4399-A257-2C06F6250836}" type="slidenum">
              <a:rPr lang="en-US" smtClean="0"/>
              <a:t>1</a:t>
            </a:fld>
            <a:endParaRPr lang="en-US" dirty="0"/>
          </a:p>
        </p:txBody>
      </p:sp>
    </p:spTree>
    <p:extLst>
      <p:ext uri="{BB962C8B-B14F-4D97-AF65-F5344CB8AC3E}">
        <p14:creationId xmlns:p14="http://schemas.microsoft.com/office/powerpoint/2010/main" val="1964099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379577" y="855345"/>
            <a:ext cx="97155" cy="97155"/>
          </a:xfrm>
          <a:custGeom>
            <a:avLst/>
            <a:gdLst/>
            <a:ahLst/>
            <a:cxnLst/>
            <a:rect l="l" t="t" r="r" b="b"/>
            <a:pathLst>
              <a:path w="97155" h="97155">
                <a:moveTo>
                  <a:pt x="48463" y="0"/>
                </a:moveTo>
                <a:lnTo>
                  <a:pt x="29612" y="3811"/>
                </a:lnTo>
                <a:lnTo>
                  <a:pt x="14206" y="14201"/>
                </a:lnTo>
                <a:lnTo>
                  <a:pt x="3812" y="29607"/>
                </a:lnTo>
                <a:lnTo>
                  <a:pt x="0" y="48463"/>
                </a:lnTo>
                <a:lnTo>
                  <a:pt x="3812" y="67324"/>
                </a:lnTo>
                <a:lnTo>
                  <a:pt x="14206" y="82729"/>
                </a:lnTo>
                <a:lnTo>
                  <a:pt x="29612" y="93116"/>
                </a:lnTo>
                <a:lnTo>
                  <a:pt x="48463" y="96926"/>
                </a:lnTo>
                <a:lnTo>
                  <a:pt x="67329" y="93116"/>
                </a:lnTo>
                <a:lnTo>
                  <a:pt x="82734" y="82729"/>
                </a:lnTo>
                <a:lnTo>
                  <a:pt x="93118" y="67324"/>
                </a:lnTo>
                <a:lnTo>
                  <a:pt x="96926" y="48463"/>
                </a:lnTo>
                <a:lnTo>
                  <a:pt x="93118" y="29607"/>
                </a:lnTo>
                <a:lnTo>
                  <a:pt x="82734" y="14201"/>
                </a:lnTo>
                <a:lnTo>
                  <a:pt x="67329" y="3811"/>
                </a:lnTo>
                <a:lnTo>
                  <a:pt x="48463" y="0"/>
                </a:lnTo>
                <a:close/>
              </a:path>
            </a:pathLst>
          </a:custGeom>
          <a:solidFill>
            <a:srgbClr val="80C342"/>
          </a:solidFill>
        </p:spPr>
        <p:txBody>
          <a:bodyPr wrap="square" lIns="0" tIns="0" rIns="0" bIns="0" rtlCol="0"/>
          <a:lstStyle/>
          <a:p>
            <a:endParaRPr dirty="0"/>
          </a:p>
        </p:txBody>
      </p:sp>
      <p:sp>
        <p:nvSpPr>
          <p:cNvPr id="17" name="bk object 17"/>
          <p:cNvSpPr/>
          <p:nvPr/>
        </p:nvSpPr>
        <p:spPr>
          <a:xfrm>
            <a:off x="647700" y="611758"/>
            <a:ext cx="278130" cy="335280"/>
          </a:xfrm>
          <a:custGeom>
            <a:avLst/>
            <a:gdLst/>
            <a:ahLst/>
            <a:cxnLst/>
            <a:rect l="l" t="t" r="r" b="b"/>
            <a:pathLst>
              <a:path w="278130" h="335280">
                <a:moveTo>
                  <a:pt x="113284" y="0"/>
                </a:moveTo>
                <a:lnTo>
                  <a:pt x="0" y="0"/>
                </a:lnTo>
                <a:lnTo>
                  <a:pt x="0" y="335165"/>
                </a:lnTo>
                <a:lnTo>
                  <a:pt x="105892" y="335165"/>
                </a:lnTo>
                <a:lnTo>
                  <a:pt x="144459" y="332329"/>
                </a:lnTo>
                <a:lnTo>
                  <a:pt x="207871" y="309630"/>
                </a:lnTo>
                <a:lnTo>
                  <a:pt x="252445" y="264670"/>
                </a:lnTo>
                <a:lnTo>
                  <a:pt x="254230" y="260883"/>
                </a:lnTo>
                <a:lnTo>
                  <a:pt x="88430" y="260883"/>
                </a:lnTo>
                <a:lnTo>
                  <a:pt x="88430" y="73139"/>
                </a:lnTo>
                <a:lnTo>
                  <a:pt x="258063" y="73139"/>
                </a:lnTo>
                <a:lnTo>
                  <a:pt x="253709" y="64197"/>
                </a:lnTo>
                <a:lnTo>
                  <a:pt x="234962" y="41274"/>
                </a:lnTo>
                <a:lnTo>
                  <a:pt x="211276" y="23220"/>
                </a:lnTo>
                <a:lnTo>
                  <a:pt x="183100" y="10321"/>
                </a:lnTo>
                <a:lnTo>
                  <a:pt x="150436" y="2580"/>
                </a:lnTo>
                <a:lnTo>
                  <a:pt x="113284" y="0"/>
                </a:lnTo>
                <a:close/>
              </a:path>
              <a:path w="278130" h="335280">
                <a:moveTo>
                  <a:pt x="258063" y="73139"/>
                </a:moveTo>
                <a:lnTo>
                  <a:pt x="114173" y="73139"/>
                </a:lnTo>
                <a:lnTo>
                  <a:pt x="131159" y="74529"/>
                </a:lnTo>
                <a:lnTo>
                  <a:pt x="145829" y="78698"/>
                </a:lnTo>
                <a:lnTo>
                  <a:pt x="176028" y="107985"/>
                </a:lnTo>
                <a:lnTo>
                  <a:pt x="186042" y="163690"/>
                </a:lnTo>
                <a:lnTo>
                  <a:pt x="184866" y="186749"/>
                </a:lnTo>
                <a:lnTo>
                  <a:pt x="167233" y="236931"/>
                </a:lnTo>
                <a:lnTo>
                  <a:pt x="126937" y="259387"/>
                </a:lnTo>
                <a:lnTo>
                  <a:pt x="108127" y="260883"/>
                </a:lnTo>
                <a:lnTo>
                  <a:pt x="254230" y="260883"/>
                </a:lnTo>
                <a:lnTo>
                  <a:pt x="266542" y="234756"/>
                </a:lnTo>
                <a:lnTo>
                  <a:pt x="275004" y="200026"/>
                </a:lnTo>
                <a:lnTo>
                  <a:pt x="277825" y="160489"/>
                </a:lnTo>
                <a:lnTo>
                  <a:pt x="275144" y="123801"/>
                </a:lnTo>
                <a:lnTo>
                  <a:pt x="267104" y="91705"/>
                </a:lnTo>
                <a:lnTo>
                  <a:pt x="258063" y="73139"/>
                </a:lnTo>
                <a:close/>
              </a:path>
            </a:pathLst>
          </a:custGeom>
          <a:solidFill>
            <a:srgbClr val="231F20"/>
          </a:solidFill>
        </p:spPr>
        <p:txBody>
          <a:bodyPr wrap="square" lIns="0" tIns="0" rIns="0" bIns="0" rtlCol="0"/>
          <a:lstStyle/>
          <a:p>
            <a:endParaRPr dirty="0"/>
          </a:p>
        </p:txBody>
      </p:sp>
      <p:sp>
        <p:nvSpPr>
          <p:cNvPr id="18" name="bk object 18"/>
          <p:cNvSpPr/>
          <p:nvPr/>
        </p:nvSpPr>
        <p:spPr>
          <a:xfrm>
            <a:off x="1218810" y="610360"/>
            <a:ext cx="84455" cy="336550"/>
          </a:xfrm>
          <a:custGeom>
            <a:avLst/>
            <a:gdLst/>
            <a:ahLst/>
            <a:cxnLst/>
            <a:rect l="l" t="t" r="r" b="b"/>
            <a:pathLst>
              <a:path w="84455" h="336550">
                <a:moveTo>
                  <a:pt x="0" y="336562"/>
                </a:moveTo>
                <a:lnTo>
                  <a:pt x="84251" y="336562"/>
                </a:lnTo>
                <a:lnTo>
                  <a:pt x="84251" y="0"/>
                </a:lnTo>
                <a:lnTo>
                  <a:pt x="0" y="0"/>
                </a:lnTo>
                <a:lnTo>
                  <a:pt x="0" y="336562"/>
                </a:lnTo>
                <a:close/>
              </a:path>
            </a:pathLst>
          </a:custGeom>
          <a:solidFill>
            <a:srgbClr val="231F20"/>
          </a:solidFill>
        </p:spPr>
        <p:txBody>
          <a:bodyPr wrap="square" lIns="0" tIns="0" rIns="0" bIns="0" rtlCol="0"/>
          <a:lstStyle/>
          <a:p>
            <a:endParaRPr dirty="0"/>
          </a:p>
        </p:txBody>
      </p:sp>
      <p:sp>
        <p:nvSpPr>
          <p:cNvPr id="19" name="bk object 19"/>
          <p:cNvSpPr/>
          <p:nvPr/>
        </p:nvSpPr>
        <p:spPr>
          <a:xfrm>
            <a:off x="1335856" y="692504"/>
            <a:ext cx="243840" cy="259079"/>
          </a:xfrm>
          <a:custGeom>
            <a:avLst/>
            <a:gdLst/>
            <a:ahLst/>
            <a:cxnLst/>
            <a:rect l="l" t="t" r="r" b="b"/>
            <a:pathLst>
              <a:path w="243839" h="259080">
                <a:moveTo>
                  <a:pt x="122618" y="0"/>
                </a:moveTo>
                <a:lnTo>
                  <a:pt x="70927" y="8467"/>
                </a:lnTo>
                <a:lnTo>
                  <a:pt x="32219" y="33870"/>
                </a:lnTo>
                <a:lnTo>
                  <a:pt x="8051" y="74560"/>
                </a:lnTo>
                <a:lnTo>
                  <a:pt x="0" y="128879"/>
                </a:lnTo>
                <a:lnTo>
                  <a:pt x="2057" y="157251"/>
                </a:lnTo>
                <a:lnTo>
                  <a:pt x="18484" y="204662"/>
                </a:lnTo>
                <a:lnTo>
                  <a:pt x="50717" y="239098"/>
                </a:lnTo>
                <a:lnTo>
                  <a:pt x="94937" y="256634"/>
                </a:lnTo>
                <a:lnTo>
                  <a:pt x="121310" y="258826"/>
                </a:lnTo>
                <a:lnTo>
                  <a:pt x="148679" y="256682"/>
                </a:lnTo>
                <a:lnTo>
                  <a:pt x="193769" y="239532"/>
                </a:lnTo>
                <a:lnTo>
                  <a:pt x="225578" y="205678"/>
                </a:lnTo>
                <a:lnTo>
                  <a:pt x="230484" y="194843"/>
                </a:lnTo>
                <a:lnTo>
                  <a:pt x="122161" y="194843"/>
                </a:lnTo>
                <a:lnTo>
                  <a:pt x="112969" y="193788"/>
                </a:lnTo>
                <a:lnTo>
                  <a:pt x="87641" y="157231"/>
                </a:lnTo>
                <a:lnTo>
                  <a:pt x="85547" y="128879"/>
                </a:lnTo>
                <a:lnTo>
                  <a:pt x="86071" y="113765"/>
                </a:lnTo>
                <a:lnTo>
                  <a:pt x="98835" y="73346"/>
                </a:lnTo>
                <a:lnTo>
                  <a:pt x="121742" y="64211"/>
                </a:lnTo>
                <a:lnTo>
                  <a:pt x="230284" y="64211"/>
                </a:lnTo>
                <a:lnTo>
                  <a:pt x="228727" y="60591"/>
                </a:lnTo>
                <a:lnTo>
                  <a:pt x="199171" y="24362"/>
                </a:lnTo>
                <a:lnTo>
                  <a:pt x="156489" y="3922"/>
                </a:lnTo>
                <a:lnTo>
                  <a:pt x="140074" y="980"/>
                </a:lnTo>
                <a:lnTo>
                  <a:pt x="122618" y="0"/>
                </a:lnTo>
                <a:close/>
              </a:path>
              <a:path w="243839" h="259080">
                <a:moveTo>
                  <a:pt x="230284" y="64211"/>
                </a:moveTo>
                <a:lnTo>
                  <a:pt x="121742" y="64211"/>
                </a:lnTo>
                <a:lnTo>
                  <a:pt x="130929" y="65234"/>
                </a:lnTo>
                <a:lnTo>
                  <a:pt x="138660" y="68302"/>
                </a:lnTo>
                <a:lnTo>
                  <a:pt x="157425" y="113853"/>
                </a:lnTo>
                <a:lnTo>
                  <a:pt x="157937" y="128879"/>
                </a:lnTo>
                <a:lnTo>
                  <a:pt x="157432" y="144021"/>
                </a:lnTo>
                <a:lnTo>
                  <a:pt x="145099" y="185349"/>
                </a:lnTo>
                <a:lnTo>
                  <a:pt x="122161" y="194843"/>
                </a:lnTo>
                <a:lnTo>
                  <a:pt x="230484" y="194843"/>
                </a:lnTo>
                <a:lnTo>
                  <a:pt x="235642" y="183454"/>
                </a:lnTo>
                <a:lnTo>
                  <a:pt x="241677" y="157854"/>
                </a:lnTo>
                <a:lnTo>
                  <a:pt x="243687" y="128879"/>
                </a:lnTo>
                <a:lnTo>
                  <a:pt x="242753" y="109958"/>
                </a:lnTo>
                <a:lnTo>
                  <a:pt x="239950" y="92268"/>
                </a:lnTo>
                <a:lnTo>
                  <a:pt x="235275" y="75812"/>
                </a:lnTo>
                <a:lnTo>
                  <a:pt x="230284" y="64211"/>
                </a:lnTo>
                <a:close/>
              </a:path>
            </a:pathLst>
          </a:custGeom>
          <a:solidFill>
            <a:srgbClr val="231F20"/>
          </a:solidFill>
        </p:spPr>
        <p:txBody>
          <a:bodyPr wrap="square" lIns="0" tIns="0" rIns="0" bIns="0" rtlCol="0"/>
          <a:lstStyle/>
          <a:p>
            <a:endParaRPr dirty="0"/>
          </a:p>
        </p:txBody>
      </p:sp>
      <p:sp>
        <p:nvSpPr>
          <p:cNvPr id="20" name="bk object 20"/>
          <p:cNvSpPr/>
          <p:nvPr/>
        </p:nvSpPr>
        <p:spPr>
          <a:xfrm>
            <a:off x="1612992" y="696923"/>
            <a:ext cx="84455" cy="250190"/>
          </a:xfrm>
          <a:custGeom>
            <a:avLst/>
            <a:gdLst/>
            <a:ahLst/>
            <a:cxnLst/>
            <a:rect l="l" t="t" r="r" b="b"/>
            <a:pathLst>
              <a:path w="84455" h="250190">
                <a:moveTo>
                  <a:pt x="0" y="249999"/>
                </a:moveTo>
                <a:lnTo>
                  <a:pt x="84251" y="249999"/>
                </a:lnTo>
                <a:lnTo>
                  <a:pt x="84251" y="0"/>
                </a:lnTo>
                <a:lnTo>
                  <a:pt x="0" y="0"/>
                </a:lnTo>
                <a:lnTo>
                  <a:pt x="0" y="249999"/>
                </a:lnTo>
                <a:close/>
              </a:path>
            </a:pathLst>
          </a:custGeom>
          <a:solidFill>
            <a:srgbClr val="231F20"/>
          </a:solidFill>
        </p:spPr>
        <p:txBody>
          <a:bodyPr wrap="square" lIns="0" tIns="0" rIns="0" bIns="0" rtlCol="0"/>
          <a:lstStyle/>
          <a:p>
            <a:endParaRPr dirty="0"/>
          </a:p>
        </p:txBody>
      </p:sp>
      <p:sp>
        <p:nvSpPr>
          <p:cNvPr id="21" name="bk object 21"/>
          <p:cNvSpPr/>
          <p:nvPr/>
        </p:nvSpPr>
        <p:spPr>
          <a:xfrm>
            <a:off x="1612992" y="638528"/>
            <a:ext cx="84455" cy="0"/>
          </a:xfrm>
          <a:custGeom>
            <a:avLst/>
            <a:gdLst/>
            <a:ahLst/>
            <a:cxnLst/>
            <a:rect l="l" t="t" r="r" b="b"/>
            <a:pathLst>
              <a:path w="84455">
                <a:moveTo>
                  <a:pt x="0" y="0"/>
                </a:moveTo>
                <a:lnTo>
                  <a:pt x="84251" y="0"/>
                </a:lnTo>
              </a:path>
            </a:pathLst>
          </a:custGeom>
          <a:ln w="56337">
            <a:solidFill>
              <a:srgbClr val="231F20"/>
            </a:solidFill>
          </a:ln>
        </p:spPr>
        <p:txBody>
          <a:bodyPr wrap="square" lIns="0" tIns="0" rIns="0" bIns="0" rtlCol="0"/>
          <a:lstStyle/>
          <a:p>
            <a:endParaRPr dirty="0"/>
          </a:p>
        </p:txBody>
      </p:sp>
      <p:sp>
        <p:nvSpPr>
          <p:cNvPr id="22" name="bk object 22"/>
          <p:cNvSpPr/>
          <p:nvPr/>
        </p:nvSpPr>
        <p:spPr>
          <a:xfrm>
            <a:off x="1730738" y="618339"/>
            <a:ext cx="178435" cy="333375"/>
          </a:xfrm>
          <a:custGeom>
            <a:avLst/>
            <a:gdLst/>
            <a:ahLst/>
            <a:cxnLst/>
            <a:rect l="l" t="t" r="r" b="b"/>
            <a:pathLst>
              <a:path w="178435" h="333375">
                <a:moveTo>
                  <a:pt x="114414" y="143230"/>
                </a:moveTo>
                <a:lnTo>
                  <a:pt x="29514" y="143230"/>
                </a:lnTo>
                <a:lnTo>
                  <a:pt x="29514" y="246291"/>
                </a:lnTo>
                <a:lnTo>
                  <a:pt x="34197" y="284703"/>
                </a:lnTo>
                <a:lnTo>
                  <a:pt x="59097" y="321013"/>
                </a:lnTo>
                <a:lnTo>
                  <a:pt x="109435" y="332993"/>
                </a:lnTo>
                <a:lnTo>
                  <a:pt x="119453" y="332793"/>
                </a:lnTo>
                <a:lnTo>
                  <a:pt x="161339" y="325513"/>
                </a:lnTo>
                <a:lnTo>
                  <a:pt x="177965" y="319100"/>
                </a:lnTo>
                <a:lnTo>
                  <a:pt x="177965" y="264820"/>
                </a:lnTo>
                <a:lnTo>
                  <a:pt x="137236" y="264820"/>
                </a:lnTo>
                <a:lnTo>
                  <a:pt x="127251" y="263303"/>
                </a:lnTo>
                <a:lnTo>
                  <a:pt x="120119" y="258752"/>
                </a:lnTo>
                <a:lnTo>
                  <a:pt x="115840" y="251168"/>
                </a:lnTo>
                <a:lnTo>
                  <a:pt x="114414" y="240550"/>
                </a:lnTo>
                <a:lnTo>
                  <a:pt x="114414" y="143230"/>
                </a:lnTo>
                <a:close/>
              </a:path>
              <a:path w="178435" h="333375">
                <a:moveTo>
                  <a:pt x="177965" y="256197"/>
                </a:moveTo>
                <a:lnTo>
                  <a:pt x="166534" y="259966"/>
                </a:lnTo>
                <a:lnTo>
                  <a:pt x="155938" y="262661"/>
                </a:lnTo>
                <a:lnTo>
                  <a:pt x="146173" y="264280"/>
                </a:lnTo>
                <a:lnTo>
                  <a:pt x="137236" y="264820"/>
                </a:lnTo>
                <a:lnTo>
                  <a:pt x="177965" y="264820"/>
                </a:lnTo>
                <a:lnTo>
                  <a:pt x="177965" y="256197"/>
                </a:lnTo>
                <a:close/>
              </a:path>
              <a:path w="178435" h="333375">
                <a:moveTo>
                  <a:pt x="168173" y="78600"/>
                </a:moveTo>
                <a:lnTo>
                  <a:pt x="0" y="78600"/>
                </a:lnTo>
                <a:lnTo>
                  <a:pt x="0" y="143230"/>
                </a:lnTo>
                <a:lnTo>
                  <a:pt x="168173" y="143230"/>
                </a:lnTo>
                <a:lnTo>
                  <a:pt x="168173" y="78600"/>
                </a:lnTo>
                <a:close/>
              </a:path>
              <a:path w="178435" h="333375">
                <a:moveTo>
                  <a:pt x="114414" y="0"/>
                </a:moveTo>
                <a:lnTo>
                  <a:pt x="29514" y="14770"/>
                </a:lnTo>
                <a:lnTo>
                  <a:pt x="29514" y="78600"/>
                </a:lnTo>
                <a:lnTo>
                  <a:pt x="114414" y="78600"/>
                </a:lnTo>
                <a:lnTo>
                  <a:pt x="114414" y="0"/>
                </a:lnTo>
                <a:close/>
              </a:path>
            </a:pathLst>
          </a:custGeom>
          <a:solidFill>
            <a:srgbClr val="231F20"/>
          </a:solidFill>
        </p:spPr>
        <p:txBody>
          <a:bodyPr wrap="square" lIns="0" tIns="0" rIns="0" bIns="0" rtlCol="0"/>
          <a:lstStyle/>
          <a:p>
            <a:endParaRPr dirty="0"/>
          </a:p>
        </p:txBody>
      </p:sp>
      <p:sp>
        <p:nvSpPr>
          <p:cNvPr id="23" name="bk object 23"/>
          <p:cNvSpPr/>
          <p:nvPr/>
        </p:nvSpPr>
        <p:spPr>
          <a:xfrm>
            <a:off x="1925741" y="618339"/>
            <a:ext cx="178435" cy="333375"/>
          </a:xfrm>
          <a:custGeom>
            <a:avLst/>
            <a:gdLst/>
            <a:ahLst/>
            <a:cxnLst/>
            <a:rect l="l" t="t" r="r" b="b"/>
            <a:pathLst>
              <a:path w="178435" h="333375">
                <a:moveTo>
                  <a:pt x="114426" y="143230"/>
                </a:moveTo>
                <a:lnTo>
                  <a:pt x="29527" y="143230"/>
                </a:lnTo>
                <a:lnTo>
                  <a:pt x="29527" y="246291"/>
                </a:lnTo>
                <a:lnTo>
                  <a:pt x="34213" y="284703"/>
                </a:lnTo>
                <a:lnTo>
                  <a:pt x="59120" y="321013"/>
                </a:lnTo>
                <a:lnTo>
                  <a:pt x="109448" y="332993"/>
                </a:lnTo>
                <a:lnTo>
                  <a:pt x="119472" y="332793"/>
                </a:lnTo>
                <a:lnTo>
                  <a:pt x="161361" y="325513"/>
                </a:lnTo>
                <a:lnTo>
                  <a:pt x="177977" y="319100"/>
                </a:lnTo>
                <a:lnTo>
                  <a:pt x="177977" y="264820"/>
                </a:lnTo>
                <a:lnTo>
                  <a:pt x="137248" y="264820"/>
                </a:lnTo>
                <a:lnTo>
                  <a:pt x="127264" y="263303"/>
                </a:lnTo>
                <a:lnTo>
                  <a:pt x="120132" y="258752"/>
                </a:lnTo>
                <a:lnTo>
                  <a:pt x="115853" y="251168"/>
                </a:lnTo>
                <a:lnTo>
                  <a:pt x="114426" y="240550"/>
                </a:lnTo>
                <a:lnTo>
                  <a:pt x="114426" y="143230"/>
                </a:lnTo>
                <a:close/>
              </a:path>
              <a:path w="178435" h="333375">
                <a:moveTo>
                  <a:pt x="177977" y="256197"/>
                </a:moveTo>
                <a:lnTo>
                  <a:pt x="166541" y="259966"/>
                </a:lnTo>
                <a:lnTo>
                  <a:pt x="155946" y="262661"/>
                </a:lnTo>
                <a:lnTo>
                  <a:pt x="146184" y="264280"/>
                </a:lnTo>
                <a:lnTo>
                  <a:pt x="137248" y="264820"/>
                </a:lnTo>
                <a:lnTo>
                  <a:pt x="177977" y="264820"/>
                </a:lnTo>
                <a:lnTo>
                  <a:pt x="177977" y="256197"/>
                </a:lnTo>
                <a:close/>
              </a:path>
              <a:path w="178435" h="333375">
                <a:moveTo>
                  <a:pt x="168198" y="78600"/>
                </a:moveTo>
                <a:lnTo>
                  <a:pt x="0" y="78600"/>
                </a:lnTo>
                <a:lnTo>
                  <a:pt x="0" y="143230"/>
                </a:lnTo>
                <a:lnTo>
                  <a:pt x="168198" y="143230"/>
                </a:lnTo>
                <a:lnTo>
                  <a:pt x="168198" y="78600"/>
                </a:lnTo>
                <a:close/>
              </a:path>
              <a:path w="178435" h="333375">
                <a:moveTo>
                  <a:pt x="114426" y="0"/>
                </a:moveTo>
                <a:lnTo>
                  <a:pt x="29527" y="13804"/>
                </a:lnTo>
                <a:lnTo>
                  <a:pt x="29527" y="78600"/>
                </a:lnTo>
                <a:lnTo>
                  <a:pt x="114426" y="78600"/>
                </a:lnTo>
                <a:lnTo>
                  <a:pt x="114426" y="0"/>
                </a:lnTo>
                <a:close/>
              </a:path>
            </a:pathLst>
          </a:custGeom>
          <a:solidFill>
            <a:srgbClr val="231F20"/>
          </a:solidFill>
        </p:spPr>
        <p:txBody>
          <a:bodyPr wrap="square" lIns="0" tIns="0" rIns="0" bIns="0" rtlCol="0"/>
          <a:lstStyle/>
          <a:p>
            <a:endParaRPr dirty="0"/>
          </a:p>
        </p:txBody>
      </p:sp>
      <p:sp>
        <p:nvSpPr>
          <p:cNvPr id="24" name="bk object 24"/>
          <p:cNvSpPr/>
          <p:nvPr/>
        </p:nvSpPr>
        <p:spPr>
          <a:xfrm>
            <a:off x="2123209" y="692513"/>
            <a:ext cx="236220" cy="259079"/>
          </a:xfrm>
          <a:custGeom>
            <a:avLst/>
            <a:gdLst/>
            <a:ahLst/>
            <a:cxnLst/>
            <a:rect l="l" t="t" r="r" b="b"/>
            <a:pathLst>
              <a:path w="236219" h="259080">
                <a:moveTo>
                  <a:pt x="120446" y="0"/>
                </a:moveTo>
                <a:lnTo>
                  <a:pt x="69170" y="8467"/>
                </a:lnTo>
                <a:lnTo>
                  <a:pt x="31229" y="33870"/>
                </a:lnTo>
                <a:lnTo>
                  <a:pt x="7808" y="75104"/>
                </a:lnTo>
                <a:lnTo>
                  <a:pt x="0" y="131064"/>
                </a:lnTo>
                <a:lnTo>
                  <a:pt x="2109" y="159976"/>
                </a:lnTo>
                <a:lnTo>
                  <a:pt x="18972" y="207253"/>
                </a:lnTo>
                <a:lnTo>
                  <a:pt x="52287" y="240143"/>
                </a:lnTo>
                <a:lnTo>
                  <a:pt x="99637" y="256749"/>
                </a:lnTo>
                <a:lnTo>
                  <a:pt x="128422" y="258826"/>
                </a:lnTo>
                <a:lnTo>
                  <a:pt x="142560" y="258576"/>
                </a:lnTo>
                <a:lnTo>
                  <a:pt x="189249" y="252471"/>
                </a:lnTo>
                <a:lnTo>
                  <a:pt x="219532" y="240626"/>
                </a:lnTo>
                <a:lnTo>
                  <a:pt x="209612" y="197485"/>
                </a:lnTo>
                <a:lnTo>
                  <a:pt x="138544" y="197485"/>
                </a:lnTo>
                <a:lnTo>
                  <a:pt x="127004" y="196741"/>
                </a:lnTo>
                <a:lnTo>
                  <a:pt x="89284" y="171394"/>
                </a:lnTo>
                <a:lnTo>
                  <a:pt x="85102" y="152692"/>
                </a:lnTo>
                <a:lnTo>
                  <a:pt x="235712" y="152692"/>
                </a:lnTo>
                <a:lnTo>
                  <a:pt x="235712" y="114312"/>
                </a:lnTo>
                <a:lnTo>
                  <a:pt x="234566" y="98412"/>
                </a:lnTo>
                <a:lnTo>
                  <a:pt x="86829" y="98412"/>
                </a:lnTo>
                <a:lnTo>
                  <a:pt x="88213" y="88836"/>
                </a:lnTo>
                <a:lnTo>
                  <a:pt x="116331" y="59286"/>
                </a:lnTo>
                <a:lnTo>
                  <a:pt x="123456" y="58686"/>
                </a:lnTo>
                <a:lnTo>
                  <a:pt x="224976" y="58686"/>
                </a:lnTo>
                <a:lnTo>
                  <a:pt x="218802" y="45811"/>
                </a:lnTo>
                <a:lnTo>
                  <a:pt x="205651" y="29464"/>
                </a:lnTo>
                <a:lnTo>
                  <a:pt x="189058" y="16577"/>
                </a:lnTo>
                <a:lnTo>
                  <a:pt x="169325" y="7369"/>
                </a:lnTo>
                <a:lnTo>
                  <a:pt x="146454" y="1842"/>
                </a:lnTo>
                <a:lnTo>
                  <a:pt x="120446" y="0"/>
                </a:lnTo>
                <a:close/>
              </a:path>
              <a:path w="236219" h="259080">
                <a:moveTo>
                  <a:pt x="206578" y="184289"/>
                </a:moveTo>
                <a:lnTo>
                  <a:pt x="169830" y="195063"/>
                </a:lnTo>
                <a:lnTo>
                  <a:pt x="138544" y="197485"/>
                </a:lnTo>
                <a:lnTo>
                  <a:pt x="209612" y="197485"/>
                </a:lnTo>
                <a:lnTo>
                  <a:pt x="206578" y="184289"/>
                </a:lnTo>
                <a:close/>
              </a:path>
              <a:path w="236219" h="259080">
                <a:moveTo>
                  <a:pt x="224976" y="58686"/>
                </a:moveTo>
                <a:lnTo>
                  <a:pt x="123456" y="58686"/>
                </a:lnTo>
                <a:lnTo>
                  <a:pt x="131131" y="59363"/>
                </a:lnTo>
                <a:lnTo>
                  <a:pt x="137980" y="61393"/>
                </a:lnTo>
                <a:lnTo>
                  <a:pt x="159207" y="98412"/>
                </a:lnTo>
                <a:lnTo>
                  <a:pt x="234566" y="98412"/>
                </a:lnTo>
                <a:lnTo>
                  <a:pt x="233833" y="88235"/>
                </a:lnTo>
                <a:lnTo>
                  <a:pt x="228196" y="65401"/>
                </a:lnTo>
                <a:lnTo>
                  <a:pt x="224976" y="58686"/>
                </a:lnTo>
                <a:close/>
              </a:path>
            </a:pathLst>
          </a:custGeom>
          <a:solidFill>
            <a:srgbClr val="231F20"/>
          </a:solidFill>
        </p:spPr>
        <p:txBody>
          <a:bodyPr wrap="square" lIns="0" tIns="0" rIns="0" bIns="0" rtlCol="0"/>
          <a:lstStyle/>
          <a:p>
            <a:endParaRPr dirty="0"/>
          </a:p>
        </p:txBody>
      </p:sp>
      <p:sp>
        <p:nvSpPr>
          <p:cNvPr id="25" name="bk object 25"/>
          <p:cNvSpPr/>
          <p:nvPr/>
        </p:nvSpPr>
        <p:spPr>
          <a:xfrm>
            <a:off x="950508" y="692513"/>
            <a:ext cx="236220" cy="259079"/>
          </a:xfrm>
          <a:custGeom>
            <a:avLst/>
            <a:gdLst/>
            <a:ahLst/>
            <a:cxnLst/>
            <a:rect l="l" t="t" r="r" b="b"/>
            <a:pathLst>
              <a:path w="236219" h="259080">
                <a:moveTo>
                  <a:pt x="120446" y="0"/>
                </a:moveTo>
                <a:lnTo>
                  <a:pt x="69162" y="8467"/>
                </a:lnTo>
                <a:lnTo>
                  <a:pt x="31242" y="33870"/>
                </a:lnTo>
                <a:lnTo>
                  <a:pt x="7810" y="75104"/>
                </a:lnTo>
                <a:lnTo>
                  <a:pt x="0" y="131064"/>
                </a:lnTo>
                <a:lnTo>
                  <a:pt x="2107" y="159976"/>
                </a:lnTo>
                <a:lnTo>
                  <a:pt x="18972" y="207253"/>
                </a:lnTo>
                <a:lnTo>
                  <a:pt x="52287" y="240143"/>
                </a:lnTo>
                <a:lnTo>
                  <a:pt x="99635" y="256749"/>
                </a:lnTo>
                <a:lnTo>
                  <a:pt x="128422" y="258826"/>
                </a:lnTo>
                <a:lnTo>
                  <a:pt x="142560" y="258576"/>
                </a:lnTo>
                <a:lnTo>
                  <a:pt x="189255" y="252471"/>
                </a:lnTo>
                <a:lnTo>
                  <a:pt x="219532" y="240626"/>
                </a:lnTo>
                <a:lnTo>
                  <a:pt x="209622" y="197485"/>
                </a:lnTo>
                <a:lnTo>
                  <a:pt x="138544" y="197485"/>
                </a:lnTo>
                <a:lnTo>
                  <a:pt x="127009" y="196741"/>
                </a:lnTo>
                <a:lnTo>
                  <a:pt x="89287" y="171394"/>
                </a:lnTo>
                <a:lnTo>
                  <a:pt x="85115" y="152692"/>
                </a:lnTo>
                <a:lnTo>
                  <a:pt x="235712" y="152692"/>
                </a:lnTo>
                <a:lnTo>
                  <a:pt x="235712" y="114312"/>
                </a:lnTo>
                <a:lnTo>
                  <a:pt x="234567" y="98412"/>
                </a:lnTo>
                <a:lnTo>
                  <a:pt x="86829" y="98412"/>
                </a:lnTo>
                <a:lnTo>
                  <a:pt x="88213" y="88836"/>
                </a:lnTo>
                <a:lnTo>
                  <a:pt x="116334" y="59286"/>
                </a:lnTo>
                <a:lnTo>
                  <a:pt x="123469" y="58686"/>
                </a:lnTo>
                <a:lnTo>
                  <a:pt x="224984" y="58686"/>
                </a:lnTo>
                <a:lnTo>
                  <a:pt x="218813" y="45811"/>
                </a:lnTo>
                <a:lnTo>
                  <a:pt x="205663" y="29464"/>
                </a:lnTo>
                <a:lnTo>
                  <a:pt x="189071" y="16577"/>
                </a:lnTo>
                <a:lnTo>
                  <a:pt x="169337" y="7369"/>
                </a:lnTo>
                <a:lnTo>
                  <a:pt x="146461" y="1842"/>
                </a:lnTo>
                <a:lnTo>
                  <a:pt x="120446" y="0"/>
                </a:lnTo>
                <a:close/>
              </a:path>
              <a:path w="236219" h="259080">
                <a:moveTo>
                  <a:pt x="206590" y="184289"/>
                </a:moveTo>
                <a:lnTo>
                  <a:pt x="169835" y="195063"/>
                </a:lnTo>
                <a:lnTo>
                  <a:pt x="138544" y="197485"/>
                </a:lnTo>
                <a:lnTo>
                  <a:pt x="209622" y="197485"/>
                </a:lnTo>
                <a:lnTo>
                  <a:pt x="206590" y="184289"/>
                </a:lnTo>
                <a:close/>
              </a:path>
              <a:path w="236219" h="259080">
                <a:moveTo>
                  <a:pt x="224984" y="58686"/>
                </a:moveTo>
                <a:lnTo>
                  <a:pt x="123469" y="58686"/>
                </a:lnTo>
                <a:lnTo>
                  <a:pt x="131136" y="59363"/>
                </a:lnTo>
                <a:lnTo>
                  <a:pt x="137983" y="61393"/>
                </a:lnTo>
                <a:lnTo>
                  <a:pt x="159232" y="98412"/>
                </a:lnTo>
                <a:lnTo>
                  <a:pt x="234567" y="98412"/>
                </a:lnTo>
                <a:lnTo>
                  <a:pt x="233835" y="88235"/>
                </a:lnTo>
                <a:lnTo>
                  <a:pt x="228203" y="65401"/>
                </a:lnTo>
                <a:lnTo>
                  <a:pt x="224984" y="58686"/>
                </a:lnTo>
                <a:close/>
              </a:path>
            </a:pathLst>
          </a:custGeom>
          <a:solidFill>
            <a:srgbClr val="231F20"/>
          </a:solidFill>
        </p:spPr>
        <p:txBody>
          <a:bodyPr wrap="square" lIns="0" tIns="0" rIns="0" bIns="0" rtlCol="0"/>
          <a:lstStyle/>
          <a:p>
            <a:endParaRPr dirty="0"/>
          </a:p>
        </p:txBody>
      </p:sp>
      <p:sp>
        <p:nvSpPr>
          <p:cNvPr id="2" name="Holder 2"/>
          <p:cNvSpPr>
            <a:spLocks noGrp="1"/>
          </p:cNvSpPr>
          <p:nvPr>
            <p:ph type="title"/>
          </p:nvPr>
        </p:nvSpPr>
        <p:spPr/>
        <p:txBody>
          <a:bodyPr lIns="0" tIns="0" rIns="0" bIns="0"/>
          <a:lstStyle>
            <a:lvl1pPr>
              <a:defRPr sz="2800" b="0" i="0">
                <a:solidFill>
                  <a:schemeClr val="bg1"/>
                </a:solidFill>
                <a:latin typeface="Open Sans Light"/>
                <a:cs typeface="Open Sans Light"/>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9/14/2021</a:t>
            </a:fld>
            <a:endParaRPr lang="en-US" dirty="0"/>
          </a:p>
        </p:txBody>
      </p:sp>
      <p:sp>
        <p:nvSpPr>
          <p:cNvPr id="6" name="Holder 6"/>
          <p:cNvSpPr>
            <a:spLocks noGrp="1"/>
          </p:cNvSpPr>
          <p:nvPr>
            <p:ph type="sldNum" sz="quarter" idx="7"/>
          </p:nvPr>
        </p:nvSpPr>
        <p:spPr/>
        <p:txBody>
          <a:bodyPr lIns="0" tIns="0" rIns="0" bIns="0"/>
          <a:lstStyle>
            <a:lvl1pPr>
              <a:defRPr sz="700" b="1" i="0">
                <a:solidFill>
                  <a:srgbClr val="231F20"/>
                </a:solidFill>
                <a:latin typeface="Open Sans"/>
                <a:cs typeface="Open Sans"/>
              </a:defRPr>
            </a:lvl1pPr>
          </a:lstStyle>
          <a:p>
            <a:pPr marL="25400">
              <a:lnSpc>
                <a:spcPct val="100000"/>
              </a:lnSpc>
              <a:spcBef>
                <a:spcPts val="145"/>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9/14/2021</a:t>
            </a:fld>
            <a:endParaRPr lang="en-US" dirty="0"/>
          </a:p>
        </p:txBody>
      </p:sp>
      <p:sp>
        <p:nvSpPr>
          <p:cNvPr id="4" name="Holder 4"/>
          <p:cNvSpPr>
            <a:spLocks noGrp="1"/>
          </p:cNvSpPr>
          <p:nvPr>
            <p:ph type="sldNum" sz="quarter" idx="7"/>
          </p:nvPr>
        </p:nvSpPr>
        <p:spPr/>
        <p:txBody>
          <a:bodyPr lIns="0" tIns="0" rIns="0" bIns="0"/>
          <a:lstStyle>
            <a:lvl1pPr>
              <a:defRPr sz="700" b="1" i="0">
                <a:solidFill>
                  <a:srgbClr val="231F20"/>
                </a:solidFill>
                <a:latin typeface="Open Sans"/>
                <a:cs typeface="Open Sans"/>
              </a:defRPr>
            </a:lvl1pPr>
          </a:lstStyle>
          <a:p>
            <a:pPr marL="25400">
              <a:lnSpc>
                <a:spcPct val="100000"/>
              </a:lnSpc>
              <a:spcBef>
                <a:spcPts val="145"/>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23900" y="1491996"/>
            <a:ext cx="6858000" cy="2743200"/>
          </a:xfrm>
          <a:prstGeom prst="rect">
            <a:avLst/>
          </a:prstGeom>
        </p:spPr>
        <p:txBody>
          <a:bodyPr wrap="square" lIns="0" tIns="0" rIns="0" bIns="0">
            <a:spAutoFit/>
          </a:bodyPr>
          <a:lstStyle>
            <a:lvl1pPr>
              <a:defRPr sz="2800" b="0" i="0">
                <a:solidFill>
                  <a:schemeClr val="bg1"/>
                </a:solidFill>
                <a:latin typeface="Open Sans Light"/>
                <a:cs typeface="Open Sans Light"/>
              </a:defRPr>
            </a:lvl1pPr>
          </a:lstStyle>
          <a:p>
            <a:endParaRPr/>
          </a:p>
        </p:txBody>
      </p:sp>
      <p:sp>
        <p:nvSpPr>
          <p:cNvPr id="3" name="Holder 3"/>
          <p:cNvSpPr>
            <a:spLocks noGrp="1"/>
          </p:cNvSpPr>
          <p:nvPr>
            <p:ph type="body" idx="1"/>
          </p:nvPr>
        </p:nvSpPr>
        <p:spPr>
          <a:xfrm>
            <a:off x="415290" y="2436114"/>
            <a:ext cx="7475220" cy="699058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823972" y="9850374"/>
            <a:ext cx="2657856" cy="52959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15290" y="9850374"/>
            <a:ext cx="1910334" cy="52959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9/14/2021</a:t>
            </a:fld>
            <a:endParaRPr lang="en-US" dirty="0"/>
          </a:p>
        </p:txBody>
      </p:sp>
      <p:sp>
        <p:nvSpPr>
          <p:cNvPr id="6" name="Holder 6"/>
          <p:cNvSpPr>
            <a:spLocks noGrp="1"/>
          </p:cNvSpPr>
          <p:nvPr>
            <p:ph type="sldNum" sz="quarter" idx="7"/>
          </p:nvPr>
        </p:nvSpPr>
        <p:spPr>
          <a:xfrm>
            <a:off x="698500" y="9760788"/>
            <a:ext cx="101600" cy="146684"/>
          </a:xfrm>
          <a:prstGeom prst="rect">
            <a:avLst/>
          </a:prstGeom>
        </p:spPr>
        <p:txBody>
          <a:bodyPr wrap="square" lIns="0" tIns="0" rIns="0" bIns="0">
            <a:spAutoFit/>
          </a:bodyPr>
          <a:lstStyle>
            <a:lvl1pPr>
              <a:defRPr sz="700" b="1" i="0">
                <a:solidFill>
                  <a:srgbClr val="231F20"/>
                </a:solidFill>
                <a:latin typeface="Open Sans"/>
                <a:cs typeface="Open Sans"/>
              </a:defRPr>
            </a:lvl1pPr>
          </a:lstStyle>
          <a:p>
            <a:pPr marL="25400">
              <a:lnSpc>
                <a:spcPct val="100000"/>
              </a:lnSpc>
              <a:spcBef>
                <a:spcPts val="145"/>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2" r:id="rId1"/>
    <p:sldLayoutId id="2147483665"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13">
            <a:extLst>
              <a:ext uri="{FF2B5EF4-FFF2-40B4-BE49-F238E27FC236}">
                <a16:creationId xmlns:a16="http://schemas.microsoft.com/office/drawing/2014/main" id="{CCE8EE90-45F4-4BC9-A508-F803EC88F993}"/>
              </a:ext>
            </a:extLst>
          </p:cNvPr>
          <p:cNvSpPr txBox="1"/>
          <p:nvPr/>
        </p:nvSpPr>
        <p:spPr>
          <a:xfrm>
            <a:off x="676275" y="4076700"/>
            <a:ext cx="6948488" cy="369332"/>
          </a:xfrm>
          <a:prstGeom prst="rect">
            <a:avLst/>
          </a:prstGeom>
        </p:spPr>
        <p:txBody>
          <a:bodyPr vert="horz" wrap="square" lIns="0" tIns="0" rIns="0" bIns="0" rtlCol="0">
            <a:spAutoFit/>
          </a:bodyPr>
          <a:lstStyle/>
          <a:p>
            <a:r>
              <a:rPr lang="en-US" sz="1200" dirty="0">
                <a:latin typeface="Open Sans" panose="020B0606030504020204" pitchFamily="34" charset="0"/>
                <a:ea typeface="Open Sans" panose="020B0606030504020204" pitchFamily="34" charset="0"/>
                <a:cs typeface="Open Sans" panose="020B0606030504020204" pitchFamily="34" charset="0"/>
              </a:rPr>
              <a:t>Healthsource RI is the official healthcare portal for the state of Rhode Island </a:t>
            </a:r>
            <a:r>
              <a:rPr lang="en-US" sz="12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t>and is one of the prestigious client with Deloitte.</a:t>
            </a:r>
            <a:endParaRPr lang="en-US"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Rectangle 22">
            <a:extLst>
              <a:ext uri="{FF2B5EF4-FFF2-40B4-BE49-F238E27FC236}">
                <a16:creationId xmlns:a16="http://schemas.microsoft.com/office/drawing/2014/main" id="{DD702BC8-73D0-4210-BAD8-EEF7422C9CB0}"/>
              </a:ext>
            </a:extLst>
          </p:cNvPr>
          <p:cNvSpPr/>
          <p:nvPr/>
        </p:nvSpPr>
        <p:spPr>
          <a:xfrm>
            <a:off x="577215" y="1523732"/>
            <a:ext cx="3657600" cy="461665"/>
          </a:xfrm>
          <a:prstGeom prst="rect">
            <a:avLst/>
          </a:prstGeom>
        </p:spPr>
        <p:txBody>
          <a:bodyPr wrap="square">
            <a:spAutoFit/>
          </a:bodyPr>
          <a:lstStyle/>
          <a:p>
            <a:r>
              <a:rPr lang="da-DK" sz="2400" b="1" spc="-30" dirty="0">
                <a:solidFill>
                  <a:srgbClr val="231F20"/>
                </a:solidFill>
                <a:latin typeface="Open Sans" panose="020B0606030504020204" pitchFamily="34" charset="0"/>
                <a:ea typeface="Open Sans" panose="020B0606030504020204" pitchFamily="34" charset="0"/>
                <a:cs typeface="Open Sans" panose="020B0606030504020204" pitchFamily="34" charset="0"/>
              </a:rPr>
              <a:t>SVN-DevOps</a:t>
            </a:r>
          </a:p>
        </p:txBody>
      </p:sp>
      <p:sp>
        <p:nvSpPr>
          <p:cNvPr id="5" name="Rectangle 4">
            <a:extLst>
              <a:ext uri="{FF2B5EF4-FFF2-40B4-BE49-F238E27FC236}">
                <a16:creationId xmlns:a16="http://schemas.microsoft.com/office/drawing/2014/main" id="{516B45A5-B8B3-4884-9B1A-011B152F9DD4}"/>
              </a:ext>
            </a:extLst>
          </p:cNvPr>
          <p:cNvSpPr/>
          <p:nvPr/>
        </p:nvSpPr>
        <p:spPr>
          <a:xfrm>
            <a:off x="577216" y="3467101"/>
            <a:ext cx="7254694" cy="484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Open Sans" panose="020B0606030504020204" pitchFamily="34" charset="0"/>
                <a:ea typeface="Open Sans" panose="020B0606030504020204" pitchFamily="34" charset="0"/>
                <a:cs typeface="Open Sans" panose="020B0606030504020204" pitchFamily="34" charset="0"/>
              </a:rPr>
              <a:t>Healthsource RI </a:t>
            </a:r>
          </a:p>
        </p:txBody>
      </p:sp>
      <p:sp>
        <p:nvSpPr>
          <p:cNvPr id="27" name="object 2">
            <a:extLst>
              <a:ext uri="{FF2B5EF4-FFF2-40B4-BE49-F238E27FC236}">
                <a16:creationId xmlns:a16="http://schemas.microsoft.com/office/drawing/2014/main" id="{A7CCCFD0-1ED4-411A-8D7F-09A6F0CA9088}"/>
              </a:ext>
            </a:extLst>
          </p:cNvPr>
          <p:cNvSpPr txBox="1"/>
          <p:nvPr/>
        </p:nvSpPr>
        <p:spPr>
          <a:xfrm>
            <a:off x="342901" y="4828997"/>
            <a:ext cx="5006340" cy="2694584"/>
          </a:xfrm>
          <a:prstGeom prst="rect">
            <a:avLst/>
          </a:prstGeom>
        </p:spPr>
        <p:txBody>
          <a:bodyPr vert="horz" wrap="square" lIns="0" tIns="0" rIns="0" bIns="0" rtlCol="0">
            <a:spAutoFit/>
          </a:bodyPr>
          <a:lstStyle/>
          <a:p>
            <a:pPr marL="12700">
              <a:lnSpc>
                <a:spcPct val="100000"/>
              </a:lnSpc>
            </a:pPr>
            <a:endParaRPr lang="en-US" sz="1000" b="1" spc="-5" dirty="0">
              <a:solidFill>
                <a:srgbClr val="0097A9"/>
              </a:solidFill>
              <a:latin typeface="Open Sans" panose="020B0606030504020204" pitchFamily="34" charset="0"/>
              <a:ea typeface="Open Sans" panose="020B0606030504020204" pitchFamily="34" charset="0"/>
              <a:cs typeface="Open Sans" panose="020B0606030504020204" pitchFamily="34" charset="0"/>
            </a:endParaRPr>
          </a:p>
          <a:p>
            <a:pPr marL="12700">
              <a:lnSpc>
                <a:spcPct val="100000"/>
              </a:lnSpc>
            </a:pPr>
            <a:r>
              <a:rPr lang="en-US" sz="1000" b="1" spc="-5" dirty="0">
                <a:solidFill>
                  <a:srgbClr val="0097A9"/>
                </a:solidFill>
                <a:latin typeface="Open Sans" panose="020B0606030504020204" pitchFamily="34" charset="0"/>
                <a:ea typeface="Open Sans" panose="020B0606030504020204" pitchFamily="34" charset="0"/>
                <a:cs typeface="Open Sans" panose="020B0606030504020204" pitchFamily="34" charset="0"/>
              </a:rPr>
              <a:t>Issue: Commit failures and Implementation</a:t>
            </a:r>
          </a:p>
          <a:p>
            <a:pPr marL="12700" marR="5080">
              <a:lnSpc>
                <a:spcPts val="1200"/>
              </a:lnSpc>
              <a:spcBef>
                <a:spcPts val="60"/>
              </a:spcBef>
            </a:pPr>
            <a:endParaRPr lang="en-US" sz="900" b="0" spc="-5" dirty="0">
              <a:solidFill>
                <a:srgbClr val="231F20"/>
              </a:solidFill>
              <a:latin typeface="Open Sans" panose="020B0606030504020204" pitchFamily="34" charset="0"/>
              <a:ea typeface="Open Sans" panose="020B0606030504020204" pitchFamily="34" charset="0"/>
              <a:cs typeface="Open Sans" panose="020B0606030504020204" pitchFamily="34" charset="0"/>
            </a:endParaRPr>
          </a:p>
          <a:p>
            <a:pPr marL="12700" marR="5080">
              <a:lnSpc>
                <a:spcPts val="1200"/>
              </a:lnSpc>
              <a:spcBef>
                <a:spcPts val="60"/>
              </a:spcBef>
            </a:pPr>
            <a: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t>Deloitte is working closely as a team to setup, implement post Commit hook using SVN</a:t>
            </a:r>
          </a:p>
          <a:p>
            <a:pPr marL="12700" marR="5080">
              <a:lnSpc>
                <a:spcPts val="1200"/>
              </a:lnSpc>
              <a:spcBef>
                <a:spcPts val="60"/>
              </a:spcBef>
            </a:pPr>
            <a:endParaRPr lang="en-US" sz="800" spc="-5" dirty="0">
              <a:solidFill>
                <a:srgbClr val="231F20"/>
              </a:solidFill>
              <a:latin typeface="Open Sans" panose="020B0606030504020204" pitchFamily="34" charset="0"/>
              <a:ea typeface="Open Sans" panose="020B0606030504020204" pitchFamily="34" charset="0"/>
              <a:cs typeface="Open Sans" panose="020B0606030504020204" pitchFamily="34" charset="0"/>
            </a:endParaRPr>
          </a:p>
          <a:p>
            <a:pPr marL="12700">
              <a:lnSpc>
                <a:spcPct val="100000"/>
              </a:lnSpc>
            </a:pPr>
            <a:r>
              <a:rPr lang="en-US" sz="900" b="1" spc="-5" dirty="0">
                <a:solidFill>
                  <a:srgbClr val="0097A9"/>
                </a:solidFill>
                <a:latin typeface="Open Sans" panose="020B0606030504020204" pitchFamily="34" charset="0"/>
                <a:ea typeface="Open Sans" panose="020B0606030504020204" pitchFamily="34" charset="0"/>
                <a:cs typeface="Open Sans" panose="020B0606030504020204" pitchFamily="34" charset="0"/>
              </a:rPr>
              <a:t>Approach: SVN-DevOps</a:t>
            </a:r>
            <a:endPar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endParaRPr>
          </a:p>
          <a:p>
            <a:pPr marL="12700" marR="5080">
              <a:lnSpc>
                <a:spcPts val="1200"/>
              </a:lnSpc>
              <a:spcBef>
                <a:spcPts val="60"/>
              </a:spcBef>
            </a:pPr>
            <a:endPar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endParaRPr>
          </a:p>
          <a:p>
            <a:pPr marL="12700" marR="5080">
              <a:lnSpc>
                <a:spcPts val="1200"/>
              </a:lnSpc>
              <a:spcBef>
                <a:spcPts val="60"/>
              </a:spcBef>
            </a:pPr>
            <a: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t>Client has a requirement to automate the commits to higher branches in SVN , after exploring multiple tools in the market and post looking at the features and benefits , We stopped at SVN-Hooks suiting all our requirements, We are currently using SVN-Hooks for Post commit to propagate to higher branches, this will reduce the Risk of missing commits to higher Branches.</a:t>
            </a:r>
          </a:p>
          <a:p>
            <a:pPr marL="12700" marR="5080">
              <a:lnSpc>
                <a:spcPts val="1200"/>
              </a:lnSpc>
              <a:spcBef>
                <a:spcPts val="60"/>
              </a:spcBef>
            </a:pPr>
            <a: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t>Further will have it implemented to all the major repositories across various locations in SVN.</a:t>
            </a:r>
          </a:p>
          <a:p>
            <a:pPr marL="12700" marR="5080">
              <a:lnSpc>
                <a:spcPts val="1200"/>
              </a:lnSpc>
              <a:spcBef>
                <a:spcPts val="60"/>
              </a:spcBef>
            </a:pPr>
            <a:endParaRPr lang="en-US" sz="1000" b="1" spc="-5" dirty="0">
              <a:solidFill>
                <a:srgbClr val="0097A9"/>
              </a:solidFill>
              <a:latin typeface="Open Sans" panose="020B0606030504020204" pitchFamily="34" charset="0"/>
              <a:ea typeface="Open Sans" panose="020B0606030504020204" pitchFamily="34" charset="0"/>
              <a:cs typeface="Open Sans" panose="020B0606030504020204" pitchFamily="34" charset="0"/>
            </a:endParaRPr>
          </a:p>
          <a:p>
            <a:pPr marL="12700">
              <a:lnSpc>
                <a:spcPct val="100000"/>
              </a:lnSpc>
            </a:pPr>
            <a:r>
              <a:rPr lang="en-US" sz="1000" b="1" spc="-5" dirty="0">
                <a:solidFill>
                  <a:srgbClr val="0097A9"/>
                </a:solidFill>
                <a:latin typeface="Open Sans" panose="020B0606030504020204" pitchFamily="34" charset="0"/>
                <a:ea typeface="Open Sans" panose="020B0606030504020204" pitchFamily="34" charset="0"/>
                <a:cs typeface="Open Sans" panose="020B0606030504020204" pitchFamily="34" charset="0"/>
              </a:rPr>
              <a:t>Outcomes: Modernized and Streamline Process Delivery.</a:t>
            </a:r>
          </a:p>
          <a:p>
            <a:pPr marL="12700" marR="5080">
              <a:lnSpc>
                <a:spcPts val="1200"/>
              </a:lnSpc>
              <a:spcBef>
                <a:spcPts val="60"/>
              </a:spcBef>
            </a:pPr>
            <a:r>
              <a:rPr lang="en-US" sz="900" dirty="0">
                <a:latin typeface="Open Sans" panose="020B0606030504020204" pitchFamily="34" charset="0"/>
                <a:ea typeface="Open Sans" panose="020B0606030504020204" pitchFamily="34" charset="0"/>
                <a:cs typeface="Open Sans" panose="020B0606030504020204" pitchFamily="34" charset="0"/>
              </a:rPr>
              <a:t>Client is happy to see the initial testing plan and seems like the implantation of the tool for Dev and QA will be great success. This will minimize manual efforts of Check-in the Code to higher Branches.</a:t>
            </a:r>
          </a:p>
        </p:txBody>
      </p:sp>
      <p:cxnSp>
        <p:nvCxnSpPr>
          <p:cNvPr id="12" name="Straight Connector 11">
            <a:extLst>
              <a:ext uri="{FF2B5EF4-FFF2-40B4-BE49-F238E27FC236}">
                <a16:creationId xmlns:a16="http://schemas.microsoft.com/office/drawing/2014/main" id="{6C192273-BBF3-40D9-890C-8D8A125E42B6}"/>
              </a:ext>
            </a:extLst>
          </p:cNvPr>
          <p:cNvCxnSpPr>
            <a:cxnSpLocks/>
          </p:cNvCxnSpPr>
          <p:nvPr/>
        </p:nvCxnSpPr>
        <p:spPr>
          <a:xfrm>
            <a:off x="621982" y="5194540"/>
            <a:ext cx="4673918" cy="0"/>
          </a:xfrm>
          <a:prstGeom prst="line">
            <a:avLst/>
          </a:prstGeom>
          <a:ln>
            <a:solidFill>
              <a:srgbClr val="0097A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579E2E6-B106-4F8F-BE3A-5E8A6AA73E8E}"/>
              </a:ext>
            </a:extLst>
          </p:cNvPr>
          <p:cNvCxnSpPr>
            <a:cxnSpLocks/>
          </p:cNvCxnSpPr>
          <p:nvPr/>
        </p:nvCxnSpPr>
        <p:spPr>
          <a:xfrm>
            <a:off x="495300" y="6210300"/>
            <a:ext cx="4673918" cy="0"/>
          </a:xfrm>
          <a:prstGeom prst="line">
            <a:avLst/>
          </a:prstGeom>
          <a:ln>
            <a:solidFill>
              <a:srgbClr val="0097A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1DCA5E9-D508-443F-8907-8CA047B5CB0F}"/>
              </a:ext>
            </a:extLst>
          </p:cNvPr>
          <p:cNvCxnSpPr>
            <a:cxnSpLocks/>
          </p:cNvCxnSpPr>
          <p:nvPr/>
        </p:nvCxnSpPr>
        <p:spPr>
          <a:xfrm>
            <a:off x="495300" y="7505700"/>
            <a:ext cx="4673918" cy="0"/>
          </a:xfrm>
          <a:prstGeom prst="line">
            <a:avLst/>
          </a:prstGeom>
          <a:ln>
            <a:solidFill>
              <a:srgbClr val="0097A9"/>
            </a:solidFill>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0C8A2715-6B97-418C-94EA-C328EECF565C}"/>
              </a:ext>
            </a:extLst>
          </p:cNvPr>
          <p:cNvGrpSpPr/>
          <p:nvPr/>
        </p:nvGrpSpPr>
        <p:grpSpPr>
          <a:xfrm>
            <a:off x="5711885" y="4530887"/>
            <a:ext cx="2121839" cy="4343400"/>
            <a:chOff x="5341621" y="4838700"/>
            <a:chExt cx="2254567" cy="5007116"/>
          </a:xfrm>
        </p:grpSpPr>
        <p:sp>
          <p:nvSpPr>
            <p:cNvPr id="41" name="Rectangle 40">
              <a:extLst>
                <a:ext uri="{FF2B5EF4-FFF2-40B4-BE49-F238E27FC236}">
                  <a16:creationId xmlns:a16="http://schemas.microsoft.com/office/drawing/2014/main" id="{6A9C2723-1319-4A5E-8DE8-81401E4BCA25}"/>
                </a:ext>
              </a:extLst>
            </p:cNvPr>
            <p:cNvSpPr/>
            <p:nvPr/>
          </p:nvSpPr>
          <p:spPr>
            <a:xfrm>
              <a:off x="5341621" y="4838700"/>
              <a:ext cx="2254567" cy="5007116"/>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6" name="object 13">
              <a:extLst>
                <a:ext uri="{FF2B5EF4-FFF2-40B4-BE49-F238E27FC236}">
                  <a16:creationId xmlns:a16="http://schemas.microsoft.com/office/drawing/2014/main" id="{0E62DDE6-A051-4349-A9C1-30F620B845B1}"/>
                </a:ext>
              </a:extLst>
            </p:cNvPr>
            <p:cNvSpPr txBox="1"/>
            <p:nvPr/>
          </p:nvSpPr>
          <p:spPr>
            <a:xfrm>
              <a:off x="5543548" y="6039535"/>
              <a:ext cx="2011681" cy="177404"/>
            </a:xfrm>
            <a:prstGeom prst="rect">
              <a:avLst/>
            </a:prstGeom>
          </p:spPr>
          <p:txBody>
            <a:bodyPr vert="horz" wrap="square" lIns="0" tIns="0" rIns="0" bIns="0" rtlCol="0">
              <a:spAutoFit/>
            </a:bodyPr>
            <a:lstStyle/>
            <a:p>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47" name="object 13">
              <a:extLst>
                <a:ext uri="{FF2B5EF4-FFF2-40B4-BE49-F238E27FC236}">
                  <a16:creationId xmlns:a16="http://schemas.microsoft.com/office/drawing/2014/main" id="{4AA56CC1-073B-4FE4-B0EE-10B9F075F031}"/>
                </a:ext>
              </a:extLst>
            </p:cNvPr>
            <p:cNvSpPr txBox="1"/>
            <p:nvPr/>
          </p:nvSpPr>
          <p:spPr>
            <a:xfrm>
              <a:off x="5543548" y="7106335"/>
              <a:ext cx="2011681" cy="177404"/>
            </a:xfrm>
            <a:prstGeom prst="rect">
              <a:avLst/>
            </a:prstGeom>
          </p:spPr>
          <p:txBody>
            <a:bodyPr vert="horz" wrap="square" lIns="0" tIns="0" rIns="0" bIns="0" rtlCol="0">
              <a:spAutoFit/>
            </a:bodyPr>
            <a:lstStyle/>
            <a:p>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48" name="object 13">
              <a:extLst>
                <a:ext uri="{FF2B5EF4-FFF2-40B4-BE49-F238E27FC236}">
                  <a16:creationId xmlns:a16="http://schemas.microsoft.com/office/drawing/2014/main" id="{65B26556-DF7E-4275-985F-D678D75D513A}"/>
                </a:ext>
              </a:extLst>
            </p:cNvPr>
            <p:cNvSpPr txBox="1"/>
            <p:nvPr/>
          </p:nvSpPr>
          <p:spPr>
            <a:xfrm>
              <a:off x="5538786" y="8173134"/>
              <a:ext cx="2011681" cy="177404"/>
            </a:xfrm>
            <a:prstGeom prst="rect">
              <a:avLst/>
            </a:prstGeom>
          </p:spPr>
          <p:txBody>
            <a:bodyPr vert="horz" wrap="square" lIns="0" tIns="0" rIns="0" bIns="0" rtlCol="0">
              <a:spAutoFit/>
            </a:bodyPr>
            <a:lstStyle/>
            <a:p>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49" name="object 13">
              <a:extLst>
                <a:ext uri="{FF2B5EF4-FFF2-40B4-BE49-F238E27FC236}">
                  <a16:creationId xmlns:a16="http://schemas.microsoft.com/office/drawing/2014/main" id="{6712AEE4-9B2B-402A-89D8-B857F529F21F}"/>
                </a:ext>
              </a:extLst>
            </p:cNvPr>
            <p:cNvSpPr txBox="1"/>
            <p:nvPr/>
          </p:nvSpPr>
          <p:spPr>
            <a:xfrm>
              <a:off x="5538788" y="9265293"/>
              <a:ext cx="2011681" cy="177404"/>
            </a:xfrm>
            <a:prstGeom prst="rect">
              <a:avLst/>
            </a:prstGeom>
          </p:spPr>
          <p:txBody>
            <a:bodyPr vert="horz" wrap="square" lIns="0" tIns="0" rIns="0" bIns="0" rtlCol="0">
              <a:spAutoFit/>
            </a:bodyPr>
            <a:lstStyle/>
            <a:p>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50" name="TextBox 49">
              <a:extLst>
                <a:ext uri="{FF2B5EF4-FFF2-40B4-BE49-F238E27FC236}">
                  <a16:creationId xmlns:a16="http://schemas.microsoft.com/office/drawing/2014/main" id="{7693E325-45E0-420B-95E0-CE216942173E}"/>
                </a:ext>
              </a:extLst>
            </p:cNvPr>
            <p:cNvSpPr txBox="1"/>
            <p:nvPr/>
          </p:nvSpPr>
          <p:spPr>
            <a:xfrm>
              <a:off x="5600700" y="4997678"/>
              <a:ext cx="1738314" cy="307777"/>
            </a:xfrm>
            <a:prstGeom prst="rect">
              <a:avLst/>
            </a:prstGeom>
            <a:noFill/>
          </p:spPr>
          <p:txBody>
            <a:bodyPr wrap="square" rtlCol="0">
              <a:spAutoFit/>
            </a:bodyPr>
            <a:lstStyle/>
            <a:p>
              <a:pPr algn="ctr"/>
              <a:r>
                <a:rPr lang="en-US" sz="1200" b="1" dirty="0">
                  <a:solidFill>
                    <a:srgbClr val="0097A9"/>
                  </a:solidFill>
                  <a:latin typeface="Open Sans" panose="020B0606030504020204" pitchFamily="34" charset="0"/>
                  <a:ea typeface="Open Sans" panose="020B0606030504020204" pitchFamily="34" charset="0"/>
                  <a:cs typeface="Open Sans" panose="020B0606030504020204" pitchFamily="34" charset="0"/>
                </a:rPr>
                <a:t>Key Metrics</a:t>
              </a:r>
            </a:p>
          </p:txBody>
        </p:sp>
      </p:grpSp>
      <p:pic>
        <p:nvPicPr>
          <p:cNvPr id="51" name="Picture 50">
            <a:extLst>
              <a:ext uri="{FF2B5EF4-FFF2-40B4-BE49-F238E27FC236}">
                <a16:creationId xmlns:a16="http://schemas.microsoft.com/office/drawing/2014/main" id="{BB85D599-0EB6-4C71-8FE5-0359439173E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694910" y="368474"/>
            <a:ext cx="2137000" cy="2668009"/>
          </a:xfrm>
          <a:prstGeom prst="rect">
            <a:avLst/>
          </a:prstGeom>
        </p:spPr>
      </p:pic>
      <p:sp>
        <p:nvSpPr>
          <p:cNvPr id="2" name="Rectangle 1">
            <a:extLst>
              <a:ext uri="{FF2B5EF4-FFF2-40B4-BE49-F238E27FC236}">
                <a16:creationId xmlns:a16="http://schemas.microsoft.com/office/drawing/2014/main" id="{13569FD1-5919-4B89-95B5-3CEB6380009D}"/>
              </a:ext>
            </a:extLst>
          </p:cNvPr>
          <p:cNvSpPr/>
          <p:nvPr/>
        </p:nvSpPr>
        <p:spPr>
          <a:xfrm>
            <a:off x="5841450" y="5041285"/>
            <a:ext cx="1750240" cy="1754326"/>
          </a:xfrm>
          <a:prstGeom prst="rect">
            <a:avLst/>
          </a:prstGeom>
        </p:spPr>
        <p:txBody>
          <a:bodyPr wrap="square">
            <a:spAutoFit/>
          </a:bodyPr>
          <a:lstStyle/>
          <a:p>
            <a:pPr algn="ctr"/>
            <a:r>
              <a:rPr lang="en-US" sz="1200" b="1" dirty="0">
                <a:solidFill>
                  <a:srgbClr val="0097A9"/>
                </a:solidFill>
                <a:latin typeface="Open Sans" panose="020B0606030504020204" pitchFamily="34" charset="0"/>
                <a:ea typeface="Open Sans" panose="020B0606030504020204" pitchFamily="34" charset="0"/>
                <a:cs typeface="Open Sans" panose="020B0606030504020204" pitchFamily="34" charset="0"/>
              </a:rPr>
              <a:t>With SVN Post Commit Hook in place client should be able to save approx. 50% of the manual efforts which will be approx. 6000 hours every year</a:t>
            </a:r>
          </a:p>
        </p:txBody>
      </p:sp>
    </p:spTree>
    <p:extLst>
      <p:ext uri="{BB962C8B-B14F-4D97-AF65-F5344CB8AC3E}">
        <p14:creationId xmlns:p14="http://schemas.microsoft.com/office/powerpoint/2010/main" val="1791681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Author_selected xmlns="http://schemas.microsoft.com/sharepoint/v3">
      <UserInfo>
        <DisplayName>Rachoor Roy, Purnima (US - San Francisco)</DisplayName>
        <AccountId>20571</AccountId>
        <AccountType/>
      </UserInfo>
      <UserInfo>
        <DisplayName>Pharr, Alyssa (US - Atlanta)</DisplayName>
        <AccountId>3704</AccountId>
        <AccountType/>
      </UserInfo>
    </Author_selected>
    <Local_x0020_Internal_x0020_ServiceTaxHTField0 xmlns="7AF0C9C1-571A-469E-93FE-640E88AEF1EC">
      <Terms xmlns="http://schemas.microsoft.com/office/infopath/2007/PartnerControls"/>
    </Local_x0020_Internal_x0020_ServiceTaxHTField0>
    <Abstract xmlns="513ae4d5-443f-4bc1-9f25-8f68dc5aa0c0">A sample template for client case studies that can be used for Cloud sales pursuits.</Abstract>
    <DescriptionHTML xmlns="http://schemas.microsoft.com/sharepoint/v3" xsi:nil="true"/>
    <Global_x0020_Internal_x0020_ServiceTaxHTField0 xmlns="7AF0C9C1-571A-469E-93FE-640E88AEF1EC">
      <Terms xmlns="http://schemas.microsoft.com/office/infopath/2007/PartnerControls"/>
    </Global_x0020_Internal_x0020_ServiceTaxHTField0>
    <KA_x0020_Resource xmlns="513ae4d5-443f-4bc1-9f25-8f68dc5aa0c0" xsi:nil="true"/>
    <ContentDate xmlns="513ae4d5-443f-4bc1-9f25-8f68dc5aa0c0">2018-08-12T23:00:00+00:00</ContentDate>
    <Local_x0020_Content_x0020_TypeTaxHTField0 xmlns="8DD08C88-CC4C-4D35-9129-A70DAA36BE5E">
      <Terms xmlns="http://schemas.microsoft.com/office/infopath/2007/PartnerControls">
        <TermInfo xmlns="http://schemas.microsoft.com/office/infopath/2007/PartnerControls">
          <TermName xmlns="http://schemas.microsoft.com/office/infopath/2007/PartnerControls">United States:Sales and Marketing:Case Studies</TermName>
          <TermId xmlns="http://schemas.microsoft.com/office/infopath/2007/PartnerControls">d4dccc2b-76ec-4003-bdd2-0fff7cf36918</TermId>
        </TermInfo>
      </Terms>
    </Local_x0020_Content_x0020_TypeTaxHTField0>
    <Client xmlns="http://schemas.microsoft.com/sharepoint/v3" xsi:nil="true"/>
    <i67d27b5dd1e4ed29b03622e76ee750b xmlns="a3273937-55e7-450c-ac1f-0f7de532f690">
      <Terms xmlns="http://schemas.microsoft.com/office/infopath/2007/PartnerControls"/>
    </i67d27b5dd1e4ed29b03622e76ee750b>
    <Primary_x0020_Global_x0020_IndustTaxHTField0 xmlns="83DDB362-4C05-4E52-A8D9-EF2F47978B8D">
      <Terms xmlns="http://schemas.microsoft.com/office/infopath/2007/PartnerControls"/>
    </Primary_x0020_Global_x0020_IndustTaxHTField0>
    <ClientID xmlns="a3273937-55e7-450c-ac1f-0f7de532f690" xsi:nil="true"/>
    <IPCO_x0020_DesignationTaxHTField0 xmlns="0DBE4740-AD0E-4EAB-9055-8EB1C48284D9">
      <Terms xmlns="http://schemas.microsoft.com/office/infopath/2007/PartnerControls">
        <TermInfo xmlns="http://schemas.microsoft.com/office/infopath/2007/PartnerControls">
          <TermName xmlns="http://schemas.microsoft.com/office/infopath/2007/PartnerControls">May NOT be edited, may NOT be disclosed to third parties, may be used internally or to perform client engagements (Category A)</TermName>
          <TermId xmlns="http://schemas.microsoft.com/office/infopath/2007/PartnerControls">3d3b2210-8ec7-4911-988f-27b5a1e65ab1</TermId>
        </TermInfo>
      </Terms>
    </IPCO_x0020_DesignationTaxHTField0>
    <BusinessTitle xmlns="513ae4d5-443f-4bc1-9f25-8f68dc5aa0c0">Cloud Client Case Study Template – 2 page version</BusinessTitle>
    <Primary_x0020_Local_x0020_IndustTaxHTField0 xmlns="83DDB362-4C05-4E52-A8D9-EF2F47978B8D">
      <Terms xmlns="http://schemas.microsoft.com/office/infopath/2007/PartnerControls"/>
    </Primary_x0020_Local_x0020_IndustTaxHTField0>
    <Author_entered xmlns="http://schemas.microsoft.com/sharepoint/v3" xsi:nil="true"/>
    <Contributor xmlns="http://schemas.microsoft.com/sharepoint/v3">
      <UserInfo>
        <DisplayName>Pharr, Alyssa (US - Atlanta)</DisplayName>
        <AccountId>3704</AccountId>
        <AccountType/>
      </UserInfo>
    </Contributor>
    <Global_x0020_Content_x0020_TypeTaxHTField0 xmlns="8DD08C88-CC4C-4D35-9129-A70DAA36BE5E">
      <Terms xmlns="http://schemas.microsoft.com/office/infopath/2007/PartnerControls">
        <TermInfo xmlns="http://schemas.microsoft.com/office/infopath/2007/PartnerControls">
          <TermName xmlns="http://schemas.microsoft.com/office/infopath/2007/PartnerControls">Sales and Marketing:Case Studies</TermName>
          <TermId xmlns="http://schemas.microsoft.com/office/infopath/2007/PartnerControls">f7040aa4-a98b-4b2f-a502-439daa5a7ec4</TermId>
        </TermInfo>
      </Terms>
    </Global_x0020_Content_x0020_TypeTaxHTField0>
    <Primary_x0020_Global_x0020_ClientTaxHTField0 xmlns="7D1768DD-F29E-4DC2-9191-F2636B9FA92C">
      <Terms xmlns="http://schemas.microsoft.com/office/infopath/2007/PartnerControls">
        <TermInfo xmlns="http://schemas.microsoft.com/office/infopath/2007/PartnerControls">
          <TermName xmlns="http://schemas.microsoft.com/office/infopath/2007/PartnerControls">Consulting:Technology:Technology Strategy and Architecture:Cloud and Infrastructure</TermName>
          <TermId xmlns="http://schemas.microsoft.com/office/infopath/2007/PartnerControls">642e8eb5-cbbf-4e27-875a-8fde6b3dd702</TermId>
        </TermInfo>
      </Terms>
    </Primary_x0020_Global_x0020_ClientTaxHTField0>
    <Applicable_x0020_GeographyTaxHTField0 xmlns="5A51C775-C49C-428B-8C1E-2F89178D00F4">
      <Terms xmlns="http://schemas.microsoft.com/office/infopath/2007/PartnerControls">
        <TermInfo xmlns="http://schemas.microsoft.com/office/infopath/2007/PartnerControls">
          <TermName xmlns="http://schemas.microsoft.com/office/infopath/2007/PartnerControls">Global</TermName>
          <TermId xmlns="http://schemas.microsoft.com/office/infopath/2007/PartnerControls">f12aef73-b423-4016-a43f-15722d3a0a5e</TermId>
        </TermInfo>
        <TermInfo xmlns="http://schemas.microsoft.com/office/infopath/2007/PartnerControls">
          <TermName xmlns="http://schemas.microsoft.com/office/infopath/2007/PartnerControls">Americas (Region):United States (MF):United States</TermName>
          <TermId xmlns="http://schemas.microsoft.com/office/infopath/2007/PartnerControls">9c5a9357-ad6f-4404-8a4a-27a82e744927</TermId>
        </TermInfo>
      </Terms>
    </Applicable_x0020_GeographyTaxHTField0>
    <Designated_x0020_QA xmlns="513ae4d5-443f-4bc1-9f25-8f68dc5aa0c0" xsi:nil="true"/>
    <KAM_x0020_Language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KAM_x0020_LanguageTaxHTField0>
    <Secondary_x0020_Local_x0020_InduTaxHTField0 xmlns="546D9DE3-080E-4EC6-B7DD-508C11F603C7">
      <Terms xmlns="http://schemas.microsoft.com/office/infopath/2007/PartnerControls"/>
    </Secondary_x0020_Local_x0020_InduTaxHTField0>
    <TaxCatchAll xmlns="a3273937-55e7-450c-ac1f-0f7de532f690">
      <Value>16</Value>
      <Value>542</Value>
      <Value>1136</Value>
      <Value>15228</Value>
      <Value>16927</Value>
      <Value>14511</Value>
      <Value>944</Value>
      <Value>14519</Value>
      <Value>463</Value>
      <Value>375</Value>
    </TaxCatchAll>
    <ClientLukup xmlns="a3273937-55e7-450c-ac1f-0f7de532f690" xsi:nil="true"/>
    <Geography_x0020_of_x0020_OriginTaxHTField0 xmlns="994E32D3-2E21-4611-87E1-D68FC0813440">
      <Terms xmlns="http://schemas.microsoft.com/office/infopath/2007/PartnerControls">
        <TermInfo xmlns="http://schemas.microsoft.com/office/infopath/2007/PartnerControls">
          <TermName xmlns="http://schemas.microsoft.com/office/infopath/2007/PartnerControls">Americas (Region):United States (MF):United States</TermName>
          <TermId xmlns="http://schemas.microsoft.com/office/infopath/2007/PartnerControls">8cb0099f-1dbf-4b3c-9b7f-d98051a79fa3</TermId>
        </TermInfo>
      </Terms>
    </Geography_x0020_of_x0020_OriginTaxHTField0>
    <Secondary_x0020_Global_x0020_ClieTaxHTField0 xmlns="3A0186DE-B11E-4A29-9C82-428D45BCA71F">
      <Terms xmlns="http://schemas.microsoft.com/office/infopath/2007/PartnerControls"/>
    </Secondary_x0020_Global_x0020_ClieTaxHTField0>
    <Primary_x0020_Local_x0020_ClientTaxHTField0 xmlns="7D1768DD-F29E-4DC2-9191-F2636B9FA92C">
      <Terms xmlns="http://schemas.microsoft.com/office/infopath/2007/PartnerControls">
        <TermInfo xmlns="http://schemas.microsoft.com/office/infopath/2007/PartnerControls">
          <TermName xmlns="http://schemas.microsoft.com/office/infopath/2007/PartnerControls">United States:Consulting:Core Business Operations:Cloud Engineering:Cloud Development and Integration</TermName>
          <TermId xmlns="http://schemas.microsoft.com/office/infopath/2007/PartnerControls">99db7601-8466-4196-8992-6ef40726179c</TermId>
        </TermInfo>
      </Terms>
    </Primary_x0020_Local_x0020_ClientTaxHTField0>
    <Secondary_x0020_Global_x0020_InduTaxHTField0 xmlns="546D9DE3-080E-4EC6-B7DD-508C11F603C7">
      <Terms xmlns="http://schemas.microsoft.com/office/infopath/2007/PartnerControls"/>
    </Secondary_x0020_Global_x0020_InduTaxHTField0>
    <Secondary_x0020_Local_x0020_ClieTaxHTField0 xmlns="3A0186DE-B11E-4A29-9C82-428D45BCA71F">
      <Terms xmlns="http://schemas.microsoft.com/office/infopath/2007/PartnerControls"/>
    </Secondary_x0020_Local_x0020_ClieTaxHTField0>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New Document" ma:contentTypeID="0x0101002880177DFDC248C38C745E1D664A5FC5009468A19E74275348838589BEFD6A9573" ma:contentTypeVersion="464" ma:contentTypeDescription="Create a new Document" ma:contentTypeScope="" ma:versionID="f3b1f334a242575071891dd793a58d12">
  <xsd:schema xmlns:xsd="http://www.w3.org/2001/XMLSchema" xmlns:xs="http://www.w3.org/2001/XMLSchema" xmlns:p="http://schemas.microsoft.com/office/2006/metadata/properties" xmlns:ns1="http://schemas.microsoft.com/sharepoint/v3" xmlns:ns2="513ae4d5-443f-4bc1-9f25-8f68dc5aa0c0" xmlns:ns3="7AF0C9C1-571A-469E-93FE-640E88AEF1EC" xmlns:ns4="a3273937-55e7-450c-ac1f-0f7de532f690" xmlns:ns5="994E32D3-2E21-4611-87E1-D68FC0813440" xmlns:ns6="8DD08C88-CC4C-4D35-9129-A70DAA36BE5E" xmlns:ns7="83DDB362-4C05-4E52-A8D9-EF2F47978B8D" xmlns:ns8="7D1768DD-F29E-4DC2-9191-F2636B9FA92C" xmlns:ns9="0DBE4740-AD0E-4EAB-9055-8EB1C48284D9" xmlns:ns10="39C40E9B-856B-46A7-8793-65A6FC1828D8" xmlns:ns11="3A0186DE-B11E-4A29-9C82-428D45BCA71F" xmlns:ns12="546D9DE3-080E-4EC6-B7DD-508C11F603C7" xmlns:ns13="5A51C775-C49C-428B-8C1E-2F89178D00F4" targetNamespace="http://schemas.microsoft.com/office/2006/metadata/properties" ma:root="true" ma:fieldsID="94eedb12c0792e95eeb3747211d42cb0" ns1:_="" ns2:_="" ns3:_="" ns4:_="" ns5:_="" ns6:_="" ns7:_="" ns8:_="" ns9:_="" ns10:_="" ns11:_="" ns12:_="" ns13:_="">
    <xsd:import namespace="http://schemas.microsoft.com/sharepoint/v3"/>
    <xsd:import namespace="513ae4d5-443f-4bc1-9f25-8f68dc5aa0c0"/>
    <xsd:import namespace="7AF0C9C1-571A-469E-93FE-640E88AEF1EC"/>
    <xsd:import namespace="a3273937-55e7-450c-ac1f-0f7de532f690"/>
    <xsd:import namespace="994E32D3-2E21-4611-87E1-D68FC0813440"/>
    <xsd:import namespace="8DD08C88-CC4C-4D35-9129-A70DAA36BE5E"/>
    <xsd:import namespace="83DDB362-4C05-4E52-A8D9-EF2F47978B8D"/>
    <xsd:import namespace="7D1768DD-F29E-4DC2-9191-F2636B9FA92C"/>
    <xsd:import namespace="0DBE4740-AD0E-4EAB-9055-8EB1C48284D9"/>
    <xsd:import namespace="39C40E9B-856B-46A7-8793-65A6FC1828D8"/>
    <xsd:import namespace="3A0186DE-B11E-4A29-9C82-428D45BCA71F"/>
    <xsd:import namespace="546D9DE3-080E-4EC6-B7DD-508C11F603C7"/>
    <xsd:import namespace="5A51C775-C49C-428B-8C1E-2F89178D00F4"/>
    <xsd:element name="properties">
      <xsd:complexType>
        <xsd:sequence>
          <xsd:element name="documentManagement">
            <xsd:complexType>
              <xsd:all>
                <xsd:element ref="ns1:DescriptionHTML" minOccurs="0"/>
                <xsd:element ref="ns1:Author_selected" minOccurs="0"/>
                <xsd:element ref="ns3:Global_x0020_Internal_x0020_ServiceTaxHTField0" minOccurs="0"/>
                <xsd:element ref="ns4:TaxCatchAll" minOccurs="0"/>
                <xsd:element ref="ns4:TaxCatchAllLabel" minOccurs="0"/>
                <xsd:element ref="ns5:Geography_x0020_of_x0020_OriginTaxHTField0" minOccurs="0"/>
                <xsd:element ref="ns6:Local_x0020_Content_x0020_TypeTaxHTField0" minOccurs="0"/>
                <xsd:element ref="ns1:Client" minOccurs="0"/>
                <xsd:element ref="ns3:Local_x0020_Internal_x0020_ServiceTaxHTField0" minOccurs="0"/>
                <xsd:element ref="ns6:Global_x0020_Content_x0020_TypeTaxHTField0" minOccurs="0"/>
                <xsd:element ref="ns2:Abstract" minOccurs="0"/>
                <xsd:element ref="ns7:Primary_x0020_Global_x0020_IndustTaxHTField0" minOccurs="0"/>
                <xsd:element ref="ns8:Primary_x0020_Global_x0020_ClientTaxHTField0" minOccurs="0"/>
                <xsd:element ref="ns4:ClientLukup" minOccurs="0"/>
                <xsd:element ref="ns4:ClientID" minOccurs="0"/>
                <xsd:element ref="ns9:IPCO_x0020_DesignationTaxHTField0" minOccurs="0"/>
                <xsd:element ref="ns2:BusinessTitle"/>
                <xsd:element ref="ns10:KAM_x0020_LanguageTaxHTField0" minOccurs="0"/>
                <xsd:element ref="ns7:Primary_x0020_Local_x0020_IndustTaxHTField0" minOccurs="0"/>
                <xsd:element ref="ns1:Author_entered" minOccurs="0"/>
                <xsd:element ref="ns4:i67d27b5dd1e4ed29b03622e76ee750b" minOccurs="0"/>
                <xsd:element ref="ns11:Secondary_x0020_Global_x0020_ClieTaxHTField0" minOccurs="0"/>
                <xsd:element ref="ns12:Secondary_x0020_Local_x0020_InduTaxHTField0" minOccurs="0"/>
                <xsd:element ref="ns13:Applicable_x0020_GeographyTaxHTField0" minOccurs="0"/>
                <xsd:element ref="ns1:Contributor"/>
                <xsd:element ref="ns8:Primary_x0020_Local_x0020_ClientTaxHTField0" minOccurs="0"/>
                <xsd:element ref="ns12:Secondary_x0020_Global_x0020_InduTaxHTField0" minOccurs="0"/>
                <xsd:element ref="ns11:Secondary_x0020_Local_x0020_ClieTaxHTField0" minOccurs="0"/>
                <xsd:element ref="ns2:ContentDate"/>
                <xsd:element ref="ns2:KA_x0020_Resource" minOccurs="0"/>
                <xsd:element ref="ns2:Designated_x0020_Q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DescriptionHTML" ma:index="8" nillable="true" ma:displayName="KAM Description" ma:internalName="DescriptionHTML" ma:readOnly="false">
      <xsd:simpleType>
        <xsd:restriction base="dms:Unknown"/>
      </xsd:simpleType>
    </xsd:element>
    <xsd:element name="Author_selected" ma:index="10" nillable="true" ma:displayName="KAM Author" ma:list="UserInfo" ma:SharePointGroup="0" ma:internalName="Author_selected"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 ma:index="19" nillable="true" ma:displayName="Client (text)" ma:internalName="Client" ma:readOnly="false">
      <xsd:simpleType>
        <xsd:restriction base="dms:Text">
          <xsd:maxLength value="255"/>
        </xsd:restriction>
      </xsd:simpleType>
    </xsd:element>
    <xsd:element name="Author_entered" ma:index="38" nillable="true" ma:displayName="KAM Author (text)" ma:internalName="Author_entered" ma:readOnly="false">
      <xsd:simpleType>
        <xsd:restriction base="dms:Text">
          <xsd:maxLength value="255"/>
        </xsd:restriction>
      </xsd:simpleType>
    </xsd:element>
    <xsd:element name="Contributor" ma:index="47" ma:displayName="KAM Contributor" ma:list="UserInfo" ma:SharePointGroup="0" ma:internalName="Contribu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13ae4d5-443f-4bc1-9f25-8f68dc5aa0c0" elementFormDefault="qualified">
    <xsd:import namespace="http://schemas.microsoft.com/office/2006/documentManagement/types"/>
    <xsd:import namespace="http://schemas.microsoft.com/office/infopath/2007/PartnerControls"/>
    <xsd:element name="Abstract" ma:index="24" nillable="true" ma:displayName="Abstract" ma:internalName="Abstract">
      <xsd:simpleType>
        <xsd:restriction base="dms:Note">
          <xsd:maxLength value="150"/>
        </xsd:restriction>
      </xsd:simpleType>
    </xsd:element>
    <xsd:element name="BusinessTitle" ma:index="33" ma:displayName="Business Title" ma:indexed="true" ma:internalName="BusinessTitle" ma:readOnly="false">
      <xsd:simpleType>
        <xsd:restriction base="dms:Text"/>
      </xsd:simpleType>
    </xsd:element>
    <xsd:element name="ContentDate" ma:index="54" ma:displayName="Content Date" ma:format="DateOnly" ma:indexed="true" ma:internalName="ContentDate" ma:readOnly="false">
      <xsd:simpleType>
        <xsd:restriction base="dms:DateTime"/>
      </xsd:simpleType>
    </xsd:element>
    <xsd:element name="KA_x0020_Resource" ma:index="69" nillable="true" ma:displayName="KA Resource" ma:description="Identifies the details of the KA Resource alligned" ma:internalName="KA_x0020_Resource">
      <xsd:simpleType>
        <xsd:restriction base="dms:Text">
          <xsd:maxLength value="255"/>
        </xsd:restriction>
      </xsd:simpleType>
    </xsd:element>
    <xsd:element name="Designated_x0020_QA" ma:index="70" nillable="true" ma:displayName="Designated QA" ma:internalName="Designated_x0020_QA">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AF0C9C1-571A-469E-93FE-640E88AEF1EC" elementFormDefault="qualified">
    <xsd:import namespace="http://schemas.microsoft.com/office/2006/documentManagement/types"/>
    <xsd:import namespace="http://schemas.microsoft.com/office/infopath/2007/PartnerControls"/>
    <xsd:element name="Global_x0020_Internal_x0020_ServiceTaxHTField0" ma:index="11" nillable="true" ma:taxonomy="true" ma:internalName="Global_x0020_Internal_x0020_ServiceTaxHTField" ma:taxonomyFieldName="Global_x0020_Internal_x0020_Service" ma:displayName="Global Internal Service" ma:readOnly="false" ma:default="" ma:fieldId="{78949fba-bdc1-4268-a377-2819f8f8cc22}" ma:taxonomyMulti="true" ma:sspId="155bb128-613e-4099-96fa-4403fd0cc87b" ma:termSetId="2d964c90-0fcb-4b60-9702-531635f17251" ma:anchorId="00000000-0000-0000-0000-000000000000" ma:open="false" ma:isKeyword="false">
      <xsd:complexType>
        <xsd:sequence>
          <xsd:element ref="pc:Terms" minOccurs="0" maxOccurs="1"/>
        </xsd:sequence>
      </xsd:complexType>
    </xsd:element>
    <xsd:element name="Local_x0020_Internal_x0020_ServiceTaxHTField0" ma:index="20" nillable="true" ma:taxonomy="true" ma:internalName="Local_x0020_Internal_x0020_ServiceTaxHTField" ma:taxonomyFieldName="Local_x0020_Internal_x0020_Service" ma:displayName="Local Internal Service" ma:readOnly="false" ma:default="" ma:fieldId="{3c6b9500-9e92-4dc8-ac80-766b07b1a639}" ma:taxonomyMulti="true" ma:sspId="155bb128-613e-4099-96fa-4403fd0cc87b" ma:termSetId="a6913820-b621-4796-b77e-fe7afb08f41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3273937-55e7-450c-ac1f-0f7de532f690" elementFormDefault="qualified">
    <xsd:import namespace="http://schemas.microsoft.com/office/2006/documentManagement/types"/>
    <xsd:import namespace="http://schemas.microsoft.com/office/infopath/2007/PartnerControls"/>
    <xsd:element name="TaxCatchAll" ma:index="12" nillable="true" ma:displayName="Taxonomy Catch All Column" ma:description="" ma:hidden="true" ma:list="{35e094c5-d8f1-4f15-bff1-bc665dc24d7d}" ma:internalName="TaxCatchAll" ma:showField="CatchAllData" ma:web="a3273937-55e7-450c-ac1f-0f7de532f690">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35e094c5-d8f1-4f15-bff1-bc665dc24d7d}" ma:internalName="TaxCatchAllLabel" ma:readOnly="true" ma:showField="CatchAllDataLabel" ma:web="a3273937-55e7-450c-ac1f-0f7de532f690">
      <xsd:complexType>
        <xsd:complexContent>
          <xsd:extension base="dms:MultiChoiceLookup">
            <xsd:sequence>
              <xsd:element name="Value" type="dms:Lookup" maxOccurs="unbounded" minOccurs="0" nillable="true"/>
            </xsd:sequence>
          </xsd:extension>
        </xsd:complexContent>
      </xsd:complexType>
    </xsd:element>
    <xsd:element name="ClientLukup" ma:index="29" nillable="true" ma:displayName="Client" ma:internalName="ClientLukup" ma:readOnly="false">
      <xsd:simpleType>
        <xsd:restriction base="dms:Text"/>
      </xsd:simpleType>
    </xsd:element>
    <xsd:element name="ClientID" ma:index="30" nillable="true" ma:displayName="ClientID" ma:internalName="ClientID" ma:readOnly="false">
      <xsd:simpleType>
        <xsd:restriction base="dms:Text"/>
      </xsd:simpleType>
    </xsd:element>
    <xsd:element name="i67d27b5dd1e4ed29b03622e76ee750b" ma:index="39" nillable="true" ma:taxonomy="true" ma:internalName="i67d27b5dd1e4ed29b03622e76ee750b" ma:taxonomyFieldName="Badge" ma:displayName="Badge" ma:fieldId="{267d27b5-dd1e-4ed2-9b03-622e76ee750b}" ma:taxonomyMulti="true" ma:sspId="6fbc8ed7-f359-45a5-bf77-267ed0eb5b96" ma:termSetId="7a48158d-64ca-4430-ad6d-4a8049ec2f5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94E32D3-2E21-4611-87E1-D68FC0813440" elementFormDefault="qualified">
    <xsd:import namespace="http://schemas.microsoft.com/office/2006/documentManagement/types"/>
    <xsd:import namespace="http://schemas.microsoft.com/office/infopath/2007/PartnerControls"/>
    <xsd:element name="Geography_x0020_of_x0020_OriginTaxHTField0" ma:index="15" ma:taxonomy="true" ma:internalName="Geography_x0020_of_x0020_OriginT" ma:taxonomyFieldName="Geography_x0020_of_x0020_Origin" ma:displayName="Geography of Origin" ma:indexed="true" ma:readOnly="false" ma:default="" ma:fieldId="{7a66e3fe-fcb6-4ce2-854d-45e09459c5a7}" ma:sspId="155bb128-613e-4099-96fa-4403fd0cc87b" ma:termSetId="e4340256-abf0-49e3-8918-ff7cf781b3ee"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Local_x0020_Content_x0020_TypeTaxHTField0" ma:index="17" ma:taxonomy="true" ma:internalName="Local_x0020_Content_x0020_TypeTa" ma:taxonomyFieldName="Local_x0020_Content_x0020_Type" ma:displayName="Local Content Type" ma:indexed="true" ma:readOnly="false" ma:default="" ma:fieldId="{2366867c-77cd-4933-afd3-42beb1b807cf}" ma:sspId="155bb128-613e-4099-96fa-4403fd0cc87b" ma:termSetId="71325c3c-855f-4016-ae90-48a98c58e6a3" ma:anchorId="00000000-0000-0000-0000-000000000000" ma:open="false" ma:isKeyword="false">
      <xsd:complexType>
        <xsd:sequence>
          <xsd:element ref="pc:Terms" minOccurs="0" maxOccurs="1"/>
        </xsd:sequence>
      </xsd:complexType>
    </xsd:element>
    <xsd:element name="Global_x0020_Content_x0020_TypeTaxHTField0" ma:index="22" ma:taxonomy="true" ma:internalName="Global_x0020_Content_x0020_TypeTa" ma:taxonomyFieldName="Global_x0020_Content_x0020_Type" ma:displayName="Global Content Type" ma:indexed="true" ma:readOnly="false" ma:default="" ma:fieldId="{fcc52b76-f36e-4614-8493-5412b2f37375}" ma:sspId="155bb128-613e-4099-96fa-4403fd0cc87b" ma:termSetId="c1d74e5f-813e-428a-9d1d-e00dfcad3136"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Primary_x0020_Global_x0020_IndustTaxHTField0" ma:index="25" nillable="true" ma:taxonomy="true" ma:internalName="Primary_x0020_Global_x0020_Indust0" ma:taxonomyFieldName="Primary_x0020_Global_x0020_Indust" ma:displayName="Primary Global Industry" ma:indexed="true" ma:readOnly="false" ma:default="" ma:fieldId="{9829ff8e-6819-48cd-ae85-b2213487d9e6}"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Primary_x0020_Local_x0020_IndustTaxHTField0" ma:index="36" nillable="true" ma:taxonomy="true" ma:internalName="Primary_x0020_Local_x0020_Indust0" ma:taxonomyFieldName="Primary_x0020_Local_x0020_Indust" ma:displayName="Primary Local Industry" ma:indexed="true" ma:readOnly="false" ma:default="" ma:fieldId="{6b32ec70-79ed-4643-bd98-fe19e9037b23}"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Primary_x0020_Global_x0020_ClientTaxHTField0" ma:index="27" nillable="true" ma:taxonomy="true" ma:internalName="Primary_x0020_Global_x0020_Client0" ma:taxonomyFieldName="Primary_x0020_Global_x0020_Client" ma:displayName="Primary Global Client Service" ma:indexed="true" ma:readOnly="false" ma:default="" ma:fieldId="{6fa21800-7e1f-46b0-9b6b-749847137ef7}"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Primary_x0020_Local_x0020_ClientTaxHTField0" ma:index="48" nillable="true" ma:taxonomy="true" ma:internalName="Primary_x0020_Local_x0020_Client0" ma:taxonomyFieldName="Primary_x0020_Local_x0020_Client" ma:displayName="Primary Local Client Service" ma:indexed="true" ma:readOnly="false" ma:default="" ma:fieldId="{d67f870b-bb8f-4192-92b2-8d437da53387}"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DBE4740-AD0E-4EAB-9055-8EB1C48284D9" elementFormDefault="qualified">
    <xsd:import namespace="http://schemas.microsoft.com/office/2006/documentManagement/types"/>
    <xsd:import namespace="http://schemas.microsoft.com/office/infopath/2007/PartnerControls"/>
    <xsd:element name="IPCO_x0020_DesignationTaxHTField0" ma:index="31" nillable="true" ma:taxonomy="true" ma:internalName="IPCO_x0020_DesignationTaxHTField" ma:taxonomyFieldName="IPCO_x0020_Designation" ma:displayName="IPCO Designation" ma:readOnly="false" ma:default="377;#May be edited and used internally or externally for any purpose (Category D)|f8400f62-65c9-4658-9900-b0ea185e4722" ma:fieldId="{310648f3-cc93-44e0-b643-60c4ef2fcc62}" ma:sspId="155bb128-613e-4099-96fa-4403fd0cc87b" ma:termSetId="4cc4a969-8de7-4bb8-953e-ed88518a96ac"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KAM_x0020_LanguageTaxHTField0" ma:index="34" ma:taxonomy="true" ma:internalName="KAM_x0020_LanguageTaxHTField0" ma:taxonomyFieldName="KAM_x0020_Language" ma:displayName="KAM Language" ma:readOnly="false" ma:default="1;#English (EN) (1787)|b169a262-1aaa-4ccb-9acf-78a36c1d9bab" ma:fieldId="{03648da4-bfa7-4bd1-96dc-f553c5e5b276}"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A0186DE-B11E-4A29-9C82-428D45BCA71F" elementFormDefault="qualified">
    <xsd:import namespace="http://schemas.microsoft.com/office/2006/documentManagement/types"/>
    <xsd:import namespace="http://schemas.microsoft.com/office/infopath/2007/PartnerControls"/>
    <xsd:element name="Secondary_x0020_Global_x0020_ClieTaxHTField0" ma:index="41" nillable="true" ma:taxonomy="true" ma:internalName="Secondary_x0020_Global_x0020_Clie0" ma:taxonomyFieldName="Secondary_x0020_Global_x0020_Clie" ma:displayName="Secondary Global Client Service" ma:readOnly="false" ma:default="" ma:fieldId="{936248a3-a03a-4130-81ab-4d29e233dc55}"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Secondary_x0020_Local_x0020_ClieTaxHTField0" ma:index="52" nillable="true" ma:taxonomy="true" ma:internalName="Secondary_x0020_Local_x0020_Clie0" ma:taxonomyFieldName="Secondary_x0020_Local_x0020_Clie" ma:displayName="Secondary Local Client Service" ma:readOnly="false" ma:default="" ma:fieldId="{28eebca6-6196-4823-bbf3-f044ece0fe5d}"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46D9DE3-080E-4EC6-B7DD-508C11F603C7" elementFormDefault="qualified">
    <xsd:import namespace="http://schemas.microsoft.com/office/2006/documentManagement/types"/>
    <xsd:import namespace="http://schemas.microsoft.com/office/infopath/2007/PartnerControls"/>
    <xsd:element name="Secondary_x0020_Local_x0020_InduTaxHTField0" ma:index="43" nillable="true" ma:taxonomy="true" ma:internalName="Secondary_x0020_Local_x0020_Indu0" ma:taxonomyFieldName="Secondary_x0020_Local_x0020_Indu" ma:displayName="Secondary Local Industry" ma:readOnly="false" ma:default="" ma:fieldId="{9d641368-8359-4fe4-aecd-cff6926473b4}"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element name="Secondary_x0020_Global_x0020_InduTaxHTField0" ma:index="50" nillable="true" ma:taxonomy="true" ma:internalName="Secondary_x0020_Global_x0020_Indu0" ma:taxonomyFieldName="Secondary_x0020_Global_x0020_Indu" ma:displayName="Secondary Global Industry" ma:readOnly="false" ma:default="" ma:fieldId="{a5fbaf9d-c649-4b58-88fb-19e85bd08591}"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Applicable_x0020_GeographyTaxHTField0" ma:index="45" ma:taxonomy="true" ma:internalName="Applicable_x0020_GeographyTaxHTF" ma:taxonomyFieldName="Applicable_x0020_Geography" ma:displayName="Applicable Geography" ma:readOnly="false" ma:default="" ma:fieldId="{c7b729d8-9a17-489c-8693-58538765e77f}" ma:taxonomyMulti="true" ma:sspId="155bb128-613e-4099-96fa-4403fd0cc87b" ma:termSetId="2da3d9cd-4380-47c9-85c9-ae2863040828"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8427AE-1EA4-4A12-B881-F9521E5F0775}">
  <ds:schemaRefs>
    <ds:schemaRef ds:uri="http://www.w3.org/XML/1998/namespace"/>
    <ds:schemaRef ds:uri="http://schemas.microsoft.com/office/2006/documentManagement/types"/>
    <ds:schemaRef ds:uri="http://schemas.microsoft.com/sharepoint/v3"/>
    <ds:schemaRef ds:uri="994E32D3-2E21-4611-87E1-D68FC0813440"/>
    <ds:schemaRef ds:uri="83DDB362-4C05-4E52-A8D9-EF2F47978B8D"/>
    <ds:schemaRef ds:uri="http://purl.org/dc/elements/1.1/"/>
    <ds:schemaRef ds:uri="7AF0C9C1-571A-469E-93FE-640E88AEF1EC"/>
    <ds:schemaRef ds:uri="http://purl.org/dc/dcmitype/"/>
    <ds:schemaRef ds:uri="0DBE4740-AD0E-4EAB-9055-8EB1C48284D9"/>
    <ds:schemaRef ds:uri="http://schemas.openxmlformats.org/package/2006/metadata/core-properties"/>
    <ds:schemaRef ds:uri="a3273937-55e7-450c-ac1f-0f7de532f690"/>
    <ds:schemaRef ds:uri="http://schemas.microsoft.com/office/infopath/2007/PartnerControls"/>
    <ds:schemaRef ds:uri="7D1768DD-F29E-4DC2-9191-F2636B9FA92C"/>
    <ds:schemaRef ds:uri="5A51C775-C49C-428B-8C1E-2F89178D00F4"/>
    <ds:schemaRef ds:uri="546D9DE3-080E-4EC6-B7DD-508C11F603C7"/>
    <ds:schemaRef ds:uri="3A0186DE-B11E-4A29-9C82-428D45BCA71F"/>
    <ds:schemaRef ds:uri="39C40E9B-856B-46A7-8793-65A6FC1828D8"/>
    <ds:schemaRef ds:uri="http://schemas.microsoft.com/office/2006/metadata/properties"/>
    <ds:schemaRef ds:uri="http://purl.org/dc/terms/"/>
    <ds:schemaRef ds:uri="8DD08C88-CC4C-4D35-9129-A70DAA36BE5E"/>
    <ds:schemaRef ds:uri="513ae4d5-443f-4bc1-9f25-8f68dc5aa0c0"/>
  </ds:schemaRefs>
</ds:datastoreItem>
</file>

<file path=customXml/itemProps2.xml><?xml version="1.0" encoding="utf-8"?>
<ds:datastoreItem xmlns:ds="http://schemas.openxmlformats.org/officeDocument/2006/customXml" ds:itemID="{DBBF21FE-46D4-4531-AC2D-1CAD923380F5}">
  <ds:schemaRefs>
    <ds:schemaRef ds:uri="http://schemas.microsoft.com/sharepoint/events"/>
  </ds:schemaRefs>
</ds:datastoreItem>
</file>

<file path=customXml/itemProps3.xml><?xml version="1.0" encoding="utf-8"?>
<ds:datastoreItem xmlns:ds="http://schemas.openxmlformats.org/officeDocument/2006/customXml" ds:itemID="{629E4F81-5104-4D96-A60C-38226301D9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13ae4d5-443f-4bc1-9f25-8f68dc5aa0c0"/>
    <ds:schemaRef ds:uri="7AF0C9C1-571A-469E-93FE-640E88AEF1EC"/>
    <ds:schemaRef ds:uri="a3273937-55e7-450c-ac1f-0f7de532f690"/>
    <ds:schemaRef ds:uri="994E32D3-2E21-4611-87E1-D68FC0813440"/>
    <ds:schemaRef ds:uri="8DD08C88-CC4C-4D35-9129-A70DAA36BE5E"/>
    <ds:schemaRef ds:uri="83DDB362-4C05-4E52-A8D9-EF2F47978B8D"/>
    <ds:schemaRef ds:uri="7D1768DD-F29E-4DC2-9191-F2636B9FA92C"/>
    <ds:schemaRef ds:uri="0DBE4740-AD0E-4EAB-9055-8EB1C48284D9"/>
    <ds:schemaRef ds:uri="39C40E9B-856B-46A7-8793-65A6FC1828D8"/>
    <ds:schemaRef ds:uri="3A0186DE-B11E-4A29-9C82-428D45BCA71F"/>
    <ds:schemaRef ds:uri="546D9DE3-080E-4EC6-B7DD-508C11F603C7"/>
    <ds:schemaRef ds:uri="5A51C775-C49C-428B-8C1E-2F89178D00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3C4FFB1-B2C4-4EBE-A02E-D447A5BDBA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212</Words>
  <Application>Microsoft Office PowerPoint</Application>
  <PresentationFormat>Custom</PresentationFormat>
  <Paragraphs>18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Open Sans</vt:lpstr>
      <vt:lpstr>Open Sans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2018-08-20T11:11:04Z</dcterms:created>
  <dcterms:modified xsi:type="dcterms:W3CDTF">2021-09-14T13:27:43Z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0x0101002880177DFDC248C38C745E1D664A5FC5009468A19E74275348838589BEFD6A9573</vt:lpwstr>
  </property>
  <property fmtid="{D5CDD505-2E9C-101B-9397-08002B2CF9AE}" pid="3" name="Local Content Type">
    <vt:lpwstr>944;#United States:Sales and Marketing:Case Studies|d4dccc2b-76ec-4003-bdd2-0fff7cf36918</vt:lpwstr>
  </property>
  <property fmtid="{D5CDD505-2E9C-101B-9397-08002B2CF9AE}" pid="4" name="Primary Local Client">
    <vt:lpwstr>16927;#United States:Consulting:Core Business Operations:Cloud Engineering:Cloud Development and Integration|99db7601-8466-4196-8992-6ef40726179c</vt:lpwstr>
  </property>
  <property fmtid="{D5CDD505-2E9C-101B-9397-08002B2CF9AE}" pid="5" name="Badge">
    <vt:lpwstr/>
  </property>
  <property fmtid="{D5CDD505-2E9C-101B-9397-08002B2CF9AE}" pid="6" name="Applicable Geography">
    <vt:lpwstr>375;#Global|f12aef73-b423-4016-a43f-15722d3a0a5e;#1136;#Americas (Region):United States (MF):United States|9c5a9357-ad6f-4404-8a4a-27a82e744927</vt:lpwstr>
  </property>
  <property fmtid="{D5CDD505-2E9C-101B-9397-08002B2CF9AE}" pid="7" name="Secondary Local Indu">
    <vt:lpwstr/>
  </property>
  <property fmtid="{D5CDD505-2E9C-101B-9397-08002B2CF9AE}" pid="8" name="Primary Local Indust">
    <vt:lpwstr/>
  </property>
  <property fmtid="{D5CDD505-2E9C-101B-9397-08002B2CF9AE}" pid="9" name="Geography of Origin">
    <vt:lpwstr>14519;#Americas (Region):United States (MF):United States|8cb0099f-1dbf-4b3c-9b7f-d98051a79fa3</vt:lpwstr>
  </property>
  <property fmtid="{D5CDD505-2E9C-101B-9397-08002B2CF9AE}" pid="10" name="KAM Language">
    <vt:lpwstr>14511;#English|b169a262-1aaa-4ccb-9acf-78a36c1d9bab</vt:lpwstr>
  </property>
  <property fmtid="{D5CDD505-2E9C-101B-9397-08002B2CF9AE}" pid="11" name="Primary Global Client">
    <vt:lpwstr>15228;#Consulting:Technology:Technology Strategy and Architecture:Cloud and Infrastructure|642e8eb5-cbbf-4e27-875a-8fde6b3dd702</vt:lpwstr>
  </property>
  <property fmtid="{D5CDD505-2E9C-101B-9397-08002B2CF9AE}" pid="12" name="Secondary Global Indu">
    <vt:lpwstr/>
  </property>
  <property fmtid="{D5CDD505-2E9C-101B-9397-08002B2CF9AE}" pid="13" name="Secondary Global Clie">
    <vt:lpwstr/>
  </property>
  <property fmtid="{D5CDD505-2E9C-101B-9397-08002B2CF9AE}" pid="14" name="Primary Global Indust">
    <vt:lpwstr/>
  </property>
  <property fmtid="{D5CDD505-2E9C-101B-9397-08002B2CF9AE}" pid="15" name="Global Content Type">
    <vt:lpwstr>463;#Sales and Marketing:Case Studies|f7040aa4-a98b-4b2f-a502-439daa5a7ec4</vt:lpwstr>
  </property>
  <property fmtid="{D5CDD505-2E9C-101B-9397-08002B2CF9AE}" pid="16" name="Local Internal Service">
    <vt:lpwstr/>
  </property>
  <property fmtid="{D5CDD505-2E9C-101B-9397-08002B2CF9AE}" pid="17" name="Global Internal Service">
    <vt:lpwstr/>
  </property>
  <property fmtid="{D5CDD505-2E9C-101B-9397-08002B2CF9AE}" pid="18" name="Secondary Local Clie">
    <vt:lpwstr/>
  </property>
  <property fmtid="{D5CDD505-2E9C-101B-9397-08002B2CF9AE}" pid="19" name="IPCO Designation">
    <vt:lpwstr>542;#May NOT be edited, may NOT be disclosed to third parties, may be used internally or to perform client engagements (Category A)|3d3b2210-8ec7-4911-988f-27b5a1e65ab1</vt:lpwstr>
  </property>
  <property fmtid="{D5CDD505-2E9C-101B-9397-08002B2CF9AE}" pid="20" name="_dlc_policyId">
    <vt:lpwstr/>
  </property>
  <property fmtid="{D5CDD505-2E9C-101B-9397-08002B2CF9AE}" pid="21" name="ItemRetentionFormula">
    <vt:lpwstr/>
  </property>
  <property fmtid="{D5CDD505-2E9C-101B-9397-08002B2CF9AE}" pid="22" name="Publishing Owning Te">
    <vt:lpwstr>16;#Consulting|7434a3af-136e-42a8-bb53-fcc906dbc283</vt:lpwstr>
  </property>
  <property fmtid="{D5CDD505-2E9C-101B-9397-08002B2CF9AE}" pid="23" name="Publishing Owning Te0">
    <vt:lpwstr>Consulting|7434a3af-136e-42a8-bb53-fcc906dbc283</vt:lpwstr>
  </property>
  <property fmtid="{D5CDD505-2E9C-101B-9397-08002B2CF9AE}" pid="24" name="_docset_NoMedatataSyncRequired">
    <vt:lpwstr>False</vt:lpwstr>
  </property>
  <property fmtid="{D5CDD505-2E9C-101B-9397-08002B2CF9AE}" pid="25" name="MSIP_Label_ea60d57e-af5b-4752-ac57-3e4f28ca11dc_Enabled">
    <vt:lpwstr>true</vt:lpwstr>
  </property>
  <property fmtid="{D5CDD505-2E9C-101B-9397-08002B2CF9AE}" pid="26" name="MSIP_Label_ea60d57e-af5b-4752-ac57-3e4f28ca11dc_SetDate">
    <vt:lpwstr>2021-09-14T12:54:35Z</vt:lpwstr>
  </property>
  <property fmtid="{D5CDD505-2E9C-101B-9397-08002B2CF9AE}" pid="27" name="MSIP_Label_ea60d57e-af5b-4752-ac57-3e4f28ca11dc_Method">
    <vt:lpwstr>Standard</vt:lpwstr>
  </property>
  <property fmtid="{D5CDD505-2E9C-101B-9397-08002B2CF9AE}" pid="28" name="MSIP_Label_ea60d57e-af5b-4752-ac57-3e4f28ca11dc_Name">
    <vt:lpwstr>ea60d57e-af5b-4752-ac57-3e4f28ca11dc</vt:lpwstr>
  </property>
  <property fmtid="{D5CDD505-2E9C-101B-9397-08002B2CF9AE}" pid="29" name="MSIP_Label_ea60d57e-af5b-4752-ac57-3e4f28ca11dc_SiteId">
    <vt:lpwstr>36da45f1-dd2c-4d1f-af13-5abe46b99921</vt:lpwstr>
  </property>
  <property fmtid="{D5CDD505-2E9C-101B-9397-08002B2CF9AE}" pid="30" name="MSIP_Label_ea60d57e-af5b-4752-ac57-3e4f28ca11dc_ActionId">
    <vt:lpwstr>0f63f401-2ba6-4784-8989-674ba0803752</vt:lpwstr>
  </property>
  <property fmtid="{D5CDD505-2E9C-101B-9397-08002B2CF9AE}" pid="31" name="MSIP_Label_ea60d57e-af5b-4752-ac57-3e4f28ca11dc_ContentBits">
    <vt:lpwstr>0</vt:lpwstr>
  </property>
</Properties>
</file>