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3083-D044-42AA-BFF7-609690F8F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0A015-A607-4200-8C88-94A656D17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A4282-2E90-476C-8AE7-17B5737A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379-6F78-4827-8D40-24020FEBF15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CE2AE-420A-454D-AED2-704B3985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B505-BD19-419D-B8B2-79771A38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A4FE-B8E2-488D-99E7-814C68E8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6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CE4F-2891-48FC-B7F2-57A0AF4F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2D973-FBA9-4E48-B34B-EBB2A8E0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E1AE-D9E3-4EFC-A9EA-18BE41E5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379-6F78-4827-8D40-24020FEBF15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7EEB-6065-4151-8899-8DDDA27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BC34E-8B25-49D3-8611-970044D0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A4FE-B8E2-488D-99E7-814C68E8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1784C-E82D-4FFA-B569-313209536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EB83E-D90B-4E52-852E-F0807D60E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D01A2-B94D-46B2-B67D-A1480CA3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379-6F78-4827-8D40-24020FEBF15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833D-C8A9-49AC-B117-44A3BE1E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94C5-4793-4238-AE3F-1C920859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A4FE-B8E2-488D-99E7-814C68E8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3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F285-FEFC-48F5-85D1-215B4A33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F21E-9FD0-4216-8B75-E734A4B4B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1543-DA66-499D-88F9-8A073127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379-6F78-4827-8D40-24020FEBF15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42F9-FB76-4A9C-8FA3-6B400DC5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96033-53B3-4846-A19B-E76DA9C1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A4FE-B8E2-488D-99E7-814C68E8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24A3-C745-4DD2-90E2-E2C2D0C0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95544-3772-4B26-9602-2AED71A5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3B36-81B5-4B79-B069-28941816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379-6F78-4827-8D40-24020FEBF15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BC13-B169-4140-92F0-E19E0BEE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0378-11C4-4348-8ACB-35E4980F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A4FE-B8E2-488D-99E7-814C68E8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F6AC-2482-48B8-B916-498F1FFA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FE28-EBA2-4B3F-AF4E-59D1B15C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DF9F3-E83B-4756-9CE7-C7436567B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96760-8451-4D7F-8EC7-6F838E10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379-6F78-4827-8D40-24020FEBF15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6B839-7972-4DA7-8FDD-F7C28712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928A8-E5E0-4246-9451-A87F227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A4FE-B8E2-488D-99E7-814C68E8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0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9A9C-E439-4908-92F7-88AA9207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7B7B-0831-4D36-B75B-0C49C0F1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83646-E8DB-4170-9F89-87900DFC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C2513-7BBF-4EF7-9CBA-BBEE4A0E5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409F3-D01C-4488-95F0-F37C05849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CDA36-1555-4FD1-96F6-5B8E8299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379-6F78-4827-8D40-24020FEBF15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C433A-0657-45F6-8314-0D82494F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90866-45AB-40B4-8D69-C83EB9AB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A4FE-B8E2-488D-99E7-814C68E8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B0E4-7A37-4044-A4A2-C9FE0EA0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020A6-EAB8-4D14-8376-0E52820D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379-6F78-4827-8D40-24020FEBF15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2CEE4-3703-40F2-B248-34BE32C6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16047-9FA4-4047-9275-978827E1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A4FE-B8E2-488D-99E7-814C68E8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D8F76-563D-49CE-BCA5-6DC1564B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379-6F78-4827-8D40-24020FEBF15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FF617-89CE-42BB-ADB3-BF020AB7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125F6-790B-4234-AC36-7E4A3595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A4FE-B8E2-488D-99E7-814C68E8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9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EFD9-4D68-BA2A-118F5A0C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F852-4FD9-4E87-9BAF-627AE33A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34B52-364E-4D22-A65F-48657FC2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C6B4D-87E4-436E-9456-ACDFDDAA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379-6F78-4827-8D40-24020FEBF15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FE15B-CE8B-48EA-A2DF-F4AEC814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E3D2A-EA3A-430A-AFE7-733AF7B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A4FE-B8E2-488D-99E7-814C68E8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DD8C-83F4-4B34-8CC4-4877B195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D52AF-74F9-47C3-AAB9-4E752ED60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2C340-9F67-4072-8753-59F577D14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F25A3-4E23-4ABB-BE42-C4266EE5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379-6F78-4827-8D40-24020FEBF15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70058-53A4-45F6-99B4-2B8530ED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1C243-C727-4828-B26C-3D9859C9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A4FE-B8E2-488D-99E7-814C68E8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7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AD01-6BC0-4578-BBDB-962EE191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04BA2-C3FA-4C05-B106-7BE9071D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879B-3561-4780-8ABF-D5BAA37A2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A379-6F78-4827-8D40-24020FEBF15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8C51-8F44-4089-A58B-1419D2E0D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0A29E-4B41-4F29-A83D-8ADB7CA45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A4FE-B8E2-488D-99E7-814C68E8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2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ylinder 47">
            <a:extLst>
              <a:ext uri="{FF2B5EF4-FFF2-40B4-BE49-F238E27FC236}">
                <a16:creationId xmlns:a16="http://schemas.microsoft.com/office/drawing/2014/main" id="{D755EF7A-64CE-4731-B867-A786DBA938F3}"/>
              </a:ext>
            </a:extLst>
          </p:cNvPr>
          <p:cNvSpPr/>
          <p:nvPr/>
        </p:nvSpPr>
        <p:spPr>
          <a:xfrm>
            <a:off x="8046326" y="2796764"/>
            <a:ext cx="1726058" cy="2185720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8D7750D-4E3E-44AA-AD1B-52F6CDBC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129" y="1499853"/>
            <a:ext cx="1312844" cy="128430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8283B29-636B-44F4-8A67-19434D332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55" y="2106741"/>
            <a:ext cx="2473472" cy="2641283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EA64AB7E-EA66-4A8F-94CD-B85FB050142F}"/>
              </a:ext>
            </a:extLst>
          </p:cNvPr>
          <p:cNvSpPr/>
          <p:nvPr/>
        </p:nvSpPr>
        <p:spPr>
          <a:xfrm>
            <a:off x="3147967" y="3636996"/>
            <a:ext cx="4808363" cy="9057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TCPS/TCP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DDCC1B2-73F6-433B-846D-D52BA074A26A}"/>
              </a:ext>
            </a:extLst>
          </p:cNvPr>
          <p:cNvGrpSpPr/>
          <p:nvPr/>
        </p:nvGrpSpPr>
        <p:grpSpPr>
          <a:xfrm>
            <a:off x="3669585" y="3078026"/>
            <a:ext cx="1145628" cy="671513"/>
            <a:chOff x="3669586" y="2617076"/>
            <a:chExt cx="1726058" cy="113246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DB9C1D2-AF8D-448E-BD73-BA04FC8C8B97}"/>
                </a:ext>
              </a:extLst>
            </p:cNvPr>
            <p:cNvSpPr/>
            <p:nvPr/>
          </p:nvSpPr>
          <p:spPr>
            <a:xfrm>
              <a:off x="3669586" y="2617076"/>
              <a:ext cx="1726058" cy="1132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301ABC6-3B6B-4D52-ADB0-93B45FFA8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4296" y="2743190"/>
              <a:ext cx="1008932" cy="894254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55252F0-BB5C-4337-8AAE-83AD0958D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1335" y="2784156"/>
              <a:ext cx="488163" cy="73252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47419D-3C64-4BBC-A136-0961312002ED}"/>
              </a:ext>
            </a:extLst>
          </p:cNvPr>
          <p:cNvGrpSpPr/>
          <p:nvPr/>
        </p:nvGrpSpPr>
        <p:grpSpPr>
          <a:xfrm>
            <a:off x="6463863" y="3078026"/>
            <a:ext cx="987971" cy="671513"/>
            <a:chOff x="5693278" y="2654772"/>
            <a:chExt cx="1726058" cy="113246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D3029F-6328-4F9C-9569-906A91B3A67E}"/>
                </a:ext>
              </a:extLst>
            </p:cNvPr>
            <p:cNvSpPr/>
            <p:nvPr/>
          </p:nvSpPr>
          <p:spPr>
            <a:xfrm>
              <a:off x="5693278" y="2654772"/>
              <a:ext cx="1726058" cy="1132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C64D010-3C84-4C36-AAA3-26387F70E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1403" y="2796764"/>
              <a:ext cx="827661" cy="73252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EEF9619-06C1-43A2-A51B-6074DD92B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8573" y="2823829"/>
              <a:ext cx="488163" cy="732529"/>
            </a:xfrm>
            <a:prstGeom prst="rect">
              <a:avLst/>
            </a:prstGeom>
          </p:spPr>
        </p:pic>
      </p:grp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B60FA992-3BC2-4E48-B0B1-32768979FBBB}"/>
              </a:ext>
            </a:extLst>
          </p:cNvPr>
          <p:cNvSpPr/>
          <p:nvPr/>
        </p:nvSpPr>
        <p:spPr>
          <a:xfrm>
            <a:off x="4902801" y="1159739"/>
            <a:ext cx="1825491" cy="730697"/>
          </a:xfrm>
          <a:prstGeom prst="wedgeRoundRectCallout">
            <a:avLst>
              <a:gd name="adj1" fmla="val -11045"/>
              <a:gd name="adj2" fmla="val 1027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TCPS Components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2D6FB3-256C-48E9-9056-63137B94FDF5}"/>
              </a:ext>
            </a:extLst>
          </p:cNvPr>
          <p:cNvCxnSpPr>
            <a:stCxn id="60" idx="4"/>
          </p:cNvCxnSpPr>
          <p:nvPr/>
        </p:nvCxnSpPr>
        <p:spPr>
          <a:xfrm flipH="1">
            <a:off x="4721636" y="2276061"/>
            <a:ext cx="892285" cy="678653"/>
          </a:xfrm>
          <a:prstGeom prst="line">
            <a:avLst/>
          </a:prstGeom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DF65D6-4136-49D2-84C3-B886E6A6DFCF}"/>
              </a:ext>
            </a:extLst>
          </p:cNvPr>
          <p:cNvCxnSpPr>
            <a:stCxn id="60" idx="4"/>
          </p:cNvCxnSpPr>
          <p:nvPr/>
        </p:nvCxnSpPr>
        <p:spPr>
          <a:xfrm>
            <a:off x="5613921" y="2276061"/>
            <a:ext cx="877501" cy="678653"/>
          </a:xfrm>
          <a:prstGeom prst="line">
            <a:avLst/>
          </a:prstGeom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EAF736-9A51-401F-8462-B52B95EB9BC6}"/>
              </a:ext>
            </a:extLst>
          </p:cNvPr>
          <p:cNvCxnSpPr>
            <a:stCxn id="60" idx="4"/>
          </p:cNvCxnSpPr>
          <p:nvPr/>
        </p:nvCxnSpPr>
        <p:spPr>
          <a:xfrm flipV="1">
            <a:off x="5613921" y="2209985"/>
            <a:ext cx="2575259" cy="66076"/>
          </a:xfrm>
          <a:prstGeom prst="line">
            <a:avLst/>
          </a:prstGeom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69075A8-5B9E-4F64-A20C-6F1F5509E2F3}"/>
              </a:ext>
            </a:extLst>
          </p:cNvPr>
          <p:cNvSpPr txBox="1"/>
          <p:nvPr/>
        </p:nvSpPr>
        <p:spPr>
          <a:xfrm>
            <a:off x="1019503" y="777766"/>
            <a:ext cx="37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65637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BB8B-7395-42E2-88EA-223CA943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 with TCPS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DE4204-E550-4287-8201-E4FAED79A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438" y="2929732"/>
            <a:ext cx="1423988" cy="14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Database connectivity with TCPS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Jagadish Venkata Ramesh, Chandu Manepalli</dc:creator>
  <cp:lastModifiedBy>Panguluri, Naga</cp:lastModifiedBy>
  <cp:revision>8</cp:revision>
  <dcterms:created xsi:type="dcterms:W3CDTF">2022-04-15T04:14:57Z</dcterms:created>
  <dcterms:modified xsi:type="dcterms:W3CDTF">2022-04-15T06:40:00Z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2022-04-15T04:14:58Z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79d281ce-3f25-49a7-a8b0-07621f133986</vt:lpwstr>
  </property>
  <property fmtid="{D5CDD505-2E9C-101B-9397-08002B2CF9AE}" pid="8" name="MSIP_Label_ea60d57e-af5b-4752-ac57-3e4f28ca11dc_ContentBits">
    <vt:lpwstr>0</vt:lpwstr>
  </property>
</Properties>
</file>