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1551-5464-413B-88B2-D7A64088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D9AF0-1362-4C3F-942D-0291446B8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F130-B6EC-4752-A6F1-C631BDA0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9A1F-8CB7-4501-AD91-BBF7E9A1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F374-FC5B-4ED8-B110-895AF304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5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8B3A-DE03-4050-9584-32440796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A587-985F-4FA3-8E90-5E79E1D9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A448-A531-4359-8A31-5DE03F7B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747A-186D-442D-B82F-DA492B66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0F22-AE25-4FD4-B8D6-0603B498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2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71647-FB8E-41D3-9EF0-E9010989D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7FCEB-4C3F-43F2-B87F-DA75217D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C1AEA-1CCD-4E8A-8D39-FB8D6E0E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1E55-C757-4E27-9CA4-B6C07D3F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97F36-FCA1-4EC2-957C-C44789A7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B7FC-1B0E-479D-94EB-E78B6E40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CE9C-B2C3-4B2F-8BC4-A2F8AA39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F3BF-FFC4-4EEA-AB23-A7F70679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6CE5-2E24-44D8-848A-0988964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FF36-3F8A-46EA-B53C-26AEFE70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2C86-7164-4776-9829-A6839480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62DD1-7700-4448-AB2C-44A9D709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8CBE-1A77-47C8-AA4D-1E04CF75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DB76-0EE2-40CE-BA1B-BF15E878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78DA-589A-473C-886F-2A5A7A8C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34E1-9AC4-4970-8CCC-B17F904A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32A1-204F-49E6-BE88-268A3649A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C1D0B-A682-4E2C-BAF5-BEA08409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EFD7-B27D-4F84-8190-745D16C5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CC673-FD8C-47A3-AC29-EFB0F2CB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9A353-EBD0-4CAA-9CD1-DFD37809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6A6C-767A-46D5-8792-707CBD4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A35B-585E-4BEE-93A7-557A7EE2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5A6B1-A235-432F-9A40-5F01714E3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1A3BA-AAD7-4C96-8519-061486778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CA454-BBBB-4151-8523-6EC0DE3E9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83ECB-B3A7-411E-A1AA-46928FDD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F8E1E-BA70-4F1A-B590-06A6B41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A3D50-5618-4B7E-9754-356CBE65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AAB0-67B1-44A9-8879-52264EF2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3EAE1-130A-40B2-9834-890D85DE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82CB7-2153-49D7-BC77-3C6120F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85B93-A21C-4C37-9BBA-007D46FA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B1C76-1D22-431C-85BA-9F67559A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92F12-7CE4-476D-BA95-93A26FDF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8D7C1-CF7E-42B0-807E-4CBE223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B2EB-5FB9-4C73-A067-21BD1FBE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ADD4-CA1D-446C-9644-E1C1ECF7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799A7-1179-4870-B32B-02FAD20D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98ED-5DA7-4D79-93B9-E57DA26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3587-04B8-487A-BFB3-CBAF60C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6664E-8244-4471-A99C-DC49A3C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DFC5-E18B-43E9-9145-3092E131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2B4CD-BC2B-4027-888A-0A73CFA9F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CAAD-7314-4BD1-AD87-A5608C76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ECE43-71C9-469F-A619-F0B114B0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BED25-160F-4B4C-B53A-EA2D461F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2300-B583-47FB-A290-6F9C112F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29D16-1829-4812-BC41-0B434280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F8249-C5F9-4A5E-8776-690D91DDD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AB07-0A0A-4B6A-8780-E42940BCF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B517-9B03-436B-9100-97FDD941D08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7ECD-1CC6-457D-A236-CF1AC5211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AE8A-98D1-4F0A-9647-595C37A23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1278-3B50-483D-B774-10372328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2AF22-512C-4069-BC73-85E1449498D6}"/>
              </a:ext>
            </a:extLst>
          </p:cNvPr>
          <p:cNvSpPr txBox="1"/>
          <p:nvPr/>
        </p:nvSpPr>
        <p:spPr>
          <a:xfrm>
            <a:off x="318499" y="102741"/>
            <a:ext cx="1157897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App: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Build and Deployment: Automated the entire Build and deployment process to complete by clicking a Single click, eliminating multiple levels of manual intervention and validations. Also, this has been automated such that Build, and Deployment will be automatically triggered by scheduling the job at a particular time. With the help of this we were able to cut down the morning resource without having an impact on the morning scheduled builds and deployments.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Splunk, Bamboo, Opcon Integration with </a:t>
            </a:r>
            <a:r>
              <a:rPr lang="en-US" dirty="0"/>
              <a:t>T</a:t>
            </a:r>
            <a:r>
              <a:rPr lang="en-US" dirty="0">
                <a:effectLst/>
              </a:rPr>
              <a:t>wilio SMS - Integrated with Twilio API to get SMS communication to configured mobile numbers which ensures effective monitoring and reduces the turn around time in case of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Migrated OPA rules from Tomcat to WebLogic over </a:t>
            </a:r>
            <a:r>
              <a:rPr lang="en-US" b="1" dirty="0">
                <a:effectLst/>
              </a:rPr>
              <a:t>9 VM’s </a:t>
            </a:r>
            <a:r>
              <a:rPr lang="en-US" dirty="0">
                <a:effectLst/>
              </a:rPr>
              <a:t>across </a:t>
            </a:r>
            <a:r>
              <a:rPr lang="en-US" b="1" dirty="0">
                <a:effectLst/>
              </a:rPr>
              <a:t>4 clusters. </a:t>
            </a:r>
            <a:r>
              <a:rPr lang="en-US" dirty="0">
                <a:effectLst/>
              </a:rPr>
              <a:t>With this, deployment time has reduced, and issues are minimized.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Branch Creation Automation</a:t>
            </a:r>
            <a:r>
              <a:rPr lang="en-US" dirty="0">
                <a:solidFill>
                  <a:srgbClr val="000000"/>
                </a:solidFill>
                <a:effectLst/>
              </a:rPr>
              <a:t>: Process of </a:t>
            </a:r>
            <a:r>
              <a:rPr lang="en-US" dirty="0">
                <a:solidFill>
                  <a:srgbClr val="000000"/>
                </a:solidFill>
              </a:rPr>
              <a:t>Branch creation has been automated through Bamboo plans, eliminating the manual effort by </a:t>
            </a:r>
            <a:r>
              <a:rPr lang="en-US" b="1" dirty="0">
                <a:solidFill>
                  <a:srgbClr val="000000"/>
                </a:solidFill>
              </a:rPr>
              <a:t>70%. </a:t>
            </a:r>
            <a:r>
              <a:rPr lang="en-US" dirty="0">
                <a:solidFill>
                  <a:srgbClr val="000000"/>
                </a:solidFill>
              </a:rPr>
              <a:t>Activity time has reduced from </a:t>
            </a:r>
            <a:r>
              <a:rPr lang="en-US" b="1" dirty="0">
                <a:solidFill>
                  <a:srgbClr val="000000"/>
                </a:solidFill>
              </a:rPr>
              <a:t>4 hrs. to 2 hrs.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Quarterly Patching:  All the VM’s are are up to date with applied Quarterly patches for ActiveMQ(</a:t>
            </a:r>
            <a:r>
              <a:rPr lang="en-US" b="1" dirty="0">
                <a:solidFill>
                  <a:srgbClr val="000000"/>
                </a:solidFill>
              </a:rPr>
              <a:t>14 VMs</a:t>
            </a:r>
            <a:r>
              <a:rPr lang="en-US" dirty="0">
                <a:solidFill>
                  <a:srgbClr val="000000"/>
                </a:solidFill>
              </a:rPr>
              <a:t>) and Oracle JDK(</a:t>
            </a:r>
            <a:r>
              <a:rPr lang="en-US" b="1" dirty="0">
                <a:solidFill>
                  <a:srgbClr val="000000"/>
                </a:solidFill>
              </a:rPr>
              <a:t>35+ VMs</a:t>
            </a:r>
            <a:r>
              <a:rPr lang="en-US" dirty="0">
                <a:solidFill>
                  <a:srgbClr val="000000"/>
                </a:solidFill>
              </a:rPr>
              <a:t>) to avoid risk and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SVN Cleanup: As part of the Weekly tech Maintenance, SVN Cleanup Automation has been completed to reduce a minimum of </a:t>
            </a:r>
            <a:r>
              <a:rPr lang="en-US" b="1" dirty="0">
                <a:solidFill>
                  <a:srgbClr val="000000"/>
                </a:solidFill>
              </a:rPr>
              <a:t>90%</a:t>
            </a:r>
            <a:r>
              <a:rPr lang="en-US" dirty="0">
                <a:solidFill>
                  <a:srgbClr val="000000"/>
                </a:solidFill>
              </a:rPr>
              <a:t> of the manual effort and time required for the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TCPS Upgrade: POC is completed, and we are in the process of implementing to Non-Production&amp; Production for April release(</a:t>
            </a:r>
            <a:r>
              <a:rPr lang="en-US" b="1" dirty="0">
                <a:solidFill>
                  <a:srgbClr val="000000"/>
                </a:solidFill>
              </a:rPr>
              <a:t>5 environments</a:t>
            </a:r>
            <a:r>
              <a:rPr lang="en-US" dirty="0">
                <a:solidFill>
                  <a:srgbClr val="000000"/>
                </a:solidFill>
              </a:rPr>
              <a:t>) in Online Applications(IES,HIX,SSP,CCAP)and Batches. With the help of this, we will be able to establish a secure connection between Application and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Mule Upgrade: Implementation of Maven in progress as part of Mule 4.3 upgradation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meet patch compliance, which is scheduled for June release.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F51A6-2B8D-45AF-8CFA-2CDD49BBA81F}"/>
              </a:ext>
            </a:extLst>
          </p:cNvPr>
          <p:cNvSpPr txBox="1"/>
          <p:nvPr/>
        </p:nvSpPr>
        <p:spPr>
          <a:xfrm>
            <a:off x="113016" y="246579"/>
            <a:ext cx="113118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DB: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UHIPOPS Automation: DB script gets executed and the log gets attached in Jira with only a single click there by saving at least </a:t>
            </a:r>
            <a:r>
              <a:rPr lang="en-US" sz="2000" b="1" dirty="0"/>
              <a:t>1 to 1.5 hours per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Special Character DF Tool: Data Fixes containing special characters will be executed within a single click by making sure all the special characters remain intact.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 Changes Automation: Tool generates complex SQL script automatically by just providing the excel template thereby reducing the human effort of </a:t>
            </a:r>
            <a:r>
              <a:rPr lang="en-US" sz="2000" b="1" dirty="0"/>
              <a:t>at least 1 hour per request </a:t>
            </a:r>
            <a:r>
              <a:rPr lang="en-US" sz="2000" dirty="0"/>
              <a:t>and there by eliminating human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Post Validation Automation: Post validation steps from Database have been automated there by eliminating manual intervention and saved </a:t>
            </a:r>
            <a:r>
              <a:rPr lang="en-US" sz="2000" b="1" dirty="0"/>
              <a:t>1 hour of human effort per refresh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DB Upgradation: Database has been upgraded from 11G to 19c and all the quarterly patches are being successfully applied thereby meeting Oracle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3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Borugadda, Amrutha</dc:creator>
  <cp:lastModifiedBy>Panguluri, Naga</cp:lastModifiedBy>
  <cp:revision>94</cp:revision>
  <dcterms:created xsi:type="dcterms:W3CDTF">2022-03-29T11:09:06Z</dcterms:created>
  <dcterms:modified xsi:type="dcterms:W3CDTF">2022-03-31T06:08:10Z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2022-03-29T11:09:07Z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f0a2cff1-f5e4-40d0-b9eb-6be115b47d15</vt:lpwstr>
  </property>
  <property fmtid="{D5CDD505-2E9C-101B-9397-08002B2CF9AE}" pid="8" name="MSIP_Label_ea60d57e-af5b-4752-ac57-3e4f28ca11dc_ContentBits">
    <vt:lpwstr>0</vt:lpwstr>
  </property>
</Properties>
</file>