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781" r:id="rId6"/>
    <p:sldId id="783" r:id="rId7"/>
    <p:sldId id="7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976E7-A1A8-4129-9902-E9B075B103BE}" v="1" dt="2021-05-11T06:23:36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27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D484-1447-4D7A-94A5-747258375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B5E8D-5498-4564-A316-10B64F159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86BD-9AF1-4828-817C-C2DF3938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1383-C2D6-449E-9FEB-00E36FEB220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48E0-99C5-402C-B84C-886AC518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531E-BAA7-4394-AAC2-199AF197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CE25-E2FE-4C01-819E-71C12A9A3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CF48-ECE5-4EEE-96B7-2C0B02DC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F0988-048B-43E6-9243-77B2BED9C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64760-679F-4517-B379-A6ED2E47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1383-C2D6-449E-9FEB-00E36FEB220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36B2C-E800-4BC6-9140-F09BF509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9FA0-7374-4BB3-AA52-4518A882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CE25-E2FE-4C01-819E-71C12A9A3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1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56DC5-F32B-4172-97ED-9EBE8B973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E5726-26E9-42DA-B594-F71D32ECB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16B1C-5199-4F89-B68F-CE1DD165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1383-C2D6-449E-9FEB-00E36FEB220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E84A5-A38D-435B-AC64-0677B068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A3076-58A1-42D9-97B0-3EA977F5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CE25-E2FE-4C01-819E-71C12A9A3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9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FBC1-EF96-4194-BBE5-C8D1F245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7C2-B0CE-47C8-922A-6978FD07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2F6F-4F5C-406C-B3BD-C2769444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1383-C2D6-449E-9FEB-00E36FEB220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4210-050F-413B-9F72-87914A93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6446-AA7C-42E0-B98F-8C512B4E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CE25-E2FE-4C01-819E-71C12A9A3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1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5478-401F-424F-BA9B-AFCDFBFE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58393-0402-416E-9900-BC4A9C521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28DA-0810-4E9D-8836-9F120966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1383-C2D6-449E-9FEB-00E36FEB220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341FC-3B45-4C8B-A231-18308F43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D0A45-5643-49C2-B3CA-2EB61287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CE25-E2FE-4C01-819E-71C12A9A3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7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4731-B951-44BB-AF56-99D9BC28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A9F5-CCD9-4705-9BC1-DA1A9C26A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A7A4D-256D-4FDF-B390-6AC8F0E8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2802-7C0E-4344-BED4-4853F0A4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1383-C2D6-449E-9FEB-00E36FEB220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199F2-AC2D-4EFC-A32F-47BEBFC6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23494-4391-4CD6-8E87-F54FF634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CE25-E2FE-4C01-819E-71C12A9A3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8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F8B9-F3B0-47EC-88E9-BEB71E02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9E97-9069-4C7C-9778-898349226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1CBD3-5F11-4C4F-8E5C-0E615CC93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F0361-E7B0-4E86-AD92-27EE9A063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CD265-1A7D-419E-9602-347B62E0F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82BB7-A6D6-49B1-B66C-FA1AE7BF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1383-C2D6-449E-9FEB-00E36FEB220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49610-6E95-40BC-992E-7841D28D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4709B-55AE-4BAE-9D26-463DCAE3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CE25-E2FE-4C01-819E-71C12A9A3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2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A84D-B9FB-4851-B409-E880C3DC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ADA1C-91F1-48FA-8CED-073231EF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1383-C2D6-449E-9FEB-00E36FEB220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5115-D66C-4DB8-B31B-4383D821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57658-36DA-4708-8650-D32B99A8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CE25-E2FE-4C01-819E-71C12A9A3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8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5B385-46AD-41B7-B7CD-5418DB52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1383-C2D6-449E-9FEB-00E36FEB220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B3F3D-7252-416D-BC0B-3E338210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5C4F1-8D27-4E75-927D-EE4CA8EB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CE25-E2FE-4C01-819E-71C12A9A3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1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8767-8769-418E-B569-2E15C436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E7BCE-FD00-4C97-8B59-DA157B6BD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3F40-1588-43E0-AADB-6B831DA7E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A46D-6D96-4EB6-BA51-2316FE8E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1383-C2D6-449E-9FEB-00E36FEB220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E0A4D-B0A6-4D0D-8B1F-5BC1A04D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510B4-95B7-47AF-9AEE-7C90761C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CE25-E2FE-4C01-819E-71C12A9A3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8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D5F-2B35-460A-B7D2-9516D799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8DAA6-4E78-410D-B83F-7345F8498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32FBB-EF64-4D86-9C76-C0AA4521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8DDF3-6056-4D69-8171-33F75A32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1383-C2D6-449E-9FEB-00E36FEB220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E2938-9657-4A82-B7FC-B8DA950D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B01D3-7EC8-4D04-BCE0-76F88CB1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CE25-E2FE-4C01-819E-71C12A9A3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687">
              <a:srgbClr val="AEC2E5"/>
            </a:gs>
            <a:gs pos="69375">
              <a:srgbClr val="B0C4E6"/>
            </a:gs>
            <a:gs pos="64750">
              <a:srgbClr val="B5C7E7"/>
            </a:gs>
            <a:gs pos="55500">
              <a:srgbClr val="BECEEA"/>
            </a:gs>
            <a:gs pos="33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4F0FF-3C8D-429E-8EF5-B6C99599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A48A2-A5FE-47D7-8C36-395913F6C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2FD48-DD88-423D-9568-0409F293F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F1383-C2D6-449E-9FEB-00E36FEB220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6C45E-1B2E-4C83-A9D4-93D7DDBE5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9B8FD-3241-4E17-B3DD-D2FF4358D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CE25-E2FE-4C01-819E-71C12A9A3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5AC4-9A48-4E94-B233-85885D6AA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RI Tech 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86BB3-1414-42F4-B426-040048956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Weekly status updates</a:t>
            </a:r>
          </a:p>
        </p:txBody>
      </p:sp>
    </p:spTree>
    <p:extLst>
      <p:ext uri="{BB962C8B-B14F-4D97-AF65-F5344CB8AC3E}">
        <p14:creationId xmlns:p14="http://schemas.microsoft.com/office/powerpoint/2010/main" val="171531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62DCEF-3D8C-4E29-8B65-84F7EBF1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36" y="310723"/>
            <a:ext cx="8820150" cy="1101725"/>
          </a:xfrm>
        </p:spPr>
        <p:txBody>
          <a:bodyPr/>
          <a:lstStyle/>
          <a:p>
            <a:pPr algn="ctr"/>
            <a:r>
              <a:rPr lang="en-US" b="1" dirty="0"/>
              <a:t>RI TECH OPS</a:t>
            </a:r>
          </a:p>
        </p:txBody>
      </p:sp>
      <p:grpSp>
        <p:nvGrpSpPr>
          <p:cNvPr id="15" name="グループ化 34">
            <a:extLst>
              <a:ext uri="{FF2B5EF4-FFF2-40B4-BE49-F238E27FC236}">
                <a16:creationId xmlns:a16="http://schemas.microsoft.com/office/drawing/2014/main" id="{566B2781-9813-4097-81CB-AF4E9E0FB761}"/>
              </a:ext>
            </a:extLst>
          </p:cNvPr>
          <p:cNvGrpSpPr/>
          <p:nvPr/>
        </p:nvGrpSpPr>
        <p:grpSpPr>
          <a:xfrm>
            <a:off x="498230" y="1318911"/>
            <a:ext cx="10985990" cy="2883677"/>
            <a:chOff x="470187" y="1290204"/>
            <a:chExt cx="8857413" cy="1870757"/>
          </a:xfrm>
        </p:grpSpPr>
        <p:sp>
          <p:nvSpPr>
            <p:cNvPr id="17" name="フリーフォーム 17">
              <a:extLst>
                <a:ext uri="{FF2B5EF4-FFF2-40B4-BE49-F238E27FC236}">
                  <a16:creationId xmlns:a16="http://schemas.microsoft.com/office/drawing/2014/main" id="{E8687110-9F68-4F94-9FCA-5E4B7C5AC2E6}"/>
                </a:ext>
              </a:extLst>
            </p:cNvPr>
            <p:cNvSpPr/>
            <p:nvPr/>
          </p:nvSpPr>
          <p:spPr bwMode="gray">
            <a:xfrm>
              <a:off x="470187" y="1290204"/>
              <a:ext cx="8748000" cy="1008000"/>
            </a:xfrm>
            <a:custGeom>
              <a:avLst/>
              <a:gdLst>
                <a:gd name="connsiteX0" fmla="*/ 504000 w 8748000"/>
                <a:gd name="connsiteY0" fmla="*/ 0 h 1008000"/>
                <a:gd name="connsiteX1" fmla="*/ 519058 w 8748000"/>
                <a:gd name="connsiteY1" fmla="*/ 1518 h 1008000"/>
                <a:gd name="connsiteX2" fmla="*/ 519058 w 8748000"/>
                <a:gd name="connsiteY2" fmla="*/ 0 h 1008000"/>
                <a:gd name="connsiteX3" fmla="*/ 8251258 w 8748000"/>
                <a:gd name="connsiteY3" fmla="*/ 0 h 1008000"/>
                <a:gd name="connsiteX4" fmla="*/ 8745019 w 8748000"/>
                <a:gd name="connsiteY4" fmla="*/ 402426 h 1008000"/>
                <a:gd name="connsiteX5" fmla="*/ 8748000 w 8748000"/>
                <a:gd name="connsiteY5" fmla="*/ 432000 h 1008000"/>
                <a:gd name="connsiteX6" fmla="*/ 1000742 w 8748000"/>
                <a:gd name="connsiteY6" fmla="*/ 432000 h 1008000"/>
                <a:gd name="connsiteX7" fmla="*/ 1008000 w 8748000"/>
                <a:gd name="connsiteY7" fmla="*/ 504000 h 1008000"/>
                <a:gd name="connsiteX8" fmla="*/ 504000 w 8748000"/>
                <a:gd name="connsiteY8" fmla="*/ 1008000 h 1008000"/>
                <a:gd name="connsiteX9" fmla="*/ 0 w 8748000"/>
                <a:gd name="connsiteY9" fmla="*/ 504000 h 1008000"/>
                <a:gd name="connsiteX10" fmla="*/ 504000 w 8748000"/>
                <a:gd name="connsiteY10" fmla="*/ 0 h 10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8000" h="1008000">
                  <a:moveTo>
                    <a:pt x="504000" y="0"/>
                  </a:moveTo>
                  <a:lnTo>
                    <a:pt x="519058" y="1518"/>
                  </a:lnTo>
                  <a:lnTo>
                    <a:pt x="519058" y="0"/>
                  </a:lnTo>
                  <a:lnTo>
                    <a:pt x="8251258" y="0"/>
                  </a:lnTo>
                  <a:cubicBezTo>
                    <a:pt x="8494816" y="0"/>
                    <a:pt x="8698022" y="172762"/>
                    <a:pt x="8745019" y="402426"/>
                  </a:cubicBezTo>
                  <a:lnTo>
                    <a:pt x="8748000" y="432000"/>
                  </a:lnTo>
                  <a:lnTo>
                    <a:pt x="1000742" y="432000"/>
                  </a:lnTo>
                  <a:lnTo>
                    <a:pt x="1008000" y="504000"/>
                  </a:lnTo>
                  <a:cubicBezTo>
                    <a:pt x="1008000" y="782352"/>
                    <a:pt x="782352" y="1008000"/>
                    <a:pt x="504000" y="1008000"/>
                  </a:cubicBezTo>
                  <a:cubicBezTo>
                    <a:pt x="225648" y="1008000"/>
                    <a:pt x="0" y="782352"/>
                    <a:pt x="0" y="504000"/>
                  </a:cubicBezTo>
                  <a:cubicBezTo>
                    <a:pt x="0" y="225648"/>
                    <a:pt x="225648" y="0"/>
                    <a:pt x="504000" y="0"/>
                  </a:cubicBezTo>
                  <a:close/>
                </a:path>
              </a:pathLst>
            </a:cu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1008000" tIns="0" rIns="0" bIns="57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0000" lvl="0" indent="-360000"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</a:t>
              </a:r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Overall Tech team’s accomplishments</a:t>
              </a:r>
              <a:endPara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9" name="正方形/長方形 23">
              <a:extLst>
                <a:ext uri="{FF2B5EF4-FFF2-40B4-BE49-F238E27FC236}">
                  <a16:creationId xmlns:a16="http://schemas.microsoft.com/office/drawing/2014/main" id="{07F5D8AC-4449-4BB8-BFF0-9C9F859C1170}"/>
                </a:ext>
              </a:extLst>
            </p:cNvPr>
            <p:cNvSpPr/>
            <p:nvPr/>
          </p:nvSpPr>
          <p:spPr bwMode="gray">
            <a:xfrm>
              <a:off x="1767600" y="2584961"/>
              <a:ext cx="7560000" cy="5760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UATMP to be repointed to July code base by installing OPA configurations.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Creation of September Code base.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Started KT activity from Akhilesh to App team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Environment reconciliation plan.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Active MQ Patching was successfully completed in UAT server.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05/20 Build and deployment from HFX was successful in production.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dirty="0"/>
            </a:p>
          </p:txBody>
        </p:sp>
      </p:grpSp>
      <p:sp>
        <p:nvSpPr>
          <p:cNvPr id="19" name="Freeform 59">
            <a:extLst>
              <a:ext uri="{FF2B5EF4-FFF2-40B4-BE49-F238E27FC236}">
                <a16:creationId xmlns:a16="http://schemas.microsoft.com/office/drawing/2014/main" id="{A3A4DC54-E8CA-4620-BF30-C73FEC04D9AA}"/>
              </a:ext>
            </a:extLst>
          </p:cNvPr>
          <p:cNvSpPr>
            <a:spLocks noChangeAspect="1" noEditPoints="1"/>
          </p:cNvSpPr>
          <p:nvPr/>
        </p:nvSpPr>
        <p:spPr bwMode="gray">
          <a:xfrm>
            <a:off x="603005" y="1638806"/>
            <a:ext cx="1033861" cy="1033861"/>
          </a:xfrm>
          <a:custGeom>
            <a:avLst/>
            <a:gdLst>
              <a:gd name="T0" fmla="*/ 147 w 512"/>
              <a:gd name="T1" fmla="*/ 170 h 512"/>
              <a:gd name="T2" fmla="*/ 201 w 512"/>
              <a:gd name="T3" fmla="*/ 170 h 512"/>
              <a:gd name="T4" fmla="*/ 223 w 512"/>
              <a:gd name="T5" fmla="*/ 170 h 512"/>
              <a:gd name="T6" fmla="*/ 256 w 512"/>
              <a:gd name="T7" fmla="*/ 117 h 512"/>
              <a:gd name="T8" fmla="*/ 133 w 512"/>
              <a:gd name="T9" fmla="*/ 192 h 512"/>
              <a:gd name="T10" fmla="*/ 192 w 512"/>
              <a:gd name="T11" fmla="*/ 245 h 512"/>
              <a:gd name="T12" fmla="*/ 218 w 512"/>
              <a:gd name="T13" fmla="*/ 320 h 512"/>
              <a:gd name="T14" fmla="*/ 298 w 512"/>
              <a:gd name="T15" fmla="*/ 266 h 512"/>
              <a:gd name="T16" fmla="*/ 218 w 512"/>
              <a:gd name="T17" fmla="*/ 320 h 512"/>
              <a:gd name="T18" fmla="*/ 292 w 512"/>
              <a:gd name="T19" fmla="*/ 122 h 512"/>
              <a:gd name="T20" fmla="*/ 365 w 512"/>
              <a:gd name="T21" fmla="*/ 170 h 512"/>
              <a:gd name="T22" fmla="*/ 218 w 512"/>
              <a:gd name="T23" fmla="*/ 192 h 512"/>
              <a:gd name="T24" fmla="*/ 298 w 512"/>
              <a:gd name="T25" fmla="*/ 245 h 512"/>
              <a:gd name="T26" fmla="*/ 192 w 512"/>
              <a:gd name="T27" fmla="*/ 266 h 512"/>
              <a:gd name="T28" fmla="*/ 133 w 512"/>
              <a:gd name="T29" fmla="*/ 320 h 512"/>
              <a:gd name="T30" fmla="*/ 192 w 512"/>
              <a:gd name="T31" fmla="*/ 266 h 512"/>
              <a:gd name="T32" fmla="*/ 394 w 512"/>
              <a:gd name="T33" fmla="*/ 245 h 512"/>
              <a:gd name="T34" fmla="*/ 314 w 512"/>
              <a:gd name="T35" fmla="*/ 192 h 512"/>
              <a:gd name="T36" fmla="*/ 512 w 512"/>
              <a:gd name="T37" fmla="*/ 256 h 512"/>
              <a:gd name="T38" fmla="*/ 0 w 512"/>
              <a:gd name="T39" fmla="*/ 256 h 512"/>
              <a:gd name="T40" fmla="*/ 512 w 512"/>
              <a:gd name="T41" fmla="*/ 256 h 512"/>
              <a:gd name="T42" fmla="*/ 256 w 512"/>
              <a:gd name="T43" fmla="*/ 96 h 512"/>
              <a:gd name="T44" fmla="*/ 256 w 512"/>
              <a:gd name="T45" fmla="*/ 416 h 512"/>
              <a:gd name="T46" fmla="*/ 314 w 512"/>
              <a:gd name="T47" fmla="*/ 320 h 512"/>
              <a:gd name="T48" fmla="*/ 394 w 512"/>
              <a:gd name="T49" fmla="*/ 266 h 512"/>
              <a:gd name="T50" fmla="*/ 314 w 512"/>
              <a:gd name="T51" fmla="*/ 320 h 512"/>
              <a:gd name="T52" fmla="*/ 220 w 512"/>
              <a:gd name="T53" fmla="*/ 389 h 512"/>
              <a:gd name="T54" fmla="*/ 147 w 512"/>
              <a:gd name="T55" fmla="*/ 341 h 512"/>
              <a:gd name="T56" fmla="*/ 365 w 512"/>
              <a:gd name="T57" fmla="*/ 341 h 512"/>
              <a:gd name="T58" fmla="*/ 292 w 512"/>
              <a:gd name="T59" fmla="*/ 389 h 512"/>
              <a:gd name="T60" fmla="*/ 288 w 512"/>
              <a:gd name="T61" fmla="*/ 341 h 512"/>
              <a:gd name="T62" fmla="*/ 256 w 512"/>
              <a:gd name="T63" fmla="*/ 39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2" h="512">
                <a:moveTo>
                  <a:pt x="201" y="170"/>
                </a:moveTo>
                <a:cubicBezTo>
                  <a:pt x="147" y="170"/>
                  <a:pt x="147" y="170"/>
                  <a:pt x="147" y="170"/>
                </a:cubicBezTo>
                <a:cubicBezTo>
                  <a:pt x="165" y="147"/>
                  <a:pt x="190" y="130"/>
                  <a:pt x="220" y="122"/>
                </a:cubicBezTo>
                <a:cubicBezTo>
                  <a:pt x="212" y="135"/>
                  <a:pt x="206" y="151"/>
                  <a:pt x="201" y="170"/>
                </a:cubicBezTo>
                <a:close/>
                <a:moveTo>
                  <a:pt x="256" y="117"/>
                </a:moveTo>
                <a:cubicBezTo>
                  <a:pt x="245" y="117"/>
                  <a:pt x="232" y="137"/>
                  <a:pt x="223" y="170"/>
                </a:cubicBezTo>
                <a:cubicBezTo>
                  <a:pt x="288" y="170"/>
                  <a:pt x="288" y="170"/>
                  <a:pt x="288" y="170"/>
                </a:cubicBezTo>
                <a:cubicBezTo>
                  <a:pt x="279" y="137"/>
                  <a:pt x="266" y="117"/>
                  <a:pt x="256" y="117"/>
                </a:cubicBezTo>
                <a:close/>
                <a:moveTo>
                  <a:pt x="197" y="192"/>
                </a:moveTo>
                <a:cubicBezTo>
                  <a:pt x="133" y="192"/>
                  <a:pt x="133" y="192"/>
                  <a:pt x="133" y="192"/>
                </a:cubicBezTo>
                <a:cubicBezTo>
                  <a:pt x="124" y="208"/>
                  <a:pt x="119" y="226"/>
                  <a:pt x="118" y="245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92" y="227"/>
                  <a:pt x="194" y="209"/>
                  <a:pt x="197" y="192"/>
                </a:cubicBezTo>
                <a:close/>
                <a:moveTo>
                  <a:pt x="218" y="320"/>
                </a:moveTo>
                <a:cubicBezTo>
                  <a:pt x="293" y="320"/>
                  <a:pt x="293" y="320"/>
                  <a:pt x="293" y="320"/>
                </a:cubicBezTo>
                <a:cubicBezTo>
                  <a:pt x="296" y="304"/>
                  <a:pt x="298" y="286"/>
                  <a:pt x="298" y="266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214" y="286"/>
                  <a:pt x="216" y="304"/>
                  <a:pt x="218" y="320"/>
                </a:cubicBezTo>
                <a:close/>
                <a:moveTo>
                  <a:pt x="365" y="170"/>
                </a:moveTo>
                <a:cubicBezTo>
                  <a:pt x="347" y="147"/>
                  <a:pt x="321" y="130"/>
                  <a:pt x="292" y="122"/>
                </a:cubicBezTo>
                <a:cubicBezTo>
                  <a:pt x="299" y="135"/>
                  <a:pt x="306" y="151"/>
                  <a:pt x="310" y="170"/>
                </a:cubicBezTo>
                <a:lnTo>
                  <a:pt x="365" y="170"/>
                </a:lnTo>
                <a:close/>
                <a:moveTo>
                  <a:pt x="293" y="192"/>
                </a:moveTo>
                <a:cubicBezTo>
                  <a:pt x="218" y="192"/>
                  <a:pt x="218" y="192"/>
                  <a:pt x="218" y="192"/>
                </a:cubicBezTo>
                <a:cubicBezTo>
                  <a:pt x="216" y="207"/>
                  <a:pt x="214" y="225"/>
                  <a:pt x="213" y="245"/>
                </a:cubicBezTo>
                <a:cubicBezTo>
                  <a:pt x="298" y="245"/>
                  <a:pt x="298" y="245"/>
                  <a:pt x="298" y="245"/>
                </a:cubicBezTo>
                <a:cubicBezTo>
                  <a:pt x="298" y="225"/>
                  <a:pt x="296" y="207"/>
                  <a:pt x="293" y="192"/>
                </a:cubicBezTo>
                <a:close/>
                <a:moveTo>
                  <a:pt x="192" y="266"/>
                </a:moveTo>
                <a:cubicBezTo>
                  <a:pt x="118" y="266"/>
                  <a:pt x="118" y="266"/>
                  <a:pt x="118" y="266"/>
                </a:cubicBezTo>
                <a:cubicBezTo>
                  <a:pt x="119" y="285"/>
                  <a:pt x="124" y="303"/>
                  <a:pt x="133" y="320"/>
                </a:cubicBezTo>
                <a:cubicBezTo>
                  <a:pt x="197" y="320"/>
                  <a:pt x="197" y="320"/>
                  <a:pt x="197" y="320"/>
                </a:cubicBezTo>
                <a:cubicBezTo>
                  <a:pt x="194" y="303"/>
                  <a:pt x="192" y="284"/>
                  <a:pt x="192" y="266"/>
                </a:cubicBezTo>
                <a:close/>
                <a:moveTo>
                  <a:pt x="319" y="245"/>
                </a:moveTo>
                <a:cubicBezTo>
                  <a:pt x="394" y="245"/>
                  <a:pt x="394" y="245"/>
                  <a:pt x="394" y="245"/>
                </a:cubicBezTo>
                <a:cubicBezTo>
                  <a:pt x="392" y="226"/>
                  <a:pt x="387" y="208"/>
                  <a:pt x="379" y="192"/>
                </a:cubicBezTo>
                <a:cubicBezTo>
                  <a:pt x="314" y="192"/>
                  <a:pt x="314" y="192"/>
                  <a:pt x="314" y="192"/>
                </a:cubicBezTo>
                <a:cubicBezTo>
                  <a:pt x="317" y="209"/>
                  <a:pt x="319" y="227"/>
                  <a:pt x="319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256"/>
                </a:moveTo>
                <a:cubicBezTo>
                  <a:pt x="416" y="167"/>
                  <a:pt x="344" y="96"/>
                  <a:pt x="256" y="96"/>
                </a:cubicBezTo>
                <a:cubicBezTo>
                  <a:pt x="167" y="96"/>
                  <a:pt x="96" y="167"/>
                  <a:pt x="96" y="256"/>
                </a:cubicBezTo>
                <a:cubicBezTo>
                  <a:pt x="96" y="344"/>
                  <a:pt x="167" y="416"/>
                  <a:pt x="256" y="416"/>
                </a:cubicBezTo>
                <a:cubicBezTo>
                  <a:pt x="344" y="416"/>
                  <a:pt x="416" y="344"/>
                  <a:pt x="416" y="256"/>
                </a:cubicBezTo>
                <a:close/>
                <a:moveTo>
                  <a:pt x="314" y="320"/>
                </a:moveTo>
                <a:cubicBezTo>
                  <a:pt x="379" y="320"/>
                  <a:pt x="379" y="320"/>
                  <a:pt x="379" y="320"/>
                </a:cubicBezTo>
                <a:cubicBezTo>
                  <a:pt x="387" y="303"/>
                  <a:pt x="392" y="285"/>
                  <a:pt x="394" y="266"/>
                </a:cubicBezTo>
                <a:cubicBezTo>
                  <a:pt x="319" y="266"/>
                  <a:pt x="319" y="266"/>
                  <a:pt x="319" y="266"/>
                </a:cubicBezTo>
                <a:cubicBezTo>
                  <a:pt x="319" y="284"/>
                  <a:pt x="317" y="303"/>
                  <a:pt x="314" y="320"/>
                </a:cubicBezTo>
                <a:close/>
                <a:moveTo>
                  <a:pt x="147" y="341"/>
                </a:moveTo>
                <a:cubicBezTo>
                  <a:pt x="165" y="364"/>
                  <a:pt x="190" y="381"/>
                  <a:pt x="220" y="389"/>
                </a:cubicBezTo>
                <a:cubicBezTo>
                  <a:pt x="212" y="377"/>
                  <a:pt x="206" y="360"/>
                  <a:pt x="201" y="341"/>
                </a:cubicBezTo>
                <a:lnTo>
                  <a:pt x="147" y="341"/>
                </a:lnTo>
                <a:close/>
                <a:moveTo>
                  <a:pt x="292" y="389"/>
                </a:moveTo>
                <a:cubicBezTo>
                  <a:pt x="321" y="381"/>
                  <a:pt x="347" y="364"/>
                  <a:pt x="365" y="341"/>
                </a:cubicBezTo>
                <a:cubicBezTo>
                  <a:pt x="310" y="341"/>
                  <a:pt x="310" y="341"/>
                  <a:pt x="310" y="341"/>
                </a:cubicBezTo>
                <a:cubicBezTo>
                  <a:pt x="306" y="360"/>
                  <a:pt x="299" y="377"/>
                  <a:pt x="292" y="389"/>
                </a:cubicBezTo>
                <a:close/>
                <a:moveTo>
                  <a:pt x="256" y="394"/>
                </a:moveTo>
                <a:cubicBezTo>
                  <a:pt x="266" y="394"/>
                  <a:pt x="279" y="375"/>
                  <a:pt x="288" y="341"/>
                </a:cubicBezTo>
                <a:cubicBezTo>
                  <a:pt x="223" y="341"/>
                  <a:pt x="223" y="341"/>
                  <a:pt x="223" y="341"/>
                </a:cubicBezTo>
                <a:cubicBezTo>
                  <a:pt x="232" y="375"/>
                  <a:pt x="245" y="394"/>
                  <a:pt x="256" y="3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5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 17">
            <a:extLst>
              <a:ext uri="{FF2B5EF4-FFF2-40B4-BE49-F238E27FC236}">
                <a16:creationId xmlns:a16="http://schemas.microsoft.com/office/drawing/2014/main" id="{E4F41DF1-B582-41CB-B848-F3CC3B5BFEC5}"/>
              </a:ext>
            </a:extLst>
          </p:cNvPr>
          <p:cNvSpPr/>
          <p:nvPr/>
        </p:nvSpPr>
        <p:spPr bwMode="gray">
          <a:xfrm>
            <a:off x="722592" y="1849156"/>
            <a:ext cx="10783608" cy="1381241"/>
          </a:xfrm>
          <a:custGeom>
            <a:avLst/>
            <a:gdLst>
              <a:gd name="connsiteX0" fmla="*/ 504000 w 8748000"/>
              <a:gd name="connsiteY0" fmla="*/ 0 h 1008000"/>
              <a:gd name="connsiteX1" fmla="*/ 519058 w 8748000"/>
              <a:gd name="connsiteY1" fmla="*/ 1518 h 1008000"/>
              <a:gd name="connsiteX2" fmla="*/ 519058 w 8748000"/>
              <a:gd name="connsiteY2" fmla="*/ 0 h 1008000"/>
              <a:gd name="connsiteX3" fmla="*/ 8251258 w 8748000"/>
              <a:gd name="connsiteY3" fmla="*/ 0 h 1008000"/>
              <a:gd name="connsiteX4" fmla="*/ 8745019 w 8748000"/>
              <a:gd name="connsiteY4" fmla="*/ 402426 h 1008000"/>
              <a:gd name="connsiteX5" fmla="*/ 8748000 w 8748000"/>
              <a:gd name="connsiteY5" fmla="*/ 432000 h 1008000"/>
              <a:gd name="connsiteX6" fmla="*/ 1000742 w 8748000"/>
              <a:gd name="connsiteY6" fmla="*/ 432000 h 1008000"/>
              <a:gd name="connsiteX7" fmla="*/ 1008000 w 8748000"/>
              <a:gd name="connsiteY7" fmla="*/ 504000 h 1008000"/>
              <a:gd name="connsiteX8" fmla="*/ 504000 w 8748000"/>
              <a:gd name="connsiteY8" fmla="*/ 1008000 h 1008000"/>
              <a:gd name="connsiteX9" fmla="*/ 0 w 8748000"/>
              <a:gd name="connsiteY9" fmla="*/ 504000 h 1008000"/>
              <a:gd name="connsiteX10" fmla="*/ 504000 w 8748000"/>
              <a:gd name="connsiteY10" fmla="*/ 0 h 10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48000" h="1008000">
                <a:moveTo>
                  <a:pt x="504000" y="0"/>
                </a:moveTo>
                <a:lnTo>
                  <a:pt x="519058" y="1518"/>
                </a:lnTo>
                <a:lnTo>
                  <a:pt x="519058" y="0"/>
                </a:lnTo>
                <a:lnTo>
                  <a:pt x="8251258" y="0"/>
                </a:lnTo>
                <a:cubicBezTo>
                  <a:pt x="8494816" y="0"/>
                  <a:pt x="8698022" y="172762"/>
                  <a:pt x="8745019" y="402426"/>
                </a:cubicBezTo>
                <a:lnTo>
                  <a:pt x="8748000" y="432000"/>
                </a:lnTo>
                <a:lnTo>
                  <a:pt x="1000742" y="432000"/>
                </a:lnTo>
                <a:lnTo>
                  <a:pt x="1008000" y="504000"/>
                </a:lnTo>
                <a:cubicBezTo>
                  <a:pt x="1008000" y="782352"/>
                  <a:pt x="782352" y="1008000"/>
                  <a:pt x="504000" y="1008000"/>
                </a:cubicBezTo>
                <a:cubicBezTo>
                  <a:pt x="225648" y="1008000"/>
                  <a:pt x="0" y="782352"/>
                  <a:pt x="0" y="504000"/>
                </a:cubicBezTo>
                <a:cubicBezTo>
                  <a:pt x="0" y="225648"/>
                  <a:pt x="225648" y="0"/>
                  <a:pt x="504000" y="0"/>
                </a:cubicBezTo>
                <a:close/>
              </a:path>
            </a:pathLst>
          </a:cu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1008000" tIns="0" rIns="0" bIns="57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 lvl="0" indent="-360000"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Upcoming activities/builds/releases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" name="Freeform 59">
            <a:extLst>
              <a:ext uri="{FF2B5EF4-FFF2-40B4-BE49-F238E27FC236}">
                <a16:creationId xmlns:a16="http://schemas.microsoft.com/office/drawing/2014/main" id="{0EA88559-88E3-41B5-86D7-FF96F206FE1F}"/>
              </a:ext>
            </a:extLst>
          </p:cNvPr>
          <p:cNvSpPr>
            <a:spLocks noChangeAspect="1" noEditPoints="1"/>
          </p:cNvSpPr>
          <p:nvPr/>
        </p:nvSpPr>
        <p:spPr bwMode="gray">
          <a:xfrm>
            <a:off x="831605" y="2022847"/>
            <a:ext cx="1033861" cy="1033861"/>
          </a:xfrm>
          <a:custGeom>
            <a:avLst/>
            <a:gdLst>
              <a:gd name="T0" fmla="*/ 147 w 512"/>
              <a:gd name="T1" fmla="*/ 170 h 512"/>
              <a:gd name="T2" fmla="*/ 201 w 512"/>
              <a:gd name="T3" fmla="*/ 170 h 512"/>
              <a:gd name="T4" fmla="*/ 223 w 512"/>
              <a:gd name="T5" fmla="*/ 170 h 512"/>
              <a:gd name="T6" fmla="*/ 256 w 512"/>
              <a:gd name="T7" fmla="*/ 117 h 512"/>
              <a:gd name="T8" fmla="*/ 133 w 512"/>
              <a:gd name="T9" fmla="*/ 192 h 512"/>
              <a:gd name="T10" fmla="*/ 192 w 512"/>
              <a:gd name="T11" fmla="*/ 245 h 512"/>
              <a:gd name="T12" fmla="*/ 218 w 512"/>
              <a:gd name="T13" fmla="*/ 320 h 512"/>
              <a:gd name="T14" fmla="*/ 298 w 512"/>
              <a:gd name="T15" fmla="*/ 266 h 512"/>
              <a:gd name="T16" fmla="*/ 218 w 512"/>
              <a:gd name="T17" fmla="*/ 320 h 512"/>
              <a:gd name="T18" fmla="*/ 292 w 512"/>
              <a:gd name="T19" fmla="*/ 122 h 512"/>
              <a:gd name="T20" fmla="*/ 365 w 512"/>
              <a:gd name="T21" fmla="*/ 170 h 512"/>
              <a:gd name="T22" fmla="*/ 218 w 512"/>
              <a:gd name="T23" fmla="*/ 192 h 512"/>
              <a:gd name="T24" fmla="*/ 298 w 512"/>
              <a:gd name="T25" fmla="*/ 245 h 512"/>
              <a:gd name="T26" fmla="*/ 192 w 512"/>
              <a:gd name="T27" fmla="*/ 266 h 512"/>
              <a:gd name="T28" fmla="*/ 133 w 512"/>
              <a:gd name="T29" fmla="*/ 320 h 512"/>
              <a:gd name="T30" fmla="*/ 192 w 512"/>
              <a:gd name="T31" fmla="*/ 266 h 512"/>
              <a:gd name="T32" fmla="*/ 394 w 512"/>
              <a:gd name="T33" fmla="*/ 245 h 512"/>
              <a:gd name="T34" fmla="*/ 314 w 512"/>
              <a:gd name="T35" fmla="*/ 192 h 512"/>
              <a:gd name="T36" fmla="*/ 512 w 512"/>
              <a:gd name="T37" fmla="*/ 256 h 512"/>
              <a:gd name="T38" fmla="*/ 0 w 512"/>
              <a:gd name="T39" fmla="*/ 256 h 512"/>
              <a:gd name="T40" fmla="*/ 512 w 512"/>
              <a:gd name="T41" fmla="*/ 256 h 512"/>
              <a:gd name="T42" fmla="*/ 256 w 512"/>
              <a:gd name="T43" fmla="*/ 96 h 512"/>
              <a:gd name="T44" fmla="*/ 256 w 512"/>
              <a:gd name="T45" fmla="*/ 416 h 512"/>
              <a:gd name="T46" fmla="*/ 314 w 512"/>
              <a:gd name="T47" fmla="*/ 320 h 512"/>
              <a:gd name="T48" fmla="*/ 394 w 512"/>
              <a:gd name="T49" fmla="*/ 266 h 512"/>
              <a:gd name="T50" fmla="*/ 314 w 512"/>
              <a:gd name="T51" fmla="*/ 320 h 512"/>
              <a:gd name="T52" fmla="*/ 220 w 512"/>
              <a:gd name="T53" fmla="*/ 389 h 512"/>
              <a:gd name="T54" fmla="*/ 147 w 512"/>
              <a:gd name="T55" fmla="*/ 341 h 512"/>
              <a:gd name="T56" fmla="*/ 365 w 512"/>
              <a:gd name="T57" fmla="*/ 341 h 512"/>
              <a:gd name="T58" fmla="*/ 292 w 512"/>
              <a:gd name="T59" fmla="*/ 389 h 512"/>
              <a:gd name="T60" fmla="*/ 288 w 512"/>
              <a:gd name="T61" fmla="*/ 341 h 512"/>
              <a:gd name="T62" fmla="*/ 256 w 512"/>
              <a:gd name="T63" fmla="*/ 39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2" h="512">
                <a:moveTo>
                  <a:pt x="201" y="170"/>
                </a:moveTo>
                <a:cubicBezTo>
                  <a:pt x="147" y="170"/>
                  <a:pt x="147" y="170"/>
                  <a:pt x="147" y="170"/>
                </a:cubicBezTo>
                <a:cubicBezTo>
                  <a:pt x="165" y="147"/>
                  <a:pt x="190" y="130"/>
                  <a:pt x="220" y="122"/>
                </a:cubicBezTo>
                <a:cubicBezTo>
                  <a:pt x="212" y="135"/>
                  <a:pt x="206" y="151"/>
                  <a:pt x="201" y="170"/>
                </a:cubicBezTo>
                <a:close/>
                <a:moveTo>
                  <a:pt x="256" y="117"/>
                </a:moveTo>
                <a:cubicBezTo>
                  <a:pt x="245" y="117"/>
                  <a:pt x="232" y="137"/>
                  <a:pt x="223" y="170"/>
                </a:cubicBezTo>
                <a:cubicBezTo>
                  <a:pt x="288" y="170"/>
                  <a:pt x="288" y="170"/>
                  <a:pt x="288" y="170"/>
                </a:cubicBezTo>
                <a:cubicBezTo>
                  <a:pt x="279" y="137"/>
                  <a:pt x="266" y="117"/>
                  <a:pt x="256" y="117"/>
                </a:cubicBezTo>
                <a:close/>
                <a:moveTo>
                  <a:pt x="197" y="192"/>
                </a:moveTo>
                <a:cubicBezTo>
                  <a:pt x="133" y="192"/>
                  <a:pt x="133" y="192"/>
                  <a:pt x="133" y="192"/>
                </a:cubicBezTo>
                <a:cubicBezTo>
                  <a:pt x="124" y="208"/>
                  <a:pt x="119" y="226"/>
                  <a:pt x="118" y="245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92" y="227"/>
                  <a:pt x="194" y="209"/>
                  <a:pt x="197" y="192"/>
                </a:cubicBezTo>
                <a:close/>
                <a:moveTo>
                  <a:pt x="218" y="320"/>
                </a:moveTo>
                <a:cubicBezTo>
                  <a:pt x="293" y="320"/>
                  <a:pt x="293" y="320"/>
                  <a:pt x="293" y="320"/>
                </a:cubicBezTo>
                <a:cubicBezTo>
                  <a:pt x="296" y="304"/>
                  <a:pt x="298" y="286"/>
                  <a:pt x="298" y="266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214" y="286"/>
                  <a:pt x="216" y="304"/>
                  <a:pt x="218" y="320"/>
                </a:cubicBezTo>
                <a:close/>
                <a:moveTo>
                  <a:pt x="365" y="170"/>
                </a:moveTo>
                <a:cubicBezTo>
                  <a:pt x="347" y="147"/>
                  <a:pt x="321" y="130"/>
                  <a:pt x="292" y="122"/>
                </a:cubicBezTo>
                <a:cubicBezTo>
                  <a:pt x="299" y="135"/>
                  <a:pt x="306" y="151"/>
                  <a:pt x="310" y="170"/>
                </a:cubicBezTo>
                <a:lnTo>
                  <a:pt x="365" y="170"/>
                </a:lnTo>
                <a:close/>
                <a:moveTo>
                  <a:pt x="293" y="192"/>
                </a:moveTo>
                <a:cubicBezTo>
                  <a:pt x="218" y="192"/>
                  <a:pt x="218" y="192"/>
                  <a:pt x="218" y="192"/>
                </a:cubicBezTo>
                <a:cubicBezTo>
                  <a:pt x="216" y="207"/>
                  <a:pt x="214" y="225"/>
                  <a:pt x="213" y="245"/>
                </a:cubicBezTo>
                <a:cubicBezTo>
                  <a:pt x="298" y="245"/>
                  <a:pt x="298" y="245"/>
                  <a:pt x="298" y="245"/>
                </a:cubicBezTo>
                <a:cubicBezTo>
                  <a:pt x="298" y="225"/>
                  <a:pt x="296" y="207"/>
                  <a:pt x="293" y="192"/>
                </a:cubicBezTo>
                <a:close/>
                <a:moveTo>
                  <a:pt x="192" y="266"/>
                </a:moveTo>
                <a:cubicBezTo>
                  <a:pt x="118" y="266"/>
                  <a:pt x="118" y="266"/>
                  <a:pt x="118" y="266"/>
                </a:cubicBezTo>
                <a:cubicBezTo>
                  <a:pt x="119" y="285"/>
                  <a:pt x="124" y="303"/>
                  <a:pt x="133" y="320"/>
                </a:cubicBezTo>
                <a:cubicBezTo>
                  <a:pt x="197" y="320"/>
                  <a:pt x="197" y="320"/>
                  <a:pt x="197" y="320"/>
                </a:cubicBezTo>
                <a:cubicBezTo>
                  <a:pt x="194" y="303"/>
                  <a:pt x="192" y="284"/>
                  <a:pt x="192" y="266"/>
                </a:cubicBezTo>
                <a:close/>
                <a:moveTo>
                  <a:pt x="319" y="245"/>
                </a:moveTo>
                <a:cubicBezTo>
                  <a:pt x="394" y="245"/>
                  <a:pt x="394" y="245"/>
                  <a:pt x="394" y="245"/>
                </a:cubicBezTo>
                <a:cubicBezTo>
                  <a:pt x="392" y="226"/>
                  <a:pt x="387" y="208"/>
                  <a:pt x="379" y="192"/>
                </a:cubicBezTo>
                <a:cubicBezTo>
                  <a:pt x="314" y="192"/>
                  <a:pt x="314" y="192"/>
                  <a:pt x="314" y="192"/>
                </a:cubicBezTo>
                <a:cubicBezTo>
                  <a:pt x="317" y="209"/>
                  <a:pt x="319" y="227"/>
                  <a:pt x="319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256"/>
                </a:moveTo>
                <a:cubicBezTo>
                  <a:pt x="416" y="167"/>
                  <a:pt x="344" y="96"/>
                  <a:pt x="256" y="96"/>
                </a:cubicBezTo>
                <a:cubicBezTo>
                  <a:pt x="167" y="96"/>
                  <a:pt x="96" y="167"/>
                  <a:pt x="96" y="256"/>
                </a:cubicBezTo>
                <a:cubicBezTo>
                  <a:pt x="96" y="344"/>
                  <a:pt x="167" y="416"/>
                  <a:pt x="256" y="416"/>
                </a:cubicBezTo>
                <a:cubicBezTo>
                  <a:pt x="344" y="416"/>
                  <a:pt x="416" y="344"/>
                  <a:pt x="416" y="256"/>
                </a:cubicBezTo>
                <a:close/>
                <a:moveTo>
                  <a:pt x="314" y="320"/>
                </a:moveTo>
                <a:cubicBezTo>
                  <a:pt x="379" y="320"/>
                  <a:pt x="379" y="320"/>
                  <a:pt x="379" y="320"/>
                </a:cubicBezTo>
                <a:cubicBezTo>
                  <a:pt x="387" y="303"/>
                  <a:pt x="392" y="285"/>
                  <a:pt x="394" y="266"/>
                </a:cubicBezTo>
                <a:cubicBezTo>
                  <a:pt x="319" y="266"/>
                  <a:pt x="319" y="266"/>
                  <a:pt x="319" y="266"/>
                </a:cubicBezTo>
                <a:cubicBezTo>
                  <a:pt x="319" y="284"/>
                  <a:pt x="317" y="303"/>
                  <a:pt x="314" y="320"/>
                </a:cubicBezTo>
                <a:close/>
                <a:moveTo>
                  <a:pt x="147" y="341"/>
                </a:moveTo>
                <a:cubicBezTo>
                  <a:pt x="165" y="364"/>
                  <a:pt x="190" y="381"/>
                  <a:pt x="220" y="389"/>
                </a:cubicBezTo>
                <a:cubicBezTo>
                  <a:pt x="212" y="377"/>
                  <a:pt x="206" y="360"/>
                  <a:pt x="201" y="341"/>
                </a:cubicBezTo>
                <a:lnTo>
                  <a:pt x="147" y="341"/>
                </a:lnTo>
                <a:close/>
                <a:moveTo>
                  <a:pt x="292" y="389"/>
                </a:moveTo>
                <a:cubicBezTo>
                  <a:pt x="321" y="381"/>
                  <a:pt x="347" y="364"/>
                  <a:pt x="365" y="341"/>
                </a:cubicBezTo>
                <a:cubicBezTo>
                  <a:pt x="310" y="341"/>
                  <a:pt x="310" y="341"/>
                  <a:pt x="310" y="341"/>
                </a:cubicBezTo>
                <a:cubicBezTo>
                  <a:pt x="306" y="360"/>
                  <a:pt x="299" y="377"/>
                  <a:pt x="292" y="389"/>
                </a:cubicBezTo>
                <a:close/>
                <a:moveTo>
                  <a:pt x="256" y="394"/>
                </a:moveTo>
                <a:cubicBezTo>
                  <a:pt x="266" y="394"/>
                  <a:pt x="279" y="375"/>
                  <a:pt x="288" y="341"/>
                </a:cubicBezTo>
                <a:cubicBezTo>
                  <a:pt x="223" y="341"/>
                  <a:pt x="223" y="341"/>
                  <a:pt x="223" y="341"/>
                </a:cubicBezTo>
                <a:cubicBezTo>
                  <a:pt x="232" y="375"/>
                  <a:pt x="245" y="394"/>
                  <a:pt x="256" y="3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正方形/長方形 23">
            <a:extLst>
              <a:ext uri="{FF2B5EF4-FFF2-40B4-BE49-F238E27FC236}">
                <a16:creationId xmlns:a16="http://schemas.microsoft.com/office/drawing/2014/main" id="{0B203D25-A7D5-4CF5-B95B-E16C65D0D1D3}"/>
              </a:ext>
            </a:extLst>
          </p:cNvPr>
          <p:cNvSpPr/>
          <p:nvPr/>
        </p:nvSpPr>
        <p:spPr bwMode="gray">
          <a:xfrm>
            <a:off x="2150241" y="2670375"/>
            <a:ext cx="9319167" cy="2132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Automation of patching activities via chef tool.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Component level specific validation suites.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Patching to be carried out from Offshore tech team from both App and DB.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ActiveMQ patching is scheduled in this week for Prod Support and PERF1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Installing IM on more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New mobile setup on more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Datafix tool for special characters is in progress.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A3632-81A1-4056-9FC9-FC0FBD90A48A}"/>
              </a:ext>
            </a:extLst>
          </p:cNvPr>
          <p:cNvSpPr/>
          <p:nvPr/>
        </p:nvSpPr>
        <p:spPr>
          <a:xfrm>
            <a:off x="4227542" y="450334"/>
            <a:ext cx="29299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Calibri Light (Headings)"/>
              </a:rPr>
              <a:t>RI TECH OPS</a:t>
            </a:r>
            <a:endParaRPr lang="en-US" sz="44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2842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62DCEF-3D8C-4E29-8B65-84F7EBF1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92" y="425681"/>
            <a:ext cx="8820150" cy="1101725"/>
          </a:xfrm>
        </p:spPr>
        <p:txBody>
          <a:bodyPr/>
          <a:lstStyle/>
          <a:p>
            <a:pPr algn="ctr"/>
            <a:r>
              <a:rPr lang="en-US" b="1" dirty="0"/>
              <a:t>RI TECH OPS</a:t>
            </a:r>
          </a:p>
        </p:txBody>
      </p:sp>
      <p:grpSp>
        <p:nvGrpSpPr>
          <p:cNvPr id="15" name="グループ化 34">
            <a:extLst>
              <a:ext uri="{FF2B5EF4-FFF2-40B4-BE49-F238E27FC236}">
                <a16:creationId xmlns:a16="http://schemas.microsoft.com/office/drawing/2014/main" id="{566B2781-9813-4097-81CB-AF4E9E0FB761}"/>
              </a:ext>
            </a:extLst>
          </p:cNvPr>
          <p:cNvGrpSpPr/>
          <p:nvPr/>
        </p:nvGrpSpPr>
        <p:grpSpPr>
          <a:xfrm>
            <a:off x="574566" y="1701095"/>
            <a:ext cx="10783608" cy="1429149"/>
            <a:chOff x="678544" y="1771594"/>
            <a:chExt cx="8748000" cy="1042962"/>
          </a:xfrm>
        </p:grpSpPr>
        <p:sp>
          <p:nvSpPr>
            <p:cNvPr id="17" name="フリーフォーム 17">
              <a:extLst>
                <a:ext uri="{FF2B5EF4-FFF2-40B4-BE49-F238E27FC236}">
                  <a16:creationId xmlns:a16="http://schemas.microsoft.com/office/drawing/2014/main" id="{E8687110-9F68-4F94-9FCA-5E4B7C5AC2E6}"/>
                </a:ext>
              </a:extLst>
            </p:cNvPr>
            <p:cNvSpPr/>
            <p:nvPr/>
          </p:nvSpPr>
          <p:spPr bwMode="gray">
            <a:xfrm>
              <a:off x="678544" y="1771594"/>
              <a:ext cx="8748000" cy="1008000"/>
            </a:xfrm>
            <a:custGeom>
              <a:avLst/>
              <a:gdLst>
                <a:gd name="connsiteX0" fmla="*/ 504000 w 8748000"/>
                <a:gd name="connsiteY0" fmla="*/ 0 h 1008000"/>
                <a:gd name="connsiteX1" fmla="*/ 519058 w 8748000"/>
                <a:gd name="connsiteY1" fmla="*/ 1518 h 1008000"/>
                <a:gd name="connsiteX2" fmla="*/ 519058 w 8748000"/>
                <a:gd name="connsiteY2" fmla="*/ 0 h 1008000"/>
                <a:gd name="connsiteX3" fmla="*/ 8251258 w 8748000"/>
                <a:gd name="connsiteY3" fmla="*/ 0 h 1008000"/>
                <a:gd name="connsiteX4" fmla="*/ 8745019 w 8748000"/>
                <a:gd name="connsiteY4" fmla="*/ 402426 h 1008000"/>
                <a:gd name="connsiteX5" fmla="*/ 8748000 w 8748000"/>
                <a:gd name="connsiteY5" fmla="*/ 432000 h 1008000"/>
                <a:gd name="connsiteX6" fmla="*/ 1000742 w 8748000"/>
                <a:gd name="connsiteY6" fmla="*/ 432000 h 1008000"/>
                <a:gd name="connsiteX7" fmla="*/ 1008000 w 8748000"/>
                <a:gd name="connsiteY7" fmla="*/ 504000 h 1008000"/>
                <a:gd name="connsiteX8" fmla="*/ 504000 w 8748000"/>
                <a:gd name="connsiteY8" fmla="*/ 1008000 h 1008000"/>
                <a:gd name="connsiteX9" fmla="*/ 0 w 8748000"/>
                <a:gd name="connsiteY9" fmla="*/ 504000 h 1008000"/>
                <a:gd name="connsiteX10" fmla="*/ 504000 w 8748000"/>
                <a:gd name="connsiteY10" fmla="*/ 0 h 10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8000" h="1008000">
                  <a:moveTo>
                    <a:pt x="504000" y="0"/>
                  </a:moveTo>
                  <a:lnTo>
                    <a:pt x="519058" y="1518"/>
                  </a:lnTo>
                  <a:lnTo>
                    <a:pt x="519058" y="0"/>
                  </a:lnTo>
                  <a:lnTo>
                    <a:pt x="8251258" y="0"/>
                  </a:lnTo>
                  <a:cubicBezTo>
                    <a:pt x="8494816" y="0"/>
                    <a:pt x="8698022" y="172762"/>
                    <a:pt x="8745019" y="402426"/>
                  </a:cubicBezTo>
                  <a:lnTo>
                    <a:pt x="8748000" y="432000"/>
                  </a:lnTo>
                  <a:lnTo>
                    <a:pt x="1000742" y="432000"/>
                  </a:lnTo>
                  <a:lnTo>
                    <a:pt x="1008000" y="504000"/>
                  </a:lnTo>
                  <a:cubicBezTo>
                    <a:pt x="1008000" y="782352"/>
                    <a:pt x="782352" y="1008000"/>
                    <a:pt x="504000" y="1008000"/>
                  </a:cubicBezTo>
                  <a:cubicBezTo>
                    <a:pt x="225648" y="1008000"/>
                    <a:pt x="0" y="782352"/>
                    <a:pt x="0" y="504000"/>
                  </a:cubicBezTo>
                  <a:cubicBezTo>
                    <a:pt x="0" y="225648"/>
                    <a:pt x="225648" y="0"/>
                    <a:pt x="504000" y="0"/>
                  </a:cubicBezTo>
                  <a:close/>
                </a:path>
              </a:pathLst>
            </a:cu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1008000" tIns="0" rIns="0" bIns="57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0000" lvl="0" indent="-360000">
                <a:defRPr/>
              </a:pPr>
              <a:r>
                <a:rPr lang="en-US" dirty="0"/>
                <a:t>  </a:t>
              </a:r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Resource issues</a:t>
              </a:r>
              <a:endPara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9" name="正方形/長方形 23">
              <a:extLst>
                <a:ext uri="{FF2B5EF4-FFF2-40B4-BE49-F238E27FC236}">
                  <a16:creationId xmlns:a16="http://schemas.microsoft.com/office/drawing/2014/main" id="{07F5D8AC-4449-4BB8-BFF0-9C9F859C1170}"/>
                </a:ext>
              </a:extLst>
            </p:cNvPr>
            <p:cNvSpPr/>
            <p:nvPr/>
          </p:nvSpPr>
          <p:spPr bwMode="gray">
            <a:xfrm>
              <a:off x="1672204" y="2238556"/>
              <a:ext cx="7560000" cy="5760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Sabarish, Akhilesh and Niharika are on notice period and will have to be backfilled.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Raised </a:t>
              </a:r>
              <a:r>
                <a:rPr lang="en-US" dirty="0" err="1"/>
                <a:t>staffit</a:t>
              </a:r>
              <a:r>
                <a:rPr lang="en-US" dirty="0"/>
                <a:t> ID's for the same.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Onboarded Bharadwaj on to RI from 20-May-2021.</a:t>
              </a:r>
            </a:p>
          </p:txBody>
        </p:sp>
      </p:grpSp>
      <p:sp>
        <p:nvSpPr>
          <p:cNvPr id="19" name="Freeform 59">
            <a:extLst>
              <a:ext uri="{FF2B5EF4-FFF2-40B4-BE49-F238E27FC236}">
                <a16:creationId xmlns:a16="http://schemas.microsoft.com/office/drawing/2014/main" id="{A3A4DC54-E8CA-4620-BF30-C73FEC04D9AA}"/>
              </a:ext>
            </a:extLst>
          </p:cNvPr>
          <p:cNvSpPr>
            <a:spLocks noChangeAspect="1" noEditPoints="1"/>
          </p:cNvSpPr>
          <p:nvPr/>
        </p:nvSpPr>
        <p:spPr bwMode="gray">
          <a:xfrm>
            <a:off x="679206" y="1917437"/>
            <a:ext cx="1033861" cy="1033861"/>
          </a:xfrm>
          <a:custGeom>
            <a:avLst/>
            <a:gdLst>
              <a:gd name="T0" fmla="*/ 147 w 512"/>
              <a:gd name="T1" fmla="*/ 170 h 512"/>
              <a:gd name="T2" fmla="*/ 201 w 512"/>
              <a:gd name="T3" fmla="*/ 170 h 512"/>
              <a:gd name="T4" fmla="*/ 223 w 512"/>
              <a:gd name="T5" fmla="*/ 170 h 512"/>
              <a:gd name="T6" fmla="*/ 256 w 512"/>
              <a:gd name="T7" fmla="*/ 117 h 512"/>
              <a:gd name="T8" fmla="*/ 133 w 512"/>
              <a:gd name="T9" fmla="*/ 192 h 512"/>
              <a:gd name="T10" fmla="*/ 192 w 512"/>
              <a:gd name="T11" fmla="*/ 245 h 512"/>
              <a:gd name="T12" fmla="*/ 218 w 512"/>
              <a:gd name="T13" fmla="*/ 320 h 512"/>
              <a:gd name="T14" fmla="*/ 298 w 512"/>
              <a:gd name="T15" fmla="*/ 266 h 512"/>
              <a:gd name="T16" fmla="*/ 218 w 512"/>
              <a:gd name="T17" fmla="*/ 320 h 512"/>
              <a:gd name="T18" fmla="*/ 292 w 512"/>
              <a:gd name="T19" fmla="*/ 122 h 512"/>
              <a:gd name="T20" fmla="*/ 365 w 512"/>
              <a:gd name="T21" fmla="*/ 170 h 512"/>
              <a:gd name="T22" fmla="*/ 218 w 512"/>
              <a:gd name="T23" fmla="*/ 192 h 512"/>
              <a:gd name="T24" fmla="*/ 298 w 512"/>
              <a:gd name="T25" fmla="*/ 245 h 512"/>
              <a:gd name="T26" fmla="*/ 192 w 512"/>
              <a:gd name="T27" fmla="*/ 266 h 512"/>
              <a:gd name="T28" fmla="*/ 133 w 512"/>
              <a:gd name="T29" fmla="*/ 320 h 512"/>
              <a:gd name="T30" fmla="*/ 192 w 512"/>
              <a:gd name="T31" fmla="*/ 266 h 512"/>
              <a:gd name="T32" fmla="*/ 394 w 512"/>
              <a:gd name="T33" fmla="*/ 245 h 512"/>
              <a:gd name="T34" fmla="*/ 314 w 512"/>
              <a:gd name="T35" fmla="*/ 192 h 512"/>
              <a:gd name="T36" fmla="*/ 512 w 512"/>
              <a:gd name="T37" fmla="*/ 256 h 512"/>
              <a:gd name="T38" fmla="*/ 0 w 512"/>
              <a:gd name="T39" fmla="*/ 256 h 512"/>
              <a:gd name="T40" fmla="*/ 512 w 512"/>
              <a:gd name="T41" fmla="*/ 256 h 512"/>
              <a:gd name="T42" fmla="*/ 256 w 512"/>
              <a:gd name="T43" fmla="*/ 96 h 512"/>
              <a:gd name="T44" fmla="*/ 256 w 512"/>
              <a:gd name="T45" fmla="*/ 416 h 512"/>
              <a:gd name="T46" fmla="*/ 314 w 512"/>
              <a:gd name="T47" fmla="*/ 320 h 512"/>
              <a:gd name="T48" fmla="*/ 394 w 512"/>
              <a:gd name="T49" fmla="*/ 266 h 512"/>
              <a:gd name="T50" fmla="*/ 314 w 512"/>
              <a:gd name="T51" fmla="*/ 320 h 512"/>
              <a:gd name="T52" fmla="*/ 220 w 512"/>
              <a:gd name="T53" fmla="*/ 389 h 512"/>
              <a:gd name="T54" fmla="*/ 147 w 512"/>
              <a:gd name="T55" fmla="*/ 341 h 512"/>
              <a:gd name="T56" fmla="*/ 365 w 512"/>
              <a:gd name="T57" fmla="*/ 341 h 512"/>
              <a:gd name="T58" fmla="*/ 292 w 512"/>
              <a:gd name="T59" fmla="*/ 389 h 512"/>
              <a:gd name="T60" fmla="*/ 288 w 512"/>
              <a:gd name="T61" fmla="*/ 341 h 512"/>
              <a:gd name="T62" fmla="*/ 256 w 512"/>
              <a:gd name="T63" fmla="*/ 39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2" h="512">
                <a:moveTo>
                  <a:pt x="201" y="170"/>
                </a:moveTo>
                <a:cubicBezTo>
                  <a:pt x="147" y="170"/>
                  <a:pt x="147" y="170"/>
                  <a:pt x="147" y="170"/>
                </a:cubicBezTo>
                <a:cubicBezTo>
                  <a:pt x="165" y="147"/>
                  <a:pt x="190" y="130"/>
                  <a:pt x="220" y="122"/>
                </a:cubicBezTo>
                <a:cubicBezTo>
                  <a:pt x="212" y="135"/>
                  <a:pt x="206" y="151"/>
                  <a:pt x="201" y="170"/>
                </a:cubicBezTo>
                <a:close/>
                <a:moveTo>
                  <a:pt x="256" y="117"/>
                </a:moveTo>
                <a:cubicBezTo>
                  <a:pt x="245" y="117"/>
                  <a:pt x="232" y="137"/>
                  <a:pt x="223" y="170"/>
                </a:cubicBezTo>
                <a:cubicBezTo>
                  <a:pt x="288" y="170"/>
                  <a:pt x="288" y="170"/>
                  <a:pt x="288" y="170"/>
                </a:cubicBezTo>
                <a:cubicBezTo>
                  <a:pt x="279" y="137"/>
                  <a:pt x="266" y="117"/>
                  <a:pt x="256" y="117"/>
                </a:cubicBezTo>
                <a:close/>
                <a:moveTo>
                  <a:pt x="197" y="192"/>
                </a:moveTo>
                <a:cubicBezTo>
                  <a:pt x="133" y="192"/>
                  <a:pt x="133" y="192"/>
                  <a:pt x="133" y="192"/>
                </a:cubicBezTo>
                <a:cubicBezTo>
                  <a:pt x="124" y="208"/>
                  <a:pt x="119" y="226"/>
                  <a:pt x="118" y="245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92" y="227"/>
                  <a:pt x="194" y="209"/>
                  <a:pt x="197" y="192"/>
                </a:cubicBezTo>
                <a:close/>
                <a:moveTo>
                  <a:pt x="218" y="320"/>
                </a:moveTo>
                <a:cubicBezTo>
                  <a:pt x="293" y="320"/>
                  <a:pt x="293" y="320"/>
                  <a:pt x="293" y="320"/>
                </a:cubicBezTo>
                <a:cubicBezTo>
                  <a:pt x="296" y="304"/>
                  <a:pt x="298" y="286"/>
                  <a:pt x="298" y="266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214" y="286"/>
                  <a:pt x="216" y="304"/>
                  <a:pt x="218" y="320"/>
                </a:cubicBezTo>
                <a:close/>
                <a:moveTo>
                  <a:pt x="365" y="170"/>
                </a:moveTo>
                <a:cubicBezTo>
                  <a:pt x="347" y="147"/>
                  <a:pt x="321" y="130"/>
                  <a:pt x="292" y="122"/>
                </a:cubicBezTo>
                <a:cubicBezTo>
                  <a:pt x="299" y="135"/>
                  <a:pt x="306" y="151"/>
                  <a:pt x="310" y="170"/>
                </a:cubicBezTo>
                <a:lnTo>
                  <a:pt x="365" y="170"/>
                </a:lnTo>
                <a:close/>
                <a:moveTo>
                  <a:pt x="293" y="192"/>
                </a:moveTo>
                <a:cubicBezTo>
                  <a:pt x="218" y="192"/>
                  <a:pt x="218" y="192"/>
                  <a:pt x="218" y="192"/>
                </a:cubicBezTo>
                <a:cubicBezTo>
                  <a:pt x="216" y="207"/>
                  <a:pt x="214" y="225"/>
                  <a:pt x="213" y="245"/>
                </a:cubicBezTo>
                <a:cubicBezTo>
                  <a:pt x="298" y="245"/>
                  <a:pt x="298" y="245"/>
                  <a:pt x="298" y="245"/>
                </a:cubicBezTo>
                <a:cubicBezTo>
                  <a:pt x="298" y="225"/>
                  <a:pt x="296" y="207"/>
                  <a:pt x="293" y="192"/>
                </a:cubicBezTo>
                <a:close/>
                <a:moveTo>
                  <a:pt x="192" y="266"/>
                </a:moveTo>
                <a:cubicBezTo>
                  <a:pt x="118" y="266"/>
                  <a:pt x="118" y="266"/>
                  <a:pt x="118" y="266"/>
                </a:cubicBezTo>
                <a:cubicBezTo>
                  <a:pt x="119" y="285"/>
                  <a:pt x="124" y="303"/>
                  <a:pt x="133" y="320"/>
                </a:cubicBezTo>
                <a:cubicBezTo>
                  <a:pt x="197" y="320"/>
                  <a:pt x="197" y="320"/>
                  <a:pt x="197" y="320"/>
                </a:cubicBezTo>
                <a:cubicBezTo>
                  <a:pt x="194" y="303"/>
                  <a:pt x="192" y="284"/>
                  <a:pt x="192" y="266"/>
                </a:cubicBezTo>
                <a:close/>
                <a:moveTo>
                  <a:pt x="319" y="245"/>
                </a:moveTo>
                <a:cubicBezTo>
                  <a:pt x="394" y="245"/>
                  <a:pt x="394" y="245"/>
                  <a:pt x="394" y="245"/>
                </a:cubicBezTo>
                <a:cubicBezTo>
                  <a:pt x="392" y="226"/>
                  <a:pt x="387" y="208"/>
                  <a:pt x="379" y="192"/>
                </a:cubicBezTo>
                <a:cubicBezTo>
                  <a:pt x="314" y="192"/>
                  <a:pt x="314" y="192"/>
                  <a:pt x="314" y="192"/>
                </a:cubicBezTo>
                <a:cubicBezTo>
                  <a:pt x="317" y="209"/>
                  <a:pt x="319" y="227"/>
                  <a:pt x="319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256"/>
                </a:moveTo>
                <a:cubicBezTo>
                  <a:pt x="416" y="167"/>
                  <a:pt x="344" y="96"/>
                  <a:pt x="256" y="96"/>
                </a:cubicBezTo>
                <a:cubicBezTo>
                  <a:pt x="167" y="96"/>
                  <a:pt x="96" y="167"/>
                  <a:pt x="96" y="256"/>
                </a:cubicBezTo>
                <a:cubicBezTo>
                  <a:pt x="96" y="344"/>
                  <a:pt x="167" y="416"/>
                  <a:pt x="256" y="416"/>
                </a:cubicBezTo>
                <a:cubicBezTo>
                  <a:pt x="344" y="416"/>
                  <a:pt x="416" y="344"/>
                  <a:pt x="416" y="256"/>
                </a:cubicBezTo>
                <a:close/>
                <a:moveTo>
                  <a:pt x="314" y="320"/>
                </a:moveTo>
                <a:cubicBezTo>
                  <a:pt x="379" y="320"/>
                  <a:pt x="379" y="320"/>
                  <a:pt x="379" y="320"/>
                </a:cubicBezTo>
                <a:cubicBezTo>
                  <a:pt x="387" y="303"/>
                  <a:pt x="392" y="285"/>
                  <a:pt x="394" y="266"/>
                </a:cubicBezTo>
                <a:cubicBezTo>
                  <a:pt x="319" y="266"/>
                  <a:pt x="319" y="266"/>
                  <a:pt x="319" y="266"/>
                </a:cubicBezTo>
                <a:cubicBezTo>
                  <a:pt x="319" y="284"/>
                  <a:pt x="317" y="303"/>
                  <a:pt x="314" y="320"/>
                </a:cubicBezTo>
                <a:close/>
                <a:moveTo>
                  <a:pt x="147" y="341"/>
                </a:moveTo>
                <a:cubicBezTo>
                  <a:pt x="165" y="364"/>
                  <a:pt x="190" y="381"/>
                  <a:pt x="220" y="389"/>
                </a:cubicBezTo>
                <a:cubicBezTo>
                  <a:pt x="212" y="377"/>
                  <a:pt x="206" y="360"/>
                  <a:pt x="201" y="341"/>
                </a:cubicBezTo>
                <a:lnTo>
                  <a:pt x="147" y="341"/>
                </a:lnTo>
                <a:close/>
                <a:moveTo>
                  <a:pt x="292" y="389"/>
                </a:moveTo>
                <a:cubicBezTo>
                  <a:pt x="321" y="381"/>
                  <a:pt x="347" y="364"/>
                  <a:pt x="365" y="341"/>
                </a:cubicBezTo>
                <a:cubicBezTo>
                  <a:pt x="310" y="341"/>
                  <a:pt x="310" y="341"/>
                  <a:pt x="310" y="341"/>
                </a:cubicBezTo>
                <a:cubicBezTo>
                  <a:pt x="306" y="360"/>
                  <a:pt x="299" y="377"/>
                  <a:pt x="292" y="389"/>
                </a:cubicBezTo>
                <a:close/>
                <a:moveTo>
                  <a:pt x="256" y="394"/>
                </a:moveTo>
                <a:cubicBezTo>
                  <a:pt x="266" y="394"/>
                  <a:pt x="279" y="375"/>
                  <a:pt x="288" y="341"/>
                </a:cubicBezTo>
                <a:cubicBezTo>
                  <a:pt x="223" y="341"/>
                  <a:pt x="223" y="341"/>
                  <a:pt x="223" y="341"/>
                </a:cubicBezTo>
                <a:cubicBezTo>
                  <a:pt x="232" y="375"/>
                  <a:pt x="245" y="394"/>
                  <a:pt x="256" y="3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" name="フリーフォーム 17">
            <a:extLst>
              <a:ext uri="{FF2B5EF4-FFF2-40B4-BE49-F238E27FC236}">
                <a16:creationId xmlns:a16="http://schemas.microsoft.com/office/drawing/2014/main" id="{CE139F9B-76EE-4BA5-9269-1916A26687FF}"/>
              </a:ext>
            </a:extLst>
          </p:cNvPr>
          <p:cNvSpPr/>
          <p:nvPr/>
        </p:nvSpPr>
        <p:spPr bwMode="gray">
          <a:xfrm>
            <a:off x="574566" y="3484292"/>
            <a:ext cx="10783608" cy="1381241"/>
          </a:xfrm>
          <a:custGeom>
            <a:avLst/>
            <a:gdLst>
              <a:gd name="connsiteX0" fmla="*/ 504000 w 8748000"/>
              <a:gd name="connsiteY0" fmla="*/ 0 h 1008000"/>
              <a:gd name="connsiteX1" fmla="*/ 519058 w 8748000"/>
              <a:gd name="connsiteY1" fmla="*/ 1518 h 1008000"/>
              <a:gd name="connsiteX2" fmla="*/ 519058 w 8748000"/>
              <a:gd name="connsiteY2" fmla="*/ 0 h 1008000"/>
              <a:gd name="connsiteX3" fmla="*/ 8251258 w 8748000"/>
              <a:gd name="connsiteY3" fmla="*/ 0 h 1008000"/>
              <a:gd name="connsiteX4" fmla="*/ 8745019 w 8748000"/>
              <a:gd name="connsiteY4" fmla="*/ 402426 h 1008000"/>
              <a:gd name="connsiteX5" fmla="*/ 8748000 w 8748000"/>
              <a:gd name="connsiteY5" fmla="*/ 432000 h 1008000"/>
              <a:gd name="connsiteX6" fmla="*/ 1000742 w 8748000"/>
              <a:gd name="connsiteY6" fmla="*/ 432000 h 1008000"/>
              <a:gd name="connsiteX7" fmla="*/ 1008000 w 8748000"/>
              <a:gd name="connsiteY7" fmla="*/ 504000 h 1008000"/>
              <a:gd name="connsiteX8" fmla="*/ 504000 w 8748000"/>
              <a:gd name="connsiteY8" fmla="*/ 1008000 h 1008000"/>
              <a:gd name="connsiteX9" fmla="*/ 0 w 8748000"/>
              <a:gd name="connsiteY9" fmla="*/ 504000 h 1008000"/>
              <a:gd name="connsiteX10" fmla="*/ 504000 w 8748000"/>
              <a:gd name="connsiteY10" fmla="*/ 0 h 10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48000" h="1008000">
                <a:moveTo>
                  <a:pt x="504000" y="0"/>
                </a:moveTo>
                <a:lnTo>
                  <a:pt x="519058" y="1518"/>
                </a:lnTo>
                <a:lnTo>
                  <a:pt x="519058" y="0"/>
                </a:lnTo>
                <a:lnTo>
                  <a:pt x="8251258" y="0"/>
                </a:lnTo>
                <a:cubicBezTo>
                  <a:pt x="8494816" y="0"/>
                  <a:pt x="8698022" y="172762"/>
                  <a:pt x="8745019" y="402426"/>
                </a:cubicBezTo>
                <a:lnTo>
                  <a:pt x="8748000" y="432000"/>
                </a:lnTo>
                <a:lnTo>
                  <a:pt x="1000742" y="432000"/>
                </a:lnTo>
                <a:lnTo>
                  <a:pt x="1008000" y="504000"/>
                </a:lnTo>
                <a:cubicBezTo>
                  <a:pt x="1008000" y="782352"/>
                  <a:pt x="782352" y="1008000"/>
                  <a:pt x="504000" y="1008000"/>
                </a:cubicBezTo>
                <a:cubicBezTo>
                  <a:pt x="225648" y="1008000"/>
                  <a:pt x="0" y="782352"/>
                  <a:pt x="0" y="504000"/>
                </a:cubicBezTo>
                <a:cubicBezTo>
                  <a:pt x="0" y="225648"/>
                  <a:pt x="225648" y="0"/>
                  <a:pt x="504000" y="0"/>
                </a:cubicBezTo>
                <a:close/>
              </a:path>
            </a:pathLst>
          </a:cu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1008000" tIns="0" rIns="0" bIns="57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 lvl="0" indent="-360000"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Team is occupied with below activities.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5" name="Freeform 59">
            <a:extLst>
              <a:ext uri="{FF2B5EF4-FFF2-40B4-BE49-F238E27FC236}">
                <a16:creationId xmlns:a16="http://schemas.microsoft.com/office/drawing/2014/main" id="{57A78984-76C8-46F8-A146-3B12CE9328B1}"/>
              </a:ext>
            </a:extLst>
          </p:cNvPr>
          <p:cNvSpPr>
            <a:spLocks noChangeAspect="1" noEditPoints="1"/>
          </p:cNvSpPr>
          <p:nvPr/>
        </p:nvSpPr>
        <p:spPr bwMode="gray">
          <a:xfrm>
            <a:off x="679206" y="3657981"/>
            <a:ext cx="1033861" cy="1033861"/>
          </a:xfrm>
          <a:custGeom>
            <a:avLst/>
            <a:gdLst>
              <a:gd name="T0" fmla="*/ 147 w 512"/>
              <a:gd name="T1" fmla="*/ 170 h 512"/>
              <a:gd name="T2" fmla="*/ 201 w 512"/>
              <a:gd name="T3" fmla="*/ 170 h 512"/>
              <a:gd name="T4" fmla="*/ 223 w 512"/>
              <a:gd name="T5" fmla="*/ 170 h 512"/>
              <a:gd name="T6" fmla="*/ 256 w 512"/>
              <a:gd name="T7" fmla="*/ 117 h 512"/>
              <a:gd name="T8" fmla="*/ 133 w 512"/>
              <a:gd name="T9" fmla="*/ 192 h 512"/>
              <a:gd name="T10" fmla="*/ 192 w 512"/>
              <a:gd name="T11" fmla="*/ 245 h 512"/>
              <a:gd name="T12" fmla="*/ 218 w 512"/>
              <a:gd name="T13" fmla="*/ 320 h 512"/>
              <a:gd name="T14" fmla="*/ 298 w 512"/>
              <a:gd name="T15" fmla="*/ 266 h 512"/>
              <a:gd name="T16" fmla="*/ 218 w 512"/>
              <a:gd name="T17" fmla="*/ 320 h 512"/>
              <a:gd name="T18" fmla="*/ 292 w 512"/>
              <a:gd name="T19" fmla="*/ 122 h 512"/>
              <a:gd name="T20" fmla="*/ 365 w 512"/>
              <a:gd name="T21" fmla="*/ 170 h 512"/>
              <a:gd name="T22" fmla="*/ 218 w 512"/>
              <a:gd name="T23" fmla="*/ 192 h 512"/>
              <a:gd name="T24" fmla="*/ 298 w 512"/>
              <a:gd name="T25" fmla="*/ 245 h 512"/>
              <a:gd name="T26" fmla="*/ 192 w 512"/>
              <a:gd name="T27" fmla="*/ 266 h 512"/>
              <a:gd name="T28" fmla="*/ 133 w 512"/>
              <a:gd name="T29" fmla="*/ 320 h 512"/>
              <a:gd name="T30" fmla="*/ 192 w 512"/>
              <a:gd name="T31" fmla="*/ 266 h 512"/>
              <a:gd name="T32" fmla="*/ 394 w 512"/>
              <a:gd name="T33" fmla="*/ 245 h 512"/>
              <a:gd name="T34" fmla="*/ 314 w 512"/>
              <a:gd name="T35" fmla="*/ 192 h 512"/>
              <a:gd name="T36" fmla="*/ 512 w 512"/>
              <a:gd name="T37" fmla="*/ 256 h 512"/>
              <a:gd name="T38" fmla="*/ 0 w 512"/>
              <a:gd name="T39" fmla="*/ 256 h 512"/>
              <a:gd name="T40" fmla="*/ 512 w 512"/>
              <a:gd name="T41" fmla="*/ 256 h 512"/>
              <a:gd name="T42" fmla="*/ 256 w 512"/>
              <a:gd name="T43" fmla="*/ 96 h 512"/>
              <a:gd name="T44" fmla="*/ 256 w 512"/>
              <a:gd name="T45" fmla="*/ 416 h 512"/>
              <a:gd name="T46" fmla="*/ 314 w 512"/>
              <a:gd name="T47" fmla="*/ 320 h 512"/>
              <a:gd name="T48" fmla="*/ 394 w 512"/>
              <a:gd name="T49" fmla="*/ 266 h 512"/>
              <a:gd name="T50" fmla="*/ 314 w 512"/>
              <a:gd name="T51" fmla="*/ 320 h 512"/>
              <a:gd name="T52" fmla="*/ 220 w 512"/>
              <a:gd name="T53" fmla="*/ 389 h 512"/>
              <a:gd name="T54" fmla="*/ 147 w 512"/>
              <a:gd name="T55" fmla="*/ 341 h 512"/>
              <a:gd name="T56" fmla="*/ 365 w 512"/>
              <a:gd name="T57" fmla="*/ 341 h 512"/>
              <a:gd name="T58" fmla="*/ 292 w 512"/>
              <a:gd name="T59" fmla="*/ 389 h 512"/>
              <a:gd name="T60" fmla="*/ 288 w 512"/>
              <a:gd name="T61" fmla="*/ 341 h 512"/>
              <a:gd name="T62" fmla="*/ 256 w 512"/>
              <a:gd name="T63" fmla="*/ 39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2" h="512">
                <a:moveTo>
                  <a:pt x="201" y="170"/>
                </a:moveTo>
                <a:cubicBezTo>
                  <a:pt x="147" y="170"/>
                  <a:pt x="147" y="170"/>
                  <a:pt x="147" y="170"/>
                </a:cubicBezTo>
                <a:cubicBezTo>
                  <a:pt x="165" y="147"/>
                  <a:pt x="190" y="130"/>
                  <a:pt x="220" y="122"/>
                </a:cubicBezTo>
                <a:cubicBezTo>
                  <a:pt x="212" y="135"/>
                  <a:pt x="206" y="151"/>
                  <a:pt x="201" y="170"/>
                </a:cubicBezTo>
                <a:close/>
                <a:moveTo>
                  <a:pt x="256" y="117"/>
                </a:moveTo>
                <a:cubicBezTo>
                  <a:pt x="245" y="117"/>
                  <a:pt x="232" y="137"/>
                  <a:pt x="223" y="170"/>
                </a:cubicBezTo>
                <a:cubicBezTo>
                  <a:pt x="288" y="170"/>
                  <a:pt x="288" y="170"/>
                  <a:pt x="288" y="170"/>
                </a:cubicBezTo>
                <a:cubicBezTo>
                  <a:pt x="279" y="137"/>
                  <a:pt x="266" y="117"/>
                  <a:pt x="256" y="117"/>
                </a:cubicBezTo>
                <a:close/>
                <a:moveTo>
                  <a:pt x="197" y="192"/>
                </a:moveTo>
                <a:cubicBezTo>
                  <a:pt x="133" y="192"/>
                  <a:pt x="133" y="192"/>
                  <a:pt x="133" y="192"/>
                </a:cubicBezTo>
                <a:cubicBezTo>
                  <a:pt x="124" y="208"/>
                  <a:pt x="119" y="226"/>
                  <a:pt x="118" y="245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92" y="227"/>
                  <a:pt x="194" y="209"/>
                  <a:pt x="197" y="192"/>
                </a:cubicBezTo>
                <a:close/>
                <a:moveTo>
                  <a:pt x="218" y="320"/>
                </a:moveTo>
                <a:cubicBezTo>
                  <a:pt x="293" y="320"/>
                  <a:pt x="293" y="320"/>
                  <a:pt x="293" y="320"/>
                </a:cubicBezTo>
                <a:cubicBezTo>
                  <a:pt x="296" y="304"/>
                  <a:pt x="298" y="286"/>
                  <a:pt x="298" y="266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214" y="286"/>
                  <a:pt x="216" y="304"/>
                  <a:pt x="218" y="320"/>
                </a:cubicBezTo>
                <a:close/>
                <a:moveTo>
                  <a:pt x="365" y="170"/>
                </a:moveTo>
                <a:cubicBezTo>
                  <a:pt x="347" y="147"/>
                  <a:pt x="321" y="130"/>
                  <a:pt x="292" y="122"/>
                </a:cubicBezTo>
                <a:cubicBezTo>
                  <a:pt x="299" y="135"/>
                  <a:pt x="306" y="151"/>
                  <a:pt x="310" y="170"/>
                </a:cubicBezTo>
                <a:lnTo>
                  <a:pt x="365" y="170"/>
                </a:lnTo>
                <a:close/>
                <a:moveTo>
                  <a:pt x="293" y="192"/>
                </a:moveTo>
                <a:cubicBezTo>
                  <a:pt x="218" y="192"/>
                  <a:pt x="218" y="192"/>
                  <a:pt x="218" y="192"/>
                </a:cubicBezTo>
                <a:cubicBezTo>
                  <a:pt x="216" y="207"/>
                  <a:pt x="214" y="225"/>
                  <a:pt x="213" y="245"/>
                </a:cubicBezTo>
                <a:cubicBezTo>
                  <a:pt x="298" y="245"/>
                  <a:pt x="298" y="245"/>
                  <a:pt x="298" y="245"/>
                </a:cubicBezTo>
                <a:cubicBezTo>
                  <a:pt x="298" y="225"/>
                  <a:pt x="296" y="207"/>
                  <a:pt x="293" y="192"/>
                </a:cubicBezTo>
                <a:close/>
                <a:moveTo>
                  <a:pt x="192" y="266"/>
                </a:moveTo>
                <a:cubicBezTo>
                  <a:pt x="118" y="266"/>
                  <a:pt x="118" y="266"/>
                  <a:pt x="118" y="266"/>
                </a:cubicBezTo>
                <a:cubicBezTo>
                  <a:pt x="119" y="285"/>
                  <a:pt x="124" y="303"/>
                  <a:pt x="133" y="320"/>
                </a:cubicBezTo>
                <a:cubicBezTo>
                  <a:pt x="197" y="320"/>
                  <a:pt x="197" y="320"/>
                  <a:pt x="197" y="320"/>
                </a:cubicBezTo>
                <a:cubicBezTo>
                  <a:pt x="194" y="303"/>
                  <a:pt x="192" y="284"/>
                  <a:pt x="192" y="266"/>
                </a:cubicBezTo>
                <a:close/>
                <a:moveTo>
                  <a:pt x="319" y="245"/>
                </a:moveTo>
                <a:cubicBezTo>
                  <a:pt x="394" y="245"/>
                  <a:pt x="394" y="245"/>
                  <a:pt x="394" y="245"/>
                </a:cubicBezTo>
                <a:cubicBezTo>
                  <a:pt x="392" y="226"/>
                  <a:pt x="387" y="208"/>
                  <a:pt x="379" y="192"/>
                </a:cubicBezTo>
                <a:cubicBezTo>
                  <a:pt x="314" y="192"/>
                  <a:pt x="314" y="192"/>
                  <a:pt x="314" y="192"/>
                </a:cubicBezTo>
                <a:cubicBezTo>
                  <a:pt x="317" y="209"/>
                  <a:pt x="319" y="227"/>
                  <a:pt x="319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256"/>
                </a:moveTo>
                <a:cubicBezTo>
                  <a:pt x="416" y="167"/>
                  <a:pt x="344" y="96"/>
                  <a:pt x="256" y="96"/>
                </a:cubicBezTo>
                <a:cubicBezTo>
                  <a:pt x="167" y="96"/>
                  <a:pt x="96" y="167"/>
                  <a:pt x="96" y="256"/>
                </a:cubicBezTo>
                <a:cubicBezTo>
                  <a:pt x="96" y="344"/>
                  <a:pt x="167" y="416"/>
                  <a:pt x="256" y="416"/>
                </a:cubicBezTo>
                <a:cubicBezTo>
                  <a:pt x="344" y="416"/>
                  <a:pt x="416" y="344"/>
                  <a:pt x="416" y="256"/>
                </a:cubicBezTo>
                <a:close/>
                <a:moveTo>
                  <a:pt x="314" y="320"/>
                </a:moveTo>
                <a:cubicBezTo>
                  <a:pt x="379" y="320"/>
                  <a:pt x="379" y="320"/>
                  <a:pt x="379" y="320"/>
                </a:cubicBezTo>
                <a:cubicBezTo>
                  <a:pt x="387" y="303"/>
                  <a:pt x="392" y="285"/>
                  <a:pt x="394" y="266"/>
                </a:cubicBezTo>
                <a:cubicBezTo>
                  <a:pt x="319" y="266"/>
                  <a:pt x="319" y="266"/>
                  <a:pt x="319" y="266"/>
                </a:cubicBezTo>
                <a:cubicBezTo>
                  <a:pt x="319" y="284"/>
                  <a:pt x="317" y="303"/>
                  <a:pt x="314" y="320"/>
                </a:cubicBezTo>
                <a:close/>
                <a:moveTo>
                  <a:pt x="147" y="341"/>
                </a:moveTo>
                <a:cubicBezTo>
                  <a:pt x="165" y="364"/>
                  <a:pt x="190" y="381"/>
                  <a:pt x="220" y="389"/>
                </a:cubicBezTo>
                <a:cubicBezTo>
                  <a:pt x="212" y="377"/>
                  <a:pt x="206" y="360"/>
                  <a:pt x="201" y="341"/>
                </a:cubicBezTo>
                <a:lnTo>
                  <a:pt x="147" y="341"/>
                </a:lnTo>
                <a:close/>
                <a:moveTo>
                  <a:pt x="292" y="389"/>
                </a:moveTo>
                <a:cubicBezTo>
                  <a:pt x="321" y="381"/>
                  <a:pt x="347" y="364"/>
                  <a:pt x="365" y="341"/>
                </a:cubicBezTo>
                <a:cubicBezTo>
                  <a:pt x="310" y="341"/>
                  <a:pt x="310" y="341"/>
                  <a:pt x="310" y="341"/>
                </a:cubicBezTo>
                <a:cubicBezTo>
                  <a:pt x="306" y="360"/>
                  <a:pt x="299" y="377"/>
                  <a:pt x="292" y="389"/>
                </a:cubicBezTo>
                <a:close/>
                <a:moveTo>
                  <a:pt x="256" y="394"/>
                </a:moveTo>
                <a:cubicBezTo>
                  <a:pt x="266" y="394"/>
                  <a:pt x="279" y="375"/>
                  <a:pt x="288" y="341"/>
                </a:cubicBezTo>
                <a:cubicBezTo>
                  <a:pt x="223" y="341"/>
                  <a:pt x="223" y="341"/>
                  <a:pt x="223" y="341"/>
                </a:cubicBezTo>
                <a:cubicBezTo>
                  <a:pt x="232" y="375"/>
                  <a:pt x="245" y="394"/>
                  <a:pt x="256" y="3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" name="正方形/長方形 23">
            <a:extLst>
              <a:ext uri="{FF2B5EF4-FFF2-40B4-BE49-F238E27FC236}">
                <a16:creationId xmlns:a16="http://schemas.microsoft.com/office/drawing/2014/main" id="{8558EDE5-EBE2-408B-A2F4-1089A6627048}"/>
              </a:ext>
            </a:extLst>
          </p:cNvPr>
          <p:cNvSpPr/>
          <p:nvPr/>
        </p:nvSpPr>
        <p:spPr bwMode="gray">
          <a:xfrm>
            <a:off x="1917039" y="4378030"/>
            <a:ext cx="9319167" cy="78928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OPA upgrade activities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Transition activities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BAU activities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POC's on new implementation/further enhancements on our automations.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ja-JP" dirty="0"/>
              <a:t>UHIPOPS execution automation (WIP)</a:t>
            </a:r>
          </a:p>
        </p:txBody>
      </p:sp>
    </p:spTree>
    <p:extLst>
      <p:ext uri="{BB962C8B-B14F-4D97-AF65-F5344CB8AC3E}">
        <p14:creationId xmlns:p14="http://schemas.microsoft.com/office/powerpoint/2010/main" val="344057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8111C9B03B6448BA120A00CCFA2700" ma:contentTypeVersion="2" ma:contentTypeDescription="Create a new document." ma:contentTypeScope="" ma:versionID="9a87ef75aafff65025de10566804acfd">
  <xsd:schema xmlns:xsd="http://www.w3.org/2001/XMLSchema" xmlns:xs="http://www.w3.org/2001/XMLSchema" xmlns:p="http://schemas.microsoft.com/office/2006/metadata/properties" xmlns:ns2="ba94f899-7379-4b3f-916c-328f27eee13a" targetNamespace="http://schemas.microsoft.com/office/2006/metadata/properties" ma:root="true" ma:fieldsID="03c3970cb3872d35747ac6cc4a553486" ns2:_="">
    <xsd:import namespace="ba94f899-7379-4b3f-916c-328f27eee1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4f899-7379-4b3f-916c-328f27eee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76075D-49D4-43DB-A578-167751329017}">
  <ds:schemaRefs>
    <ds:schemaRef ds:uri="http://purl.org/dc/elements/1.1/"/>
    <ds:schemaRef ds:uri="http://www.w3.org/XML/1998/namespace"/>
    <ds:schemaRef ds:uri="ba94f899-7379-4b3f-916c-328f27eee13a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DA48980-444A-4EB0-952D-CC43140F3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94f899-7379-4b3f-916c-328f27eee1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D68932-B60E-4CD7-98E6-2A0D7C2723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210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Calibri Light (Headings)</vt:lpstr>
      <vt:lpstr>Office Theme</vt:lpstr>
      <vt:lpstr>RI Tech OPS</vt:lpstr>
      <vt:lpstr>RI TECH OPS</vt:lpstr>
      <vt:lpstr>PowerPoint Presentation</vt:lpstr>
      <vt:lpstr>RI TECH 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G., Bhagath</dc:creator>
  <cp:lastModifiedBy>Panguluri, Naga</cp:lastModifiedBy>
  <cp:revision>29</cp:revision>
  <dcterms:created xsi:type="dcterms:W3CDTF">2021-04-12T14:07:05Z</dcterms:created>
  <dcterms:modified xsi:type="dcterms:W3CDTF">2021-05-24T13:11:56Z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0x010100F38111C9B03B6448BA120A00CCFA2700</vt:lpwstr>
  </property>
</Properties>
</file>