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9A47893-3DC4-47D0-9439-DB35C25D26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5A9395-4ACA-4B65-BD88-49BC7C5007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Hello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word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/>
  <dc:description/>
  <dc:language>en-US</dc:language>
  <cp:lastModifiedBy/>
  <dcterms:modified xsi:type="dcterms:W3CDTF">1901-01-01T05:00:00Z</dcterms:modified>
  <cp:revision>3</cp:revision>
  <dc:subject/>
  <dc:title>Docxtemplater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