
<file path=[Content_Types].xml><?xml version="1.0" encoding="utf-8"?>
<Types xmlns="http://schemas.openxmlformats.org/package/2006/content-types">
  <Default Extension="jpeg" ContentType="image/jpeg"/>
  <Default Extension="tiff" ContentType="image/tiff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4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GIF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1.tiff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232785" y="899894"/>
            <a:ext cx="5553710" cy="921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5400" dirty="0"/>
              <a:t>    Cal-Counter</a:t>
            </a:r>
            <a:endParaRPr lang="en-US" altLang="en-US" sz="5400" dirty="0"/>
          </a:p>
        </p:txBody>
      </p:sp>
      <p:sp>
        <p:nvSpPr>
          <p:cNvPr id="6" name="文本框 5"/>
          <p:cNvSpPr txBox="1"/>
          <p:nvPr/>
        </p:nvSpPr>
        <p:spPr>
          <a:xfrm>
            <a:off x="1390396" y="4362831"/>
            <a:ext cx="3375660" cy="1557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James Huynh</a:t>
            </a:r>
            <a:endParaRPr lang="zh-CN" altLang="en-US" sz="2400" dirty="0"/>
          </a:p>
          <a:p>
            <a:r>
              <a:rPr lang="zh-CN" altLang="en-US" sz="2400" dirty="0"/>
              <a:t>Steven Kim</a:t>
            </a:r>
            <a:endParaRPr lang="zh-CN" altLang="en-US" sz="2400" dirty="0"/>
          </a:p>
          <a:p>
            <a:r>
              <a:rPr lang="zh-CN" altLang="en-US" sz="2400" dirty="0"/>
              <a:t>Sibo Song</a:t>
            </a:r>
            <a:endParaRPr lang="zh-CN" altLang="en-US" sz="2400" dirty="0"/>
          </a:p>
          <a:p>
            <a:r>
              <a:rPr lang="zh-CN" altLang="en-US" sz="2400" dirty="0"/>
              <a:t>Tianfang Wang</a:t>
            </a:r>
            <a:endParaRPr lang="zh-CN" altLang="en-US" sz="2400" dirty="0"/>
          </a:p>
        </p:txBody>
      </p:sp>
      <p:pic>
        <p:nvPicPr>
          <p:cNvPr id="4" name="图片 3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686" y="1850806"/>
            <a:ext cx="3107363" cy="1775361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7" name="文本框 6"/>
          <p:cNvSpPr txBox="1"/>
          <p:nvPr/>
        </p:nvSpPr>
        <p:spPr>
          <a:xfrm>
            <a:off x="3353943" y="3733514"/>
            <a:ext cx="49828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A website to track your Calories.</a:t>
            </a:r>
            <a:endParaRPr lang="en-US" altLang="zh-CN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884680" y="640715"/>
          <a:ext cx="8415655" cy="5703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4390"/>
                <a:gridCol w="1992630"/>
                <a:gridCol w="2214245"/>
                <a:gridCol w="2104390"/>
              </a:tblGrid>
              <a:tr h="761365">
                <a:tc>
                  <a:txBody>
                    <a:bodyPr/>
                    <a:lstStyle/>
                    <a:p>
                      <a:pPr marL="0" marR="0" indent="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Purpose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/>
                </a:tc>
              </a:tr>
              <a:tr h="760730">
                <a:tc>
                  <a:txBody>
                    <a:bodyPr/>
                    <a:lstStyle/>
                    <a:p>
                      <a:r>
                        <a:rPr lang="en-US" dirty="0" smtClean="0"/>
                        <a:t>Automated 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Ghost Inspector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5/5</a:t>
                      </a:r>
                      <a:endParaRPr lang="en-US" dirty="0"/>
                    </a:p>
                  </a:txBody>
                  <a:tcPr/>
                </a:tc>
              </a:tr>
              <a:tr h="581660">
                <a:tc>
                  <a:txBody>
                    <a:bodyPr/>
                    <a:lstStyle/>
                    <a:p>
                      <a:r>
                        <a:rPr lang="en-US" dirty="0" smtClean="0"/>
                        <a:t>Version control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Github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5/5</a:t>
                      </a:r>
                      <a:endParaRPr lang="en-US" dirty="0"/>
                    </a:p>
                  </a:txBody>
                  <a:tcPr/>
                </a:tc>
              </a:tr>
              <a:tr h="761365">
                <a:tc>
                  <a:txBody>
                    <a:bodyPr/>
                    <a:lstStyle/>
                    <a:p>
                      <a:r>
                        <a:rPr lang="en-US" dirty="0" smtClean="0"/>
                        <a:t>Website development environment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4/5</a:t>
                      </a:r>
                      <a:endParaRPr lang="en-US" dirty="0"/>
                    </a:p>
                  </a:txBody>
                  <a:tcPr/>
                </a:tc>
              </a:tr>
              <a:tr h="760730">
                <a:tc>
                  <a:txBody>
                    <a:bodyPr/>
                    <a:lstStyle/>
                    <a:p>
                      <a:r>
                        <a:rPr lang="en-US" dirty="0" smtClean="0"/>
                        <a:t>Host website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 web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4/5</a:t>
                      </a:r>
                      <a:endParaRPr lang="en-US" dirty="0"/>
                    </a:p>
                  </a:txBody>
                  <a:tcPr/>
                </a:tc>
              </a:tr>
              <a:tr h="582295">
                <a:tc>
                  <a:txBody>
                    <a:bodyPr/>
                    <a:lstStyle/>
                    <a:p>
                      <a:r>
                        <a:rPr lang="en-US" dirty="0"/>
                        <a:t>Project tracker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Trello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3/5</a:t>
                      </a:r>
                      <a:endParaRPr lang="en-US" dirty="0"/>
                    </a:p>
                  </a:txBody>
                  <a:tcPr/>
                </a:tc>
              </a:tr>
              <a:tr h="761365">
                <a:tc>
                  <a:txBody>
                    <a:bodyPr/>
                    <a:lstStyle/>
                    <a:p>
                      <a:r>
                        <a:rPr lang="en-US" dirty="0" smtClean="0"/>
                        <a:t>Auto documenter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Doxygen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3/5</a:t>
                      </a:r>
                      <a:endParaRPr lang="en-US" dirty="0"/>
                    </a:p>
                  </a:txBody>
                  <a:tcPr/>
                </a:tc>
              </a:tr>
              <a:tr h="581025">
                <a:tc>
                  <a:txBody>
                    <a:bodyPr/>
                    <a:lstStyle/>
                    <a:p>
                      <a:r>
                        <a:rPr lang="en-US" dirty="0"/>
                        <a:t>Database of food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My SQL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2/5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图片 4" descr="6QM~7U[_1C[L9~KC_3XYB@Q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115" y="1588770"/>
            <a:ext cx="2026920" cy="4787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030" y="2192020"/>
            <a:ext cx="542290" cy="542290"/>
          </a:xfrm>
          <a:prstGeom prst="rect">
            <a:avLst/>
          </a:prstGeom>
        </p:spPr>
      </p:pic>
      <p:pic>
        <p:nvPicPr>
          <p:cNvPr id="7" name="图片 6" descr="HTML5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8475" y="2791460"/>
            <a:ext cx="1306830" cy="697230"/>
          </a:xfrm>
          <a:prstGeom prst="rect">
            <a:avLst/>
          </a:prstGeom>
        </p:spPr>
      </p:pic>
      <p:pic>
        <p:nvPicPr>
          <p:cNvPr id="8" name="图片 7" descr="python-logo-master-v3-TM-flattene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1960" y="3732530"/>
            <a:ext cx="1508125" cy="509270"/>
          </a:xfrm>
          <a:prstGeom prst="rect">
            <a:avLst/>
          </a:prstGeom>
        </p:spPr>
      </p:pic>
      <p:pic>
        <p:nvPicPr>
          <p:cNvPr id="9" name="图片 8" descr="Trello-Log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8610" y="4404360"/>
            <a:ext cx="1697990" cy="558800"/>
          </a:xfrm>
          <a:prstGeom prst="rect">
            <a:avLst/>
          </a:prstGeom>
        </p:spPr>
      </p:pic>
      <p:pic>
        <p:nvPicPr>
          <p:cNvPr id="10" name="图片 9" descr="Doxygen_logo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3360" y="5115560"/>
            <a:ext cx="1871345" cy="425450"/>
          </a:xfrm>
          <a:prstGeom prst="rect">
            <a:avLst/>
          </a:prstGeom>
        </p:spPr>
      </p:pic>
      <p:pic>
        <p:nvPicPr>
          <p:cNvPr id="11" name="图片 10" descr="1024px-MySQL_sv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38930" y="5793740"/>
            <a:ext cx="1708150" cy="5346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32765"/>
            <a:ext cx="10515600" cy="5425440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Agile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dirty="0" smtClean="0">
                <a:sym typeface="+mn-ea"/>
              </a:rPr>
              <a:t>-We meet once a week and before our meeting we conduct our Agile                   meeting.</a:t>
            </a:r>
            <a:r>
              <a:rPr lang="zh-CN" altLang="en-US" dirty="0" smtClean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What we did last week? What should we do this week? If we ran any troubles?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Pair programming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ym typeface="+mn-ea"/>
              </a:rPr>
              <a:t>  -We use </a:t>
            </a:r>
            <a:r>
              <a:rPr lang="en-US" altLang="zh-CN" dirty="0" err="1" smtClean="0">
                <a:sym typeface="+mn-ea"/>
              </a:rPr>
              <a:t>git</a:t>
            </a:r>
            <a:r>
              <a:rPr lang="en-US" altLang="zh-CN" dirty="0" smtClean="0">
                <a:sym typeface="+mn-ea"/>
              </a:rPr>
              <a:t> for pair programming.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en-US" altLang="zh-CN" dirty="0" smtClean="0">
                <a:sym typeface="+mn-ea"/>
              </a:rPr>
              <a:t>Peer code review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-Lab recitation for peer code review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Challenges</a:t>
            </a:r>
            <a:endParaRPr lang="en-US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Window size not formatting properly on different laptop screen. Was not able to find a current </a:t>
            </a:r>
            <a:r>
              <a:rPr lang="en-US" altLang="zh-CN">
                <a:sym typeface="+mn-ea"/>
              </a:rPr>
              <a:t>working solution. Minor since project was still able to proceed.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Linking data base to website. Was not able to find a current working solution. It greatly affected our project plans since that was the main goal of project.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923</Words>
  <Application>WPS 演示</Application>
  <PresentationFormat>宽屏</PresentationFormat>
  <Paragraphs>75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Challenges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tianfang</dc:creator>
  <cp:lastModifiedBy>tianfang</cp:lastModifiedBy>
  <cp:revision>8</cp:revision>
  <dcterms:created xsi:type="dcterms:W3CDTF">2016-04-17T20:58:00Z</dcterms:created>
  <dcterms:modified xsi:type="dcterms:W3CDTF">2016-04-20T17:39:35Z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