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D1B2-9CAA-CBE3-6098-C7277283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96DF-8853-5AB6-1CBC-77DE2C48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0146-D03D-66FF-FB2C-DC92157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A6D-5ABE-9587-BB6F-82AA0351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953-B4FA-D90D-AA6B-E38F7C4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E89-7836-DA08-507E-3982ED5D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DCFB-8E34-DF39-3DE4-F1B3ABAF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4E4E-8D9E-A5C1-E31A-77A4C6BB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DD15-EAF6-BB6A-F353-F868FB0D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E902-BEC7-89D8-A7FB-46F7362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2314C-23B4-9708-B068-3CA5A3E02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6226-5BB2-AECE-E029-4EABE7BF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EE82F-EBF5-A18C-C58D-22CC83FD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EF04-930C-0E98-82A2-B895D075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3311-42C6-9CC7-8C65-96E2816F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671F-AED2-8441-11BB-25500000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43-44FC-9699-B62E-BA56A7BF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D7CA-B7AF-3F3F-2013-CC8DC8A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56B2-FA50-EA4F-173A-D710918A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7D58-FA66-FADD-3A39-CEA3FE1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D26-A88B-2EFE-6E9B-90BCC687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7610-E6AE-C2A0-CACA-F3B65C05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9C2C-35E1-4D79-091C-ACDB4280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BC28-7CF9-BA31-4055-CBC9F8E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97F9-A629-63EC-EDE6-7863DFB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8C26-DB67-BD7C-CAC4-9DBD204B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5282-0BC0-1CEE-D495-787FFD26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A1D2-DA5A-A963-7536-E5CFB22E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1100-BAE7-74A2-4B67-8F3E796B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5E61-7556-2EC1-A9B0-B2E73865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DD9A-2C61-5115-B010-FA6AA4B6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204C-115E-1A5E-8313-6281172B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4E61-4C64-D600-FB82-255B7133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4FF3-FA22-5720-DB16-3F8A38B5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CDF92-D9BA-7361-9E21-A9800613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A7E1-85FF-B03F-2FC4-40CF13BF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2A8D4-8EBF-34F5-5E6F-2A1D718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26290-A530-F460-FFAD-ACE41EF0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D8001-F8F5-3FC3-4A58-6242188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8DA0-6934-C889-B4E8-F02D0276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DA515-BF21-880F-643D-C8853D43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291D2-7A1E-6489-8536-D8E73523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BF784-89C7-902F-6149-5EF3422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4ECCA-2A3F-76AC-B90A-FEEBCA14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02EB-B114-010A-C0C2-B3B2B57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34EBB-F1B8-570B-57AE-494418D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C623-A564-1392-7880-2F4A667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29DB-F15D-00B7-3EA8-B55DB1C0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0F999-12DA-B01F-5550-E5EDE2BF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CF948-684D-DF65-40A1-8C80C15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4AF1-30F7-9798-BFF1-A852E6E0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2BA86-F485-B901-4837-C5778C0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B528-0909-404D-AAC1-158AB972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3412A-F038-B009-7F50-276F51E1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59C2C-A7DE-2DB6-9C14-BB21DB9C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25CA-19C4-0283-D2C7-2C3F52D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4D3F4-BC92-BCB5-B09F-745851E8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FA8F-14EB-F859-811A-3735BB3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AF2E4-4485-9029-401D-25981B04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8A9E-607C-B356-7370-E6C6CB6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45B2-100D-9DFC-33DA-CD5757B0B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2132-DBA7-7C49-A310-CD7BC78DC54A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FE04-9003-2468-F729-8644A220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985-4436-DC81-A62C-CA192975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73E3-09B8-2B41-B628-A0FBC5E4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3FA748-83B4-68B0-72D6-5CF485F4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275" y1="54000" x2="15359" y2="40125"/>
                        <a14:foregroundMark x1="15359" y1="40125" x2="30556" y2="28125"/>
                        <a14:foregroundMark x1="30556" y1="28125" x2="40196" y2="26875"/>
                        <a14:foregroundMark x1="40196" y1="26875" x2="53268" y2="27250"/>
                        <a14:foregroundMark x1="53268" y1="27250" x2="60621" y2="33375"/>
                        <a14:foregroundMark x1="60621" y1="33375" x2="46732" y2="35375"/>
                        <a14:foregroundMark x1="46732" y1="35375" x2="61765" y2="39375"/>
                        <a14:foregroundMark x1="61765" y1="39375" x2="69935" y2="35000"/>
                        <a14:foregroundMark x1="69935" y1="35000" x2="75163" y2="44875"/>
                        <a14:foregroundMark x1="66830" y1="42125" x2="34477" y2="42375"/>
                        <a14:foregroundMark x1="34477" y1="42375" x2="36111" y2="34500"/>
                        <a14:foregroundMark x1="36111" y1="34500" x2="50000" y2="26375"/>
                        <a14:foregroundMark x1="50000" y1="26375" x2="37255" y2="29625"/>
                        <a14:foregroundMark x1="37255" y1="29625" x2="29412" y2="38125"/>
                        <a14:foregroundMark x1="29412" y1="38125" x2="11111" y2="46625"/>
                        <a14:foregroundMark x1="11111" y1="46625" x2="10131" y2="45750"/>
                        <a14:foregroundMark x1="43627" y1="18875" x2="51634" y2="20500"/>
                        <a14:foregroundMark x1="55065" y1="19875" x2="46242" y2="22500"/>
                        <a14:foregroundMark x1="46242" y1="22500" x2="36438" y2="23250"/>
                        <a14:foregroundMark x1="36438" y1="23250" x2="21078" y2="33250"/>
                        <a14:foregroundMark x1="21078" y1="33250" x2="17157" y2="41750"/>
                        <a14:foregroundMark x1="17157" y1="41750" x2="25490" y2="45375"/>
                        <a14:foregroundMark x1="25490" y1="45375" x2="45915" y2="34875"/>
                        <a14:foregroundMark x1="45915" y1="34875" x2="41013" y2="46875"/>
                        <a14:foregroundMark x1="41013" y1="46875" x2="53758" y2="40875"/>
                        <a14:foregroundMark x1="53758" y1="40875" x2="63235" y2="45375"/>
                        <a14:foregroundMark x1="63235" y1="45375" x2="72549" y2="47000"/>
                        <a14:foregroundMark x1="72549" y1="47000" x2="79085" y2="39875"/>
                        <a14:foregroundMark x1="79085" y1="39875" x2="87745" y2="47625"/>
                        <a14:foregroundMark x1="87745" y1="47625" x2="70425" y2="27250"/>
                        <a14:foregroundMark x1="70425" y1="27250" x2="62418" y2="23250"/>
                        <a14:foregroundMark x1="62418" y1="23250" x2="55882" y2="22750"/>
                        <a14:foregroundMark x1="68954" y1="25250" x2="77778" y2="32250"/>
                        <a14:foregroundMark x1="77778" y1="32250" x2="81863" y2="39750"/>
                        <a14:foregroundMark x1="81863" y1="39750" x2="77451" y2="46500"/>
                        <a14:foregroundMark x1="77451" y1="46500" x2="68137" y2="47375"/>
                        <a14:foregroundMark x1="68137" y1="47375" x2="67810" y2="47625"/>
                        <a14:foregroundMark x1="69771" y1="49875" x2="79902" y2="50125"/>
                        <a14:foregroundMark x1="79902" y1="50125" x2="86601" y2="48875"/>
                        <a14:foregroundMark x1="18137" y1="51750" x2="18301" y2="45250"/>
                      </a14:backgroundRemoval>
                    </a14:imgEffect>
                  </a14:imgLayer>
                </a14:imgProps>
              </a:ext>
            </a:extLst>
          </a:blip>
          <a:srcRect t="16036" b="16937"/>
          <a:stretch/>
        </p:blipFill>
        <p:spPr>
          <a:xfrm>
            <a:off x="3472815" y="1099750"/>
            <a:ext cx="5246370" cy="45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Baetge, Nicholas</dc:creator>
  <cp:lastModifiedBy>Baetge, Nicholas</cp:lastModifiedBy>
  <cp:revision>2</cp:revision>
  <dcterms:created xsi:type="dcterms:W3CDTF">2022-07-20T04:34:06Z</dcterms:created>
  <dcterms:modified xsi:type="dcterms:W3CDTF">2023-01-16T00:19:23Z</dcterms:modified>
</cp:coreProperties>
</file>