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82C1-59C0-4940-9A86-1B510EAE493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5C2-BB98-40B9-8B10-C4DCBE9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5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82C1-59C0-4940-9A86-1B510EAE493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5C2-BB98-40B9-8B10-C4DCBE9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82C1-59C0-4940-9A86-1B510EAE493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5C2-BB98-40B9-8B10-C4DCBE9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3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82C1-59C0-4940-9A86-1B510EAE493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5C2-BB98-40B9-8B10-C4DCBE9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9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82C1-59C0-4940-9A86-1B510EAE493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5C2-BB98-40B9-8B10-C4DCBE9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4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82C1-59C0-4940-9A86-1B510EAE493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5C2-BB98-40B9-8B10-C4DCBE9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8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82C1-59C0-4940-9A86-1B510EAE493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5C2-BB98-40B9-8B10-C4DCBE9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3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82C1-59C0-4940-9A86-1B510EAE493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5C2-BB98-40B9-8B10-C4DCBE9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3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82C1-59C0-4940-9A86-1B510EAE493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5C2-BB98-40B9-8B10-C4DCBE9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82C1-59C0-4940-9A86-1B510EAE493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5C2-BB98-40B9-8B10-C4DCBE9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5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82C1-59C0-4940-9A86-1B510EAE493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5C2-BB98-40B9-8B10-C4DCBE9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82C1-59C0-4940-9A86-1B510EAE493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85C2-BB98-40B9-8B10-C4DCBE9F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1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womans face&#10;&#10;Description generated with high confidence">
            <a:extLst>
              <a:ext uri="{FF2B5EF4-FFF2-40B4-BE49-F238E27FC236}">
                <a16:creationId xmlns:a16="http://schemas.microsoft.com/office/drawing/2014/main" id="{24A1BB9E-5498-406B-A165-10E5EDD7D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198" y="0"/>
            <a:ext cx="96011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E73745-4BFB-4CB7-92C5-60E5B9B04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en-US" b="1" dirty="0">
                <a:latin typeface="Bahnschrift SemiLight" panose="020B0502040204020203" pitchFamily="34" charset="0"/>
              </a:rPr>
              <a:t>Jam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B5201-611D-494A-839B-75EA54BEE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144000" cy="1655762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A music application created using AngularJS</a:t>
            </a:r>
          </a:p>
        </p:txBody>
      </p:sp>
    </p:spTree>
    <p:extLst>
      <p:ext uri="{BB962C8B-B14F-4D97-AF65-F5344CB8AC3E}">
        <p14:creationId xmlns:p14="http://schemas.microsoft.com/office/powerpoint/2010/main" val="165939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 SemiBold</vt:lpstr>
      <vt:lpstr>Bahnschrift SemiLight</vt:lpstr>
      <vt:lpstr>Calibri</vt:lpstr>
      <vt:lpstr>Calibri Light</vt:lpstr>
      <vt:lpstr>Office Theme</vt:lpstr>
      <vt:lpstr>Jam Player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 Jams</dc:title>
  <dc:creator>Nicholas Bailey</dc:creator>
  <cp:lastModifiedBy>Nicholas Bailey</cp:lastModifiedBy>
  <cp:revision>3</cp:revision>
  <dcterms:created xsi:type="dcterms:W3CDTF">2018-01-03T21:56:09Z</dcterms:created>
  <dcterms:modified xsi:type="dcterms:W3CDTF">2018-01-08T23:55:57Z</dcterms:modified>
</cp:coreProperties>
</file>