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54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048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425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589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953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439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335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50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98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195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49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37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19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98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240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218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4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33ABB-6EE7-4A90-A4A2-5941804800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Arial Rounded MT Bold" panose="020F0704030504030204" pitchFamily="34" charset="0"/>
              </a:rPr>
              <a:t>Nichipedia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089AE-E8D2-4AB3-A7FA-A0249D7445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A wiki created using Ruby on Rails</a:t>
            </a:r>
          </a:p>
        </p:txBody>
      </p:sp>
    </p:spTree>
    <p:extLst>
      <p:ext uri="{BB962C8B-B14F-4D97-AF65-F5344CB8AC3E}">
        <p14:creationId xmlns:p14="http://schemas.microsoft.com/office/powerpoint/2010/main" val="23362297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36</TotalTime>
  <Words>8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Rounded MT Bold</vt:lpstr>
      <vt:lpstr>Garamond</vt:lpstr>
      <vt:lpstr>Organic</vt:lpstr>
      <vt:lpstr>Nichipedia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Nichipedia</dc:title>
  <dc:creator>Nicholas Bailey</dc:creator>
  <cp:lastModifiedBy>Nicholas Bailey</cp:lastModifiedBy>
  <cp:revision>2</cp:revision>
  <dcterms:created xsi:type="dcterms:W3CDTF">2018-01-03T21:32:16Z</dcterms:created>
  <dcterms:modified xsi:type="dcterms:W3CDTF">2018-01-03T22:09:10Z</dcterms:modified>
</cp:coreProperties>
</file>