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FA45-3E96-4AB3-81A5-CA6597273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Automation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49B8-9699-4030-BBAA-DA9435276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Stop Finder Test Script</a:t>
            </a:r>
          </a:p>
          <a:p>
            <a:endParaRPr lang="en-AU" dirty="0"/>
          </a:p>
          <a:p>
            <a:r>
              <a:rPr lang="en-AU" dirty="0"/>
              <a:t>Applicant: Nicole Baker</a:t>
            </a:r>
          </a:p>
          <a:p>
            <a:r>
              <a:rPr lang="en-AU" dirty="0"/>
              <a:t>Contact Information: 0417417588</a:t>
            </a:r>
          </a:p>
        </p:txBody>
      </p:sp>
    </p:spTree>
    <p:extLst>
      <p:ext uri="{BB962C8B-B14F-4D97-AF65-F5344CB8AC3E}">
        <p14:creationId xmlns:p14="http://schemas.microsoft.com/office/powerpoint/2010/main" val="33834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547C-363C-49C0-9C92-080F90EB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979D-ACC1-4478-941D-1FE3003C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Basic test script written in C# for the given scenario including simple negative tests</a:t>
            </a:r>
          </a:p>
          <a:p>
            <a:r>
              <a:rPr lang="en-AU" dirty="0"/>
              <a:t>Exception handling also included</a:t>
            </a:r>
          </a:p>
          <a:p>
            <a:r>
              <a:rPr lang="en-AU" dirty="0"/>
              <a:t>Simple Console messages are produced (see Recommended Next Steps for changes)</a:t>
            </a:r>
          </a:p>
        </p:txBody>
      </p:sp>
    </p:spTree>
    <p:extLst>
      <p:ext uri="{BB962C8B-B14F-4D97-AF65-F5344CB8AC3E}">
        <p14:creationId xmlns:p14="http://schemas.microsoft.com/office/powerpoint/2010/main" val="205187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9349-66E5-4DF9-B0CF-C0B1AD79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 and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D77F-6D92-4221-B4CF-FA672FAE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Values to be tested are hardcoded (requiring no user input) – see Recommended Next Steps for changes</a:t>
            </a:r>
          </a:p>
          <a:p>
            <a:r>
              <a:rPr lang="en-AU" dirty="0"/>
              <a:t>This test script will be run in an environment that has web access to the provided source</a:t>
            </a:r>
          </a:p>
          <a:p>
            <a:r>
              <a:rPr lang="en-AU" dirty="0"/>
              <a:t>This source has a limited amount of sample data in the given object format</a:t>
            </a:r>
          </a:p>
          <a:p>
            <a:r>
              <a:rPr lang="en-AU" dirty="0"/>
              <a:t>This given object format does not change</a:t>
            </a:r>
          </a:p>
          <a:p>
            <a:r>
              <a:rPr lang="en-AU" dirty="0"/>
              <a:t>The data in the column ‘modes’ refers to how many modes of transport there are available at the stop</a:t>
            </a:r>
          </a:p>
          <a:p>
            <a:r>
              <a:rPr lang="en-AU" dirty="0"/>
              <a:t>The data in the parent object is mandatory and refers to the town/city the stop is in</a:t>
            </a:r>
          </a:p>
          <a:p>
            <a:r>
              <a:rPr lang="en-AU" dirty="0"/>
              <a:t>The data in the column ‘type’ implies there are cases where this value will not be ‘stop’</a:t>
            </a:r>
          </a:p>
          <a:p>
            <a:r>
              <a:rPr lang="en-AU" dirty="0"/>
              <a:t>The search value will be ‘Wynyard Station’ and not just ‘Wynyard’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419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C242-34DF-4AD0-AE08-E5ABE2C2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BA44-8203-43A0-8BC4-437A41BF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Asking questions such as how the user expects to see results of their query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Adding in tests for more scenarios such as if there was more than one result that met the given criteria or if the format of the given data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Adding Case-Sensitivity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Changing the test script to use arguments for reuse with different searches including single word searching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Changing the test output to send to a file or generate an online log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Running test script on multiple platforms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/>
              <a:t>Running test script over larger amounts of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25809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277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Slice</vt:lpstr>
      <vt:lpstr>Automation Exercise</vt:lpstr>
      <vt:lpstr>Key Aspects</vt:lpstr>
      <vt:lpstr>Assumptions and Preconditions</vt:lpstr>
      <vt:lpstr>Recommended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Exercise</dc:title>
  <dc:creator>Nicole Baker</dc:creator>
  <cp:lastModifiedBy>Nicole Baker</cp:lastModifiedBy>
  <cp:revision>11</cp:revision>
  <dcterms:created xsi:type="dcterms:W3CDTF">2018-05-23T11:42:33Z</dcterms:created>
  <dcterms:modified xsi:type="dcterms:W3CDTF">2018-05-28T15:34:10Z</dcterms:modified>
</cp:coreProperties>
</file>