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1FC499A-9F66-4EE4-8517-8E95E5836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738" y="1041400"/>
            <a:ext cx="9460523" cy="2387600"/>
          </a:xfrm>
        </p:spPr>
        <p:txBody>
          <a:bodyPr/>
          <a:lstStyle/>
          <a:p>
            <a:r>
              <a:rPr lang="en-US" dirty="0" err="1"/>
              <a:t>Staten</a:t>
            </a:r>
            <a:r>
              <a:rPr dirty="0" err="1"/>
              <a:t>_</a:t>
            </a:r>
            <a:r>
              <a:rPr lang="en-US" dirty="0" err="1"/>
              <a:t>Island_</a:t>
            </a:r>
            <a:r>
              <a:rPr dirty="0" err="1"/>
              <a:t>Arrest_Analysis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1E157BF-70F6-4CA1-A585-AFB2D25E5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12/7/20 5:36:18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n Island Analysis1">
            <a:extLst>
              <a:ext uri="{FF2B5EF4-FFF2-40B4-BE49-F238E27FC236}">
                <a16:creationId xmlns:a16="http://schemas.microsoft.com/office/drawing/2014/main" id="{7DE85879-7071-46F4-BC77-092E7621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en Island Analysis2">
            <a:extLst>
              <a:ext uri="{FF2B5EF4-FFF2-40B4-BE49-F238E27FC236}">
                <a16:creationId xmlns:a16="http://schemas.microsoft.com/office/drawing/2014/main" id="{8586D20F-87E9-40C0-9C54-085E75D5F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ten Island Analysis3">
            <a:extLst>
              <a:ext uri="{FF2B5EF4-FFF2-40B4-BE49-F238E27FC236}">
                <a16:creationId xmlns:a16="http://schemas.microsoft.com/office/drawing/2014/main" id="{63DBD1B9-E28B-4B2C-8AF6-858E93DA9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en Island Analysis4">
            <a:extLst>
              <a:ext uri="{FF2B5EF4-FFF2-40B4-BE49-F238E27FC236}">
                <a16:creationId xmlns:a16="http://schemas.microsoft.com/office/drawing/2014/main" id="{CB31FFF5-B496-4F98-8E35-103B7BF6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n Island Analysis5">
            <a:extLst>
              <a:ext uri="{FF2B5EF4-FFF2-40B4-BE49-F238E27FC236}">
                <a16:creationId xmlns:a16="http://schemas.microsoft.com/office/drawing/2014/main" id="{5C7C1F10-243E-4626-91AF-848B604EE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Staten_Island_Arrest_Analysis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Staten_Island_Arrest_Analysis</dc:title>
  <dc:creator/>
  <cp:lastModifiedBy>Microsoft Office User</cp:lastModifiedBy>
  <cp:revision>2</cp:revision>
  <dcterms:created xsi:type="dcterms:W3CDTF">2020-12-07T22:36:19Z</dcterms:created>
  <dcterms:modified xsi:type="dcterms:W3CDTF">2020-12-08T17:29:45Z</dcterms:modified>
</cp:coreProperties>
</file>