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D0F33A-4971-4965-9A84-2EFA40D2B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Bronx</a:t>
            </a:r>
            <a:r>
              <a:rPr dirty="0" err="1"/>
              <a:t>_Arrest_Analysis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C43F853-9CFE-428C-AE98-EAE16707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12/7/20 5:34:41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ronx Analysis1">
            <a:extLst>
              <a:ext uri="{FF2B5EF4-FFF2-40B4-BE49-F238E27FC236}">
                <a16:creationId xmlns:a16="http://schemas.microsoft.com/office/drawing/2014/main" id="{1DED066B-3A33-42C8-9D63-48F9E013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ronx Analysis2">
            <a:extLst>
              <a:ext uri="{FF2B5EF4-FFF2-40B4-BE49-F238E27FC236}">
                <a16:creationId xmlns:a16="http://schemas.microsoft.com/office/drawing/2014/main" id="{AEC7B450-B691-484D-8857-2E2D4490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ronx Analysis3">
            <a:extLst>
              <a:ext uri="{FF2B5EF4-FFF2-40B4-BE49-F238E27FC236}">
                <a16:creationId xmlns:a16="http://schemas.microsoft.com/office/drawing/2014/main" id="{0CF693A7-5CAC-4581-B9D9-410340CE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ronx Analysis4">
            <a:extLst>
              <a:ext uri="{FF2B5EF4-FFF2-40B4-BE49-F238E27FC236}">
                <a16:creationId xmlns:a16="http://schemas.microsoft.com/office/drawing/2014/main" id="{DB1E24A1-EB6D-43DA-AD49-CF69E3C8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ronx Analysis5">
            <a:extLst>
              <a:ext uri="{FF2B5EF4-FFF2-40B4-BE49-F238E27FC236}">
                <a16:creationId xmlns:a16="http://schemas.microsoft.com/office/drawing/2014/main" id="{E3E257BF-37B5-4EC9-BB28-EF2F5B41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Bronx_Arrest_Analysis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Bronx_Arrest_Analysis</dc:title>
  <dc:creator/>
  <cp:lastModifiedBy>Microsoft Office User</cp:lastModifiedBy>
  <cp:revision>1</cp:revision>
  <dcterms:created xsi:type="dcterms:W3CDTF">2020-12-07T22:34:43Z</dcterms:created>
  <dcterms:modified xsi:type="dcterms:W3CDTF">2020-12-08T17:27:55Z</dcterms:modified>
</cp:coreProperties>
</file>